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</p:sldMasterIdLst>
  <p:notesMasterIdLst>
    <p:notesMasterId r:id="rId36"/>
  </p:notesMasterIdLst>
  <p:sldIdLst>
    <p:sldId id="680" r:id="rId3"/>
    <p:sldId id="640" r:id="rId4"/>
    <p:sldId id="535" r:id="rId5"/>
    <p:sldId id="675" r:id="rId6"/>
    <p:sldId id="631" r:id="rId7"/>
    <p:sldId id="674" r:id="rId8"/>
    <p:sldId id="673" r:id="rId9"/>
    <p:sldId id="647" r:id="rId10"/>
    <p:sldId id="677" r:id="rId11"/>
    <p:sldId id="579" r:id="rId12"/>
    <p:sldId id="649" r:id="rId13"/>
    <p:sldId id="650" r:id="rId14"/>
    <p:sldId id="652" r:id="rId15"/>
    <p:sldId id="653" r:id="rId16"/>
    <p:sldId id="654" r:id="rId17"/>
    <p:sldId id="655" r:id="rId18"/>
    <p:sldId id="656" r:id="rId19"/>
    <p:sldId id="659" r:id="rId20"/>
    <p:sldId id="628" r:id="rId21"/>
    <p:sldId id="629" r:id="rId22"/>
    <p:sldId id="660" r:id="rId23"/>
    <p:sldId id="580" r:id="rId24"/>
    <p:sldId id="662" r:id="rId25"/>
    <p:sldId id="667" r:id="rId26"/>
    <p:sldId id="669" r:id="rId27"/>
    <p:sldId id="670" r:id="rId28"/>
    <p:sldId id="671" r:id="rId29"/>
    <p:sldId id="668" r:id="rId30"/>
    <p:sldId id="672" r:id="rId31"/>
    <p:sldId id="666" r:id="rId32"/>
    <p:sldId id="664" r:id="rId33"/>
    <p:sldId id="679" r:id="rId34"/>
    <p:sldId id="49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AF8"/>
    <a:srgbClr val="E96A5D"/>
    <a:srgbClr val="FFCCFF"/>
    <a:srgbClr val="FF99CC"/>
    <a:srgbClr val="ADEF89"/>
    <a:srgbClr val="5EA08A"/>
    <a:srgbClr val="FBD9FB"/>
    <a:srgbClr val="663300"/>
    <a:srgbClr val="96212C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3" autoAdjust="0"/>
    <p:restoredTop sz="94660"/>
  </p:normalViewPr>
  <p:slideViewPr>
    <p:cSldViewPr snapToGrid="0">
      <p:cViewPr varScale="1">
        <p:scale>
          <a:sx n="61" d="100"/>
          <a:sy n="61" d="100"/>
        </p:scale>
        <p:origin x="73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205145-E464-465B-B831-C83F3E24926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CA4CE774-BC52-4CC8-84CB-04AE1730001C}">
      <dgm:prSet phldrT="[Text]" custT="1"/>
      <dgm:spPr>
        <a:solidFill>
          <a:srgbClr val="88D0F0"/>
        </a:solidFill>
      </dgm:spPr>
      <dgm:t>
        <a:bodyPr/>
        <a:lstStyle/>
        <a:p>
          <a:pPr algn="r"/>
          <a:r>
            <a:rPr lang="id-ID" sz="2400" b="1" i="1" dirty="0">
              <a:solidFill>
                <a:srgbClr val="FFFF00"/>
              </a:solidFill>
            </a:rPr>
            <a:t>Executive</a:t>
          </a:r>
          <a:endParaRPr lang="id-ID" sz="2800" b="1" i="1" dirty="0">
            <a:solidFill>
              <a:srgbClr val="FFFF00"/>
            </a:solidFill>
          </a:endParaRPr>
        </a:p>
      </dgm:t>
    </dgm:pt>
    <dgm:pt modelId="{1AF04138-777E-4597-A9BB-EB90B2A0C041}" type="parTrans" cxnId="{8220C92D-EBB7-492C-8B3D-0D2D5778518E}">
      <dgm:prSet/>
      <dgm:spPr/>
      <dgm:t>
        <a:bodyPr/>
        <a:lstStyle/>
        <a:p>
          <a:endParaRPr lang="id-ID" sz="1200"/>
        </a:p>
      </dgm:t>
    </dgm:pt>
    <dgm:pt modelId="{789A998A-FCD4-4A0C-A8D5-E60B4016D226}" type="sibTrans" cxnId="{8220C92D-EBB7-492C-8B3D-0D2D5778518E}">
      <dgm:prSet/>
      <dgm:spPr/>
      <dgm:t>
        <a:bodyPr/>
        <a:lstStyle/>
        <a:p>
          <a:endParaRPr lang="id-ID" sz="1200"/>
        </a:p>
      </dgm:t>
    </dgm:pt>
    <dgm:pt modelId="{71615A69-4466-4A53-903F-E5D1EF1F87F1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algn="r"/>
          <a:r>
            <a:rPr lang="id-ID" sz="1600" b="1" i="1" dirty="0"/>
            <a:t>Wisdom</a:t>
          </a:r>
          <a:endParaRPr lang="id-ID" sz="1050" b="1" i="1" dirty="0"/>
        </a:p>
      </dgm:t>
    </dgm:pt>
    <dgm:pt modelId="{717FE0CA-3A2B-4328-9F3B-8EA0FDE136E8}" type="parTrans" cxnId="{287EABA2-4EA7-43EB-932E-162620D0DC5D}">
      <dgm:prSet/>
      <dgm:spPr/>
      <dgm:t>
        <a:bodyPr/>
        <a:lstStyle/>
        <a:p>
          <a:endParaRPr lang="id-ID" sz="1200"/>
        </a:p>
      </dgm:t>
    </dgm:pt>
    <dgm:pt modelId="{A6D9EEEF-9937-43A2-91E2-D7E6C3A67734}" type="sibTrans" cxnId="{287EABA2-4EA7-43EB-932E-162620D0DC5D}">
      <dgm:prSet/>
      <dgm:spPr/>
      <dgm:t>
        <a:bodyPr/>
        <a:lstStyle/>
        <a:p>
          <a:endParaRPr lang="id-ID" sz="1200"/>
        </a:p>
      </dgm:t>
    </dgm:pt>
    <dgm:pt modelId="{539C171E-6779-4AF2-91D0-3597FD08A9EA}" type="pres">
      <dgm:prSet presAssocID="{53205145-E464-465B-B831-C83F3E2492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094633-17CA-4388-8F12-9C80F1A62113}" type="pres">
      <dgm:prSet presAssocID="{CA4CE774-BC52-4CC8-84CB-04AE1730001C}" presName="composite" presStyleCnt="0"/>
      <dgm:spPr/>
    </dgm:pt>
    <dgm:pt modelId="{D126DD8C-4100-4F23-8D9E-8235BBFF98C5}" type="pres">
      <dgm:prSet presAssocID="{CA4CE774-BC52-4CC8-84CB-04AE1730001C}" presName="parTx" presStyleLbl="alignNode1" presStyleIdx="0" presStyleCnt="1" custLinFactNeighborX="0" custLinFactNeighborY="-22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9F94D8-E92D-4DD7-A8A5-D06E52F8FC38}" type="pres">
      <dgm:prSet presAssocID="{CA4CE774-BC52-4CC8-84CB-04AE1730001C}" presName="desTx" presStyleLbl="alignAccFollowNode1" presStyleIdx="0" presStyleCnt="1" custLinFactNeighborX="33952" custLinFactNeighborY="43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20C92D-EBB7-492C-8B3D-0D2D5778518E}" srcId="{53205145-E464-465B-B831-C83F3E24926A}" destId="{CA4CE774-BC52-4CC8-84CB-04AE1730001C}" srcOrd="0" destOrd="0" parTransId="{1AF04138-777E-4597-A9BB-EB90B2A0C041}" sibTransId="{789A998A-FCD4-4A0C-A8D5-E60B4016D226}"/>
    <dgm:cxn modelId="{22328532-CCAA-478F-82E7-120DAE261C6B}" type="presOf" srcId="{CA4CE774-BC52-4CC8-84CB-04AE1730001C}" destId="{D126DD8C-4100-4F23-8D9E-8235BBFF98C5}" srcOrd="0" destOrd="0" presId="urn:microsoft.com/office/officeart/2005/8/layout/hList1"/>
    <dgm:cxn modelId="{C38DE88A-7559-4B67-86F2-E0F7D4A8EDD4}" type="presOf" srcId="{71615A69-4466-4A53-903F-E5D1EF1F87F1}" destId="{0E9F94D8-E92D-4DD7-A8A5-D06E52F8FC38}" srcOrd="0" destOrd="0" presId="urn:microsoft.com/office/officeart/2005/8/layout/hList1"/>
    <dgm:cxn modelId="{287EABA2-4EA7-43EB-932E-162620D0DC5D}" srcId="{CA4CE774-BC52-4CC8-84CB-04AE1730001C}" destId="{71615A69-4466-4A53-903F-E5D1EF1F87F1}" srcOrd="0" destOrd="0" parTransId="{717FE0CA-3A2B-4328-9F3B-8EA0FDE136E8}" sibTransId="{A6D9EEEF-9937-43A2-91E2-D7E6C3A67734}"/>
    <dgm:cxn modelId="{E61FB42B-D883-4C4F-949F-2535895B386B}" type="presOf" srcId="{53205145-E464-465B-B831-C83F3E24926A}" destId="{539C171E-6779-4AF2-91D0-3597FD08A9EA}" srcOrd="0" destOrd="0" presId="urn:microsoft.com/office/officeart/2005/8/layout/hList1"/>
    <dgm:cxn modelId="{041B7228-55E0-4847-A058-F7F77C0E51A7}" type="presParOf" srcId="{539C171E-6779-4AF2-91D0-3597FD08A9EA}" destId="{CA094633-17CA-4388-8F12-9C80F1A62113}" srcOrd="0" destOrd="0" presId="urn:microsoft.com/office/officeart/2005/8/layout/hList1"/>
    <dgm:cxn modelId="{AD396C97-9D66-4A75-BE9A-6EB93D215D1E}" type="presParOf" srcId="{CA094633-17CA-4388-8F12-9C80F1A62113}" destId="{D126DD8C-4100-4F23-8D9E-8235BBFF98C5}" srcOrd="0" destOrd="0" presId="urn:microsoft.com/office/officeart/2005/8/layout/hList1"/>
    <dgm:cxn modelId="{69F4B05F-584F-4BAE-AAF6-76A7EADB8F00}" type="presParOf" srcId="{CA094633-17CA-4388-8F12-9C80F1A62113}" destId="{0E9F94D8-E92D-4DD7-A8A5-D06E52F8FC3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205145-E464-465B-B831-C83F3E24926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CA4CE774-BC52-4CC8-84CB-04AE1730001C}">
      <dgm:prSet phldrT="[Text]" custT="1"/>
      <dgm:spPr>
        <a:solidFill>
          <a:srgbClr val="88D0F0"/>
        </a:solidFill>
      </dgm:spPr>
      <dgm:t>
        <a:bodyPr/>
        <a:lstStyle/>
        <a:p>
          <a:pPr algn="r"/>
          <a:r>
            <a:rPr lang="en-US" sz="1800" b="1" dirty="0">
              <a:solidFill>
                <a:srgbClr val="FFFF00"/>
              </a:solidFill>
            </a:rPr>
            <a:t>      </a:t>
          </a:r>
          <a:r>
            <a:rPr lang="id-ID" sz="1800" b="1" i="1" dirty="0">
              <a:solidFill>
                <a:srgbClr val="FFFF00"/>
              </a:solidFill>
            </a:rPr>
            <a:t>Effective Leader</a:t>
          </a:r>
        </a:p>
      </dgm:t>
    </dgm:pt>
    <dgm:pt modelId="{1AF04138-777E-4597-A9BB-EB90B2A0C041}" type="parTrans" cxnId="{8220C92D-EBB7-492C-8B3D-0D2D5778518E}">
      <dgm:prSet/>
      <dgm:spPr/>
      <dgm:t>
        <a:bodyPr/>
        <a:lstStyle/>
        <a:p>
          <a:endParaRPr lang="id-ID"/>
        </a:p>
      </dgm:t>
    </dgm:pt>
    <dgm:pt modelId="{789A998A-FCD4-4A0C-A8D5-E60B4016D226}" type="sibTrans" cxnId="{8220C92D-EBB7-492C-8B3D-0D2D5778518E}">
      <dgm:prSet/>
      <dgm:spPr/>
      <dgm:t>
        <a:bodyPr/>
        <a:lstStyle/>
        <a:p>
          <a:endParaRPr lang="id-ID"/>
        </a:p>
      </dgm:t>
    </dgm:pt>
    <dgm:pt modelId="{1F25ACCF-E7B9-47A1-B5E3-2B4509AB7B72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algn="r"/>
          <a:r>
            <a:rPr lang="id-ID" sz="1600" b="1" i="1" dirty="0"/>
            <a:t>High Performance</a:t>
          </a:r>
        </a:p>
      </dgm:t>
    </dgm:pt>
    <dgm:pt modelId="{3E1CA6BF-F2D5-4AB3-BE98-6B3AE0C09BEA}" type="parTrans" cxnId="{B2B9494A-1818-4AA6-B5F6-E21A0EBE415C}">
      <dgm:prSet/>
      <dgm:spPr/>
      <dgm:t>
        <a:bodyPr/>
        <a:lstStyle/>
        <a:p>
          <a:endParaRPr lang="id-ID"/>
        </a:p>
      </dgm:t>
    </dgm:pt>
    <dgm:pt modelId="{406913F3-B3C0-47A9-A2C5-D9D045F4DFEA}" type="sibTrans" cxnId="{B2B9494A-1818-4AA6-B5F6-E21A0EBE415C}">
      <dgm:prSet/>
      <dgm:spPr/>
      <dgm:t>
        <a:bodyPr/>
        <a:lstStyle/>
        <a:p>
          <a:endParaRPr lang="id-ID"/>
        </a:p>
      </dgm:t>
    </dgm:pt>
    <dgm:pt modelId="{539C171E-6779-4AF2-91D0-3597FD08A9EA}" type="pres">
      <dgm:prSet presAssocID="{53205145-E464-465B-B831-C83F3E2492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094633-17CA-4388-8F12-9C80F1A62113}" type="pres">
      <dgm:prSet presAssocID="{CA4CE774-BC52-4CC8-84CB-04AE1730001C}" presName="composite" presStyleCnt="0"/>
      <dgm:spPr/>
    </dgm:pt>
    <dgm:pt modelId="{D126DD8C-4100-4F23-8D9E-8235BBFF98C5}" type="pres">
      <dgm:prSet presAssocID="{CA4CE774-BC52-4CC8-84CB-04AE1730001C}" presName="parTx" presStyleLbl="alignNode1" presStyleIdx="0" presStyleCnt="1" custLinFactNeighborX="39469" custLinFactNeighborY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9F94D8-E92D-4DD7-A8A5-D06E52F8FC38}" type="pres">
      <dgm:prSet presAssocID="{CA4CE774-BC52-4CC8-84CB-04AE1730001C}" presName="desTx" presStyleLbl="alignAccFollowNode1" presStyleIdx="0" presStyleCnt="1" custLinFactNeighborX="33952" custLinFactNeighborY="43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20C92D-EBB7-492C-8B3D-0D2D5778518E}" srcId="{53205145-E464-465B-B831-C83F3E24926A}" destId="{CA4CE774-BC52-4CC8-84CB-04AE1730001C}" srcOrd="0" destOrd="0" parTransId="{1AF04138-777E-4597-A9BB-EB90B2A0C041}" sibTransId="{789A998A-FCD4-4A0C-A8D5-E60B4016D226}"/>
    <dgm:cxn modelId="{9DC056B3-939C-46FA-A7B2-B0914853614E}" type="presOf" srcId="{CA4CE774-BC52-4CC8-84CB-04AE1730001C}" destId="{D126DD8C-4100-4F23-8D9E-8235BBFF98C5}" srcOrd="0" destOrd="0" presId="urn:microsoft.com/office/officeart/2005/8/layout/hList1"/>
    <dgm:cxn modelId="{E68CB655-4E90-49E9-BD40-7E57A05DCAFB}" type="presOf" srcId="{53205145-E464-465B-B831-C83F3E24926A}" destId="{539C171E-6779-4AF2-91D0-3597FD08A9EA}" srcOrd="0" destOrd="0" presId="urn:microsoft.com/office/officeart/2005/8/layout/hList1"/>
    <dgm:cxn modelId="{B2B9494A-1818-4AA6-B5F6-E21A0EBE415C}" srcId="{CA4CE774-BC52-4CC8-84CB-04AE1730001C}" destId="{1F25ACCF-E7B9-47A1-B5E3-2B4509AB7B72}" srcOrd="0" destOrd="0" parTransId="{3E1CA6BF-F2D5-4AB3-BE98-6B3AE0C09BEA}" sibTransId="{406913F3-B3C0-47A9-A2C5-D9D045F4DFEA}"/>
    <dgm:cxn modelId="{B6C0ED82-8CD6-400D-9467-EEBB12C7A3AA}" type="presOf" srcId="{1F25ACCF-E7B9-47A1-B5E3-2B4509AB7B72}" destId="{0E9F94D8-E92D-4DD7-A8A5-D06E52F8FC38}" srcOrd="0" destOrd="0" presId="urn:microsoft.com/office/officeart/2005/8/layout/hList1"/>
    <dgm:cxn modelId="{84300D6D-9839-46FC-84DB-AB0E587B102D}" type="presParOf" srcId="{539C171E-6779-4AF2-91D0-3597FD08A9EA}" destId="{CA094633-17CA-4388-8F12-9C80F1A62113}" srcOrd="0" destOrd="0" presId="urn:microsoft.com/office/officeart/2005/8/layout/hList1"/>
    <dgm:cxn modelId="{2805C3C3-CD04-42F3-9E62-15C8C41BA202}" type="presParOf" srcId="{CA094633-17CA-4388-8F12-9C80F1A62113}" destId="{D126DD8C-4100-4F23-8D9E-8235BBFF98C5}" srcOrd="0" destOrd="0" presId="urn:microsoft.com/office/officeart/2005/8/layout/hList1"/>
    <dgm:cxn modelId="{529FEC7B-5745-41F6-80D5-FC067B47F3BB}" type="presParOf" srcId="{CA094633-17CA-4388-8F12-9C80F1A62113}" destId="{0E9F94D8-E92D-4DD7-A8A5-D06E52F8FC3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205145-E464-465B-B831-C83F3E24926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CA4CE774-BC52-4CC8-84CB-04AE1730001C}">
      <dgm:prSet phldrT="[Text]" custT="1"/>
      <dgm:spPr>
        <a:solidFill>
          <a:srgbClr val="88D0F0"/>
        </a:solidFill>
      </dgm:spPr>
      <dgm:t>
        <a:bodyPr/>
        <a:lstStyle/>
        <a:p>
          <a:pPr algn="r"/>
          <a:r>
            <a:rPr lang="id-ID" sz="1600" b="1" i="1" dirty="0">
              <a:solidFill>
                <a:srgbClr val="FFFF00"/>
              </a:solidFill>
            </a:rPr>
            <a:t>Competent Manager</a:t>
          </a:r>
        </a:p>
      </dgm:t>
    </dgm:pt>
    <dgm:pt modelId="{1AF04138-777E-4597-A9BB-EB90B2A0C041}" type="parTrans" cxnId="{8220C92D-EBB7-492C-8B3D-0D2D5778518E}">
      <dgm:prSet/>
      <dgm:spPr/>
      <dgm:t>
        <a:bodyPr/>
        <a:lstStyle/>
        <a:p>
          <a:endParaRPr lang="id-ID"/>
        </a:p>
      </dgm:t>
    </dgm:pt>
    <dgm:pt modelId="{789A998A-FCD4-4A0C-A8D5-E60B4016D226}" type="sibTrans" cxnId="{8220C92D-EBB7-492C-8B3D-0D2D5778518E}">
      <dgm:prSet/>
      <dgm:spPr/>
      <dgm:t>
        <a:bodyPr/>
        <a:lstStyle/>
        <a:p>
          <a:endParaRPr lang="id-ID"/>
        </a:p>
      </dgm:t>
    </dgm:pt>
    <dgm:pt modelId="{97BF2C6D-A01B-4566-B4FB-F73F7949F892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algn="r"/>
          <a:r>
            <a:rPr lang="id-ID" sz="1400" b="1" i="1" dirty="0"/>
            <a:t>Optimizing organization use</a:t>
          </a:r>
        </a:p>
      </dgm:t>
    </dgm:pt>
    <dgm:pt modelId="{4C0B9D7C-D971-493D-B7C2-94C26C221EAF}" type="parTrans" cxnId="{572E0A02-0453-4AF4-AB84-F5F62334805E}">
      <dgm:prSet/>
      <dgm:spPr/>
      <dgm:t>
        <a:bodyPr/>
        <a:lstStyle/>
        <a:p>
          <a:endParaRPr lang="id-ID"/>
        </a:p>
      </dgm:t>
    </dgm:pt>
    <dgm:pt modelId="{3B188B10-8BD5-4751-A8BA-6B58440814B1}" type="sibTrans" cxnId="{572E0A02-0453-4AF4-AB84-F5F62334805E}">
      <dgm:prSet/>
      <dgm:spPr/>
      <dgm:t>
        <a:bodyPr/>
        <a:lstStyle/>
        <a:p>
          <a:endParaRPr lang="id-ID"/>
        </a:p>
      </dgm:t>
    </dgm:pt>
    <dgm:pt modelId="{539C171E-6779-4AF2-91D0-3597FD08A9EA}" type="pres">
      <dgm:prSet presAssocID="{53205145-E464-465B-B831-C83F3E2492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094633-17CA-4388-8F12-9C80F1A62113}" type="pres">
      <dgm:prSet presAssocID="{CA4CE774-BC52-4CC8-84CB-04AE1730001C}" presName="composite" presStyleCnt="0"/>
      <dgm:spPr/>
    </dgm:pt>
    <dgm:pt modelId="{D126DD8C-4100-4F23-8D9E-8235BBFF98C5}" type="pres">
      <dgm:prSet presAssocID="{CA4CE774-BC52-4CC8-84CB-04AE1730001C}" presName="parTx" presStyleLbl="alignNode1" presStyleIdx="0" presStyleCnt="1" custLinFactNeighborY="-336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9F94D8-E92D-4DD7-A8A5-D06E52F8FC38}" type="pres">
      <dgm:prSet presAssocID="{CA4CE774-BC52-4CC8-84CB-04AE1730001C}" presName="desTx" presStyleLbl="alignAccFollowNode1" presStyleIdx="0" presStyleCnt="1" custLinFactNeighborX="33952" custLinFactNeighborY="43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9C9B29-49A9-4DAA-AA4A-F40C28B4E0CB}" type="presOf" srcId="{53205145-E464-465B-B831-C83F3E24926A}" destId="{539C171E-6779-4AF2-91D0-3597FD08A9EA}" srcOrd="0" destOrd="0" presId="urn:microsoft.com/office/officeart/2005/8/layout/hList1"/>
    <dgm:cxn modelId="{8220C92D-EBB7-492C-8B3D-0D2D5778518E}" srcId="{53205145-E464-465B-B831-C83F3E24926A}" destId="{CA4CE774-BC52-4CC8-84CB-04AE1730001C}" srcOrd="0" destOrd="0" parTransId="{1AF04138-777E-4597-A9BB-EB90B2A0C041}" sibTransId="{789A998A-FCD4-4A0C-A8D5-E60B4016D226}"/>
    <dgm:cxn modelId="{35706BEC-8701-46CC-85A1-0D1D1A9D5D40}" type="presOf" srcId="{CA4CE774-BC52-4CC8-84CB-04AE1730001C}" destId="{D126DD8C-4100-4F23-8D9E-8235BBFF98C5}" srcOrd="0" destOrd="0" presId="urn:microsoft.com/office/officeart/2005/8/layout/hList1"/>
    <dgm:cxn modelId="{572E0A02-0453-4AF4-AB84-F5F62334805E}" srcId="{CA4CE774-BC52-4CC8-84CB-04AE1730001C}" destId="{97BF2C6D-A01B-4566-B4FB-F73F7949F892}" srcOrd="0" destOrd="0" parTransId="{4C0B9D7C-D971-493D-B7C2-94C26C221EAF}" sibTransId="{3B188B10-8BD5-4751-A8BA-6B58440814B1}"/>
    <dgm:cxn modelId="{F3B5F2D1-A18C-442D-801F-F41858034827}" type="presOf" srcId="{97BF2C6D-A01B-4566-B4FB-F73F7949F892}" destId="{0E9F94D8-E92D-4DD7-A8A5-D06E52F8FC38}" srcOrd="0" destOrd="0" presId="urn:microsoft.com/office/officeart/2005/8/layout/hList1"/>
    <dgm:cxn modelId="{BDE066A5-4742-4A32-B0DD-F7C2DC1CD4D4}" type="presParOf" srcId="{539C171E-6779-4AF2-91D0-3597FD08A9EA}" destId="{CA094633-17CA-4388-8F12-9C80F1A62113}" srcOrd="0" destOrd="0" presId="urn:microsoft.com/office/officeart/2005/8/layout/hList1"/>
    <dgm:cxn modelId="{AB755A13-2FD7-4885-B5FC-40FFFE026944}" type="presParOf" srcId="{CA094633-17CA-4388-8F12-9C80F1A62113}" destId="{D126DD8C-4100-4F23-8D9E-8235BBFF98C5}" srcOrd="0" destOrd="0" presId="urn:microsoft.com/office/officeart/2005/8/layout/hList1"/>
    <dgm:cxn modelId="{2094C6C2-0334-4C39-89F2-C4A9EC208A75}" type="presParOf" srcId="{CA094633-17CA-4388-8F12-9C80F1A62113}" destId="{0E9F94D8-E92D-4DD7-A8A5-D06E52F8FC3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205145-E464-465B-B831-C83F3E24926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CA4CE774-BC52-4CC8-84CB-04AE1730001C}">
      <dgm:prSet phldrT="[Text]" custT="1"/>
      <dgm:spPr>
        <a:solidFill>
          <a:srgbClr val="88D0F0"/>
        </a:solidFill>
      </dgm:spPr>
      <dgm:t>
        <a:bodyPr/>
        <a:lstStyle/>
        <a:p>
          <a:pPr algn="r"/>
          <a:r>
            <a:rPr lang="id-ID" sz="1600" b="1" i="1" dirty="0">
              <a:solidFill>
                <a:srgbClr val="FFFF00"/>
              </a:solidFill>
            </a:rPr>
            <a:t>Contributing                         Team Members</a:t>
          </a:r>
        </a:p>
      </dgm:t>
    </dgm:pt>
    <dgm:pt modelId="{1AF04138-777E-4597-A9BB-EB90B2A0C041}" type="parTrans" cxnId="{8220C92D-EBB7-492C-8B3D-0D2D5778518E}">
      <dgm:prSet/>
      <dgm:spPr/>
      <dgm:t>
        <a:bodyPr/>
        <a:lstStyle/>
        <a:p>
          <a:endParaRPr lang="id-ID"/>
        </a:p>
      </dgm:t>
    </dgm:pt>
    <dgm:pt modelId="{789A998A-FCD4-4A0C-A8D5-E60B4016D226}" type="sibTrans" cxnId="{8220C92D-EBB7-492C-8B3D-0D2D5778518E}">
      <dgm:prSet/>
      <dgm:spPr/>
      <dgm:t>
        <a:bodyPr/>
        <a:lstStyle/>
        <a:p>
          <a:endParaRPr lang="id-ID"/>
        </a:p>
      </dgm:t>
    </dgm:pt>
    <dgm:pt modelId="{6C8293D7-7364-428B-8673-47D56F5C27BC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algn="r"/>
          <a:r>
            <a:rPr lang="id-ID" sz="1600" b="1" i="1" dirty="0"/>
            <a:t>Team capacity</a:t>
          </a:r>
        </a:p>
      </dgm:t>
    </dgm:pt>
    <dgm:pt modelId="{51BC3623-7A81-4325-AC0D-A0C95408C2D7}" type="parTrans" cxnId="{178E6FF6-8076-499C-8CD4-DFA06962EC8E}">
      <dgm:prSet/>
      <dgm:spPr/>
      <dgm:t>
        <a:bodyPr/>
        <a:lstStyle/>
        <a:p>
          <a:endParaRPr lang="id-ID"/>
        </a:p>
      </dgm:t>
    </dgm:pt>
    <dgm:pt modelId="{9382E00E-2611-4CEE-A8E6-6DF60EDB08FC}" type="sibTrans" cxnId="{178E6FF6-8076-499C-8CD4-DFA06962EC8E}">
      <dgm:prSet/>
      <dgm:spPr/>
      <dgm:t>
        <a:bodyPr/>
        <a:lstStyle/>
        <a:p>
          <a:endParaRPr lang="id-ID"/>
        </a:p>
      </dgm:t>
    </dgm:pt>
    <dgm:pt modelId="{539C171E-6779-4AF2-91D0-3597FD08A9EA}" type="pres">
      <dgm:prSet presAssocID="{53205145-E464-465B-B831-C83F3E2492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094633-17CA-4388-8F12-9C80F1A62113}" type="pres">
      <dgm:prSet presAssocID="{CA4CE774-BC52-4CC8-84CB-04AE1730001C}" presName="composite" presStyleCnt="0"/>
      <dgm:spPr/>
    </dgm:pt>
    <dgm:pt modelId="{D126DD8C-4100-4F23-8D9E-8235BBFF98C5}" type="pres">
      <dgm:prSet presAssocID="{CA4CE774-BC52-4CC8-84CB-04AE1730001C}" presName="parTx" presStyleLbl="alignNode1" presStyleIdx="0" presStyleCnt="1" custLinFactNeighborX="39469" custLinFactNeighborY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9F94D8-E92D-4DD7-A8A5-D06E52F8FC38}" type="pres">
      <dgm:prSet presAssocID="{CA4CE774-BC52-4CC8-84CB-04AE1730001C}" presName="desTx" presStyleLbl="alignAccFollowNode1" presStyleIdx="0" presStyleCnt="1" custLinFactNeighborX="33952" custLinFactNeighborY="43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20C92D-EBB7-492C-8B3D-0D2D5778518E}" srcId="{53205145-E464-465B-B831-C83F3E24926A}" destId="{CA4CE774-BC52-4CC8-84CB-04AE1730001C}" srcOrd="0" destOrd="0" parTransId="{1AF04138-777E-4597-A9BB-EB90B2A0C041}" sibTransId="{789A998A-FCD4-4A0C-A8D5-E60B4016D226}"/>
    <dgm:cxn modelId="{518FA353-5E41-4B97-A275-2428F6FF7619}" type="presOf" srcId="{6C8293D7-7364-428B-8673-47D56F5C27BC}" destId="{0E9F94D8-E92D-4DD7-A8A5-D06E52F8FC38}" srcOrd="0" destOrd="0" presId="urn:microsoft.com/office/officeart/2005/8/layout/hList1"/>
    <dgm:cxn modelId="{178E6FF6-8076-499C-8CD4-DFA06962EC8E}" srcId="{CA4CE774-BC52-4CC8-84CB-04AE1730001C}" destId="{6C8293D7-7364-428B-8673-47D56F5C27BC}" srcOrd="0" destOrd="0" parTransId="{51BC3623-7A81-4325-AC0D-A0C95408C2D7}" sibTransId="{9382E00E-2611-4CEE-A8E6-6DF60EDB08FC}"/>
    <dgm:cxn modelId="{9E389E90-3FA6-4144-A86D-D0558AD4A24B}" type="presOf" srcId="{53205145-E464-465B-B831-C83F3E24926A}" destId="{539C171E-6779-4AF2-91D0-3597FD08A9EA}" srcOrd="0" destOrd="0" presId="urn:microsoft.com/office/officeart/2005/8/layout/hList1"/>
    <dgm:cxn modelId="{4008DB08-1C21-4283-BA9C-682CFEFF7F92}" type="presOf" srcId="{CA4CE774-BC52-4CC8-84CB-04AE1730001C}" destId="{D126DD8C-4100-4F23-8D9E-8235BBFF98C5}" srcOrd="0" destOrd="0" presId="urn:microsoft.com/office/officeart/2005/8/layout/hList1"/>
    <dgm:cxn modelId="{F2844BC2-B596-4F1F-A20F-A45E83C2AEB5}" type="presParOf" srcId="{539C171E-6779-4AF2-91D0-3597FD08A9EA}" destId="{CA094633-17CA-4388-8F12-9C80F1A62113}" srcOrd="0" destOrd="0" presId="urn:microsoft.com/office/officeart/2005/8/layout/hList1"/>
    <dgm:cxn modelId="{D7949B7C-C1B9-4F54-BC83-1CEE704B4827}" type="presParOf" srcId="{CA094633-17CA-4388-8F12-9C80F1A62113}" destId="{D126DD8C-4100-4F23-8D9E-8235BBFF98C5}" srcOrd="0" destOrd="0" presId="urn:microsoft.com/office/officeart/2005/8/layout/hList1"/>
    <dgm:cxn modelId="{98446671-BA23-4D83-911E-8B74D88AFF13}" type="presParOf" srcId="{CA094633-17CA-4388-8F12-9C80F1A62113}" destId="{0E9F94D8-E92D-4DD7-A8A5-D06E52F8FC3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205145-E464-465B-B831-C83F3E24926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CA4CE774-BC52-4CC8-84CB-04AE1730001C}">
      <dgm:prSet phldrT="[Text]" custT="1"/>
      <dgm:spPr>
        <a:solidFill>
          <a:srgbClr val="88D0F0"/>
        </a:solidFill>
      </dgm:spPr>
      <dgm:t>
        <a:bodyPr/>
        <a:lstStyle/>
        <a:p>
          <a:pPr algn="r"/>
          <a:r>
            <a:rPr lang="id-ID" sz="2000" b="1" dirty="0">
              <a:solidFill>
                <a:srgbClr val="FFFF00"/>
              </a:solidFill>
            </a:rPr>
            <a:t>JPT</a:t>
          </a:r>
          <a:r>
            <a:rPr lang="id-ID" sz="2000" b="1" baseline="0" dirty="0">
              <a:solidFill>
                <a:srgbClr val="FFFF00"/>
              </a:solidFill>
            </a:rPr>
            <a:t> Madya</a:t>
          </a:r>
          <a:endParaRPr lang="id-ID" sz="2000" b="1" dirty="0">
            <a:solidFill>
              <a:srgbClr val="FFFF00"/>
            </a:solidFill>
          </a:endParaRPr>
        </a:p>
      </dgm:t>
    </dgm:pt>
    <dgm:pt modelId="{1AF04138-777E-4597-A9BB-EB90B2A0C041}" type="parTrans" cxnId="{8220C92D-EBB7-492C-8B3D-0D2D5778518E}">
      <dgm:prSet/>
      <dgm:spPr/>
      <dgm:t>
        <a:bodyPr/>
        <a:lstStyle/>
        <a:p>
          <a:endParaRPr lang="id-ID"/>
        </a:p>
      </dgm:t>
    </dgm:pt>
    <dgm:pt modelId="{789A998A-FCD4-4A0C-A8D5-E60B4016D226}" type="sibTrans" cxnId="{8220C92D-EBB7-492C-8B3D-0D2D5778518E}">
      <dgm:prSet/>
      <dgm:spPr/>
      <dgm:t>
        <a:bodyPr/>
        <a:lstStyle/>
        <a:p>
          <a:endParaRPr lang="id-ID"/>
        </a:p>
      </dgm:t>
    </dgm:pt>
    <dgm:pt modelId="{71615A69-4466-4A53-903F-E5D1EF1F87F1}">
      <dgm:prSet phldrT="[Text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algn="r"/>
          <a:r>
            <a:rPr lang="id-ID" sz="1200" b="1" dirty="0"/>
            <a:t>Sinergi</a:t>
          </a:r>
          <a:r>
            <a:rPr lang="id-ID" sz="1200" b="1" baseline="0" dirty="0"/>
            <a:t> untuk Pembangunan Nasional</a:t>
          </a:r>
          <a:endParaRPr lang="id-ID" sz="1200" b="1" dirty="0"/>
        </a:p>
      </dgm:t>
    </dgm:pt>
    <dgm:pt modelId="{717FE0CA-3A2B-4328-9F3B-8EA0FDE136E8}" type="parTrans" cxnId="{287EABA2-4EA7-43EB-932E-162620D0DC5D}">
      <dgm:prSet/>
      <dgm:spPr/>
      <dgm:t>
        <a:bodyPr/>
        <a:lstStyle/>
        <a:p>
          <a:endParaRPr lang="id-ID"/>
        </a:p>
      </dgm:t>
    </dgm:pt>
    <dgm:pt modelId="{A6D9EEEF-9937-43A2-91E2-D7E6C3A67734}" type="sibTrans" cxnId="{287EABA2-4EA7-43EB-932E-162620D0DC5D}">
      <dgm:prSet/>
      <dgm:spPr/>
      <dgm:t>
        <a:bodyPr/>
        <a:lstStyle/>
        <a:p>
          <a:endParaRPr lang="id-ID"/>
        </a:p>
      </dgm:t>
    </dgm:pt>
    <dgm:pt modelId="{539C171E-6779-4AF2-91D0-3597FD08A9EA}" type="pres">
      <dgm:prSet presAssocID="{53205145-E464-465B-B831-C83F3E2492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094633-17CA-4388-8F12-9C80F1A62113}" type="pres">
      <dgm:prSet presAssocID="{CA4CE774-BC52-4CC8-84CB-04AE1730001C}" presName="composite" presStyleCnt="0"/>
      <dgm:spPr/>
    </dgm:pt>
    <dgm:pt modelId="{D126DD8C-4100-4F23-8D9E-8235BBFF98C5}" type="pres">
      <dgm:prSet presAssocID="{CA4CE774-BC52-4CC8-84CB-04AE1730001C}" presName="parTx" presStyleLbl="alignNode1" presStyleIdx="0" presStyleCnt="1" custLinFactNeighborX="39469" custLinFactNeighborY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9F94D8-E92D-4DD7-A8A5-D06E52F8FC38}" type="pres">
      <dgm:prSet presAssocID="{CA4CE774-BC52-4CC8-84CB-04AE1730001C}" presName="desTx" presStyleLbl="alignAccFollowNode1" presStyleIdx="0" presStyleCnt="1" custLinFactNeighborX="33952" custLinFactNeighborY="43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20C92D-EBB7-492C-8B3D-0D2D5778518E}" srcId="{53205145-E464-465B-B831-C83F3E24926A}" destId="{CA4CE774-BC52-4CC8-84CB-04AE1730001C}" srcOrd="0" destOrd="0" parTransId="{1AF04138-777E-4597-A9BB-EB90B2A0C041}" sibTransId="{789A998A-FCD4-4A0C-A8D5-E60B4016D226}"/>
    <dgm:cxn modelId="{4C406062-F407-4F75-BA4E-5B887E4956CB}" type="presOf" srcId="{CA4CE774-BC52-4CC8-84CB-04AE1730001C}" destId="{D126DD8C-4100-4F23-8D9E-8235BBFF98C5}" srcOrd="0" destOrd="0" presId="urn:microsoft.com/office/officeart/2005/8/layout/hList1"/>
    <dgm:cxn modelId="{D19A00F8-E976-4BE6-ADDB-89755310E9B3}" type="presOf" srcId="{53205145-E464-465B-B831-C83F3E24926A}" destId="{539C171E-6779-4AF2-91D0-3597FD08A9EA}" srcOrd="0" destOrd="0" presId="urn:microsoft.com/office/officeart/2005/8/layout/hList1"/>
    <dgm:cxn modelId="{1843BFC2-9EDA-4F0E-B107-288FCEFAF2CC}" type="presOf" srcId="{71615A69-4466-4A53-903F-E5D1EF1F87F1}" destId="{0E9F94D8-E92D-4DD7-A8A5-D06E52F8FC38}" srcOrd="0" destOrd="0" presId="urn:microsoft.com/office/officeart/2005/8/layout/hList1"/>
    <dgm:cxn modelId="{287EABA2-4EA7-43EB-932E-162620D0DC5D}" srcId="{CA4CE774-BC52-4CC8-84CB-04AE1730001C}" destId="{71615A69-4466-4A53-903F-E5D1EF1F87F1}" srcOrd="0" destOrd="0" parTransId="{717FE0CA-3A2B-4328-9F3B-8EA0FDE136E8}" sibTransId="{A6D9EEEF-9937-43A2-91E2-D7E6C3A67734}"/>
    <dgm:cxn modelId="{C4664190-0281-4C5E-8151-3D5128FC952F}" type="presParOf" srcId="{539C171E-6779-4AF2-91D0-3597FD08A9EA}" destId="{CA094633-17CA-4388-8F12-9C80F1A62113}" srcOrd="0" destOrd="0" presId="urn:microsoft.com/office/officeart/2005/8/layout/hList1"/>
    <dgm:cxn modelId="{AA762F64-A55B-41AF-B45A-0CA08D2D7380}" type="presParOf" srcId="{CA094633-17CA-4388-8F12-9C80F1A62113}" destId="{D126DD8C-4100-4F23-8D9E-8235BBFF98C5}" srcOrd="0" destOrd="0" presId="urn:microsoft.com/office/officeart/2005/8/layout/hList1"/>
    <dgm:cxn modelId="{C8886441-6666-4F03-84D9-FD8DF3AAFD8C}" type="presParOf" srcId="{CA094633-17CA-4388-8F12-9C80F1A62113}" destId="{0E9F94D8-E92D-4DD7-A8A5-D06E52F8FC3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3205145-E464-465B-B831-C83F3E24926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CA4CE774-BC52-4CC8-84CB-04AE1730001C}">
      <dgm:prSet phldrT="[Text]" custT="1"/>
      <dgm:spPr>
        <a:solidFill>
          <a:srgbClr val="88D0F0"/>
        </a:solidFill>
      </dgm:spPr>
      <dgm:t>
        <a:bodyPr/>
        <a:lstStyle/>
        <a:p>
          <a:pPr algn="r"/>
          <a:r>
            <a:rPr lang="id-ID" sz="1800" b="1" dirty="0">
              <a:solidFill>
                <a:srgbClr val="FFFF00"/>
              </a:solidFill>
            </a:rPr>
            <a:t>JPT Pratama</a:t>
          </a:r>
        </a:p>
      </dgm:t>
    </dgm:pt>
    <dgm:pt modelId="{1AF04138-777E-4597-A9BB-EB90B2A0C041}" type="parTrans" cxnId="{8220C92D-EBB7-492C-8B3D-0D2D5778518E}">
      <dgm:prSet/>
      <dgm:spPr/>
      <dgm:t>
        <a:bodyPr/>
        <a:lstStyle/>
        <a:p>
          <a:endParaRPr lang="id-ID"/>
        </a:p>
      </dgm:t>
    </dgm:pt>
    <dgm:pt modelId="{789A998A-FCD4-4A0C-A8D5-E60B4016D226}" type="sibTrans" cxnId="{8220C92D-EBB7-492C-8B3D-0D2D5778518E}">
      <dgm:prSet/>
      <dgm:spPr/>
      <dgm:t>
        <a:bodyPr/>
        <a:lstStyle/>
        <a:p>
          <a:endParaRPr lang="id-ID"/>
        </a:p>
      </dgm:t>
    </dgm:pt>
    <dgm:pt modelId="{1F25ACCF-E7B9-47A1-B5E3-2B4509AB7B72}">
      <dgm:prSet phldrT="[Text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algn="r"/>
          <a:r>
            <a:rPr lang="id-ID" b="1" dirty="0"/>
            <a:t>Kapabilitas Unit Selaras dengan Tujuan Organisasi</a:t>
          </a:r>
        </a:p>
      </dgm:t>
    </dgm:pt>
    <dgm:pt modelId="{3E1CA6BF-F2D5-4AB3-BE98-6B3AE0C09BEA}" type="parTrans" cxnId="{B2B9494A-1818-4AA6-B5F6-E21A0EBE415C}">
      <dgm:prSet/>
      <dgm:spPr/>
      <dgm:t>
        <a:bodyPr/>
        <a:lstStyle/>
        <a:p>
          <a:endParaRPr lang="id-ID"/>
        </a:p>
      </dgm:t>
    </dgm:pt>
    <dgm:pt modelId="{406913F3-B3C0-47A9-A2C5-D9D045F4DFEA}" type="sibTrans" cxnId="{B2B9494A-1818-4AA6-B5F6-E21A0EBE415C}">
      <dgm:prSet/>
      <dgm:spPr/>
      <dgm:t>
        <a:bodyPr/>
        <a:lstStyle/>
        <a:p>
          <a:endParaRPr lang="id-ID"/>
        </a:p>
      </dgm:t>
    </dgm:pt>
    <dgm:pt modelId="{539C171E-6779-4AF2-91D0-3597FD08A9EA}" type="pres">
      <dgm:prSet presAssocID="{53205145-E464-465B-B831-C83F3E2492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094633-17CA-4388-8F12-9C80F1A62113}" type="pres">
      <dgm:prSet presAssocID="{CA4CE774-BC52-4CC8-84CB-04AE1730001C}" presName="composite" presStyleCnt="0"/>
      <dgm:spPr/>
    </dgm:pt>
    <dgm:pt modelId="{D126DD8C-4100-4F23-8D9E-8235BBFF98C5}" type="pres">
      <dgm:prSet presAssocID="{CA4CE774-BC52-4CC8-84CB-04AE1730001C}" presName="parTx" presStyleLbl="alignNode1" presStyleIdx="0" presStyleCnt="1" custLinFactNeighborX="4721" custLinFactNeighborY="-4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9F94D8-E92D-4DD7-A8A5-D06E52F8FC38}" type="pres">
      <dgm:prSet presAssocID="{CA4CE774-BC52-4CC8-84CB-04AE1730001C}" presName="desTx" presStyleLbl="alignAccFollowNode1" presStyleIdx="0" presStyleCnt="1" custLinFactNeighborX="33952" custLinFactNeighborY="43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20C92D-EBB7-492C-8B3D-0D2D5778518E}" srcId="{53205145-E464-465B-B831-C83F3E24926A}" destId="{CA4CE774-BC52-4CC8-84CB-04AE1730001C}" srcOrd="0" destOrd="0" parTransId="{1AF04138-777E-4597-A9BB-EB90B2A0C041}" sibTransId="{789A998A-FCD4-4A0C-A8D5-E60B4016D226}"/>
    <dgm:cxn modelId="{1BB34447-169E-43D2-B44A-655CF51D4C45}" type="presOf" srcId="{53205145-E464-465B-B831-C83F3E24926A}" destId="{539C171E-6779-4AF2-91D0-3597FD08A9EA}" srcOrd="0" destOrd="0" presId="urn:microsoft.com/office/officeart/2005/8/layout/hList1"/>
    <dgm:cxn modelId="{B2B9494A-1818-4AA6-B5F6-E21A0EBE415C}" srcId="{CA4CE774-BC52-4CC8-84CB-04AE1730001C}" destId="{1F25ACCF-E7B9-47A1-B5E3-2B4509AB7B72}" srcOrd="0" destOrd="0" parTransId="{3E1CA6BF-F2D5-4AB3-BE98-6B3AE0C09BEA}" sibTransId="{406913F3-B3C0-47A9-A2C5-D9D045F4DFEA}"/>
    <dgm:cxn modelId="{9B3DB551-5BE8-4AFB-ADAF-D1A4A9719789}" type="presOf" srcId="{1F25ACCF-E7B9-47A1-B5E3-2B4509AB7B72}" destId="{0E9F94D8-E92D-4DD7-A8A5-D06E52F8FC38}" srcOrd="0" destOrd="0" presId="urn:microsoft.com/office/officeart/2005/8/layout/hList1"/>
    <dgm:cxn modelId="{3704FAC3-C19E-4372-8C66-B6FAFD6A8B20}" type="presOf" srcId="{CA4CE774-BC52-4CC8-84CB-04AE1730001C}" destId="{D126DD8C-4100-4F23-8D9E-8235BBFF98C5}" srcOrd="0" destOrd="0" presId="urn:microsoft.com/office/officeart/2005/8/layout/hList1"/>
    <dgm:cxn modelId="{5B9F0C43-27B3-4874-A7F2-E272755B6546}" type="presParOf" srcId="{539C171E-6779-4AF2-91D0-3597FD08A9EA}" destId="{CA094633-17CA-4388-8F12-9C80F1A62113}" srcOrd="0" destOrd="0" presId="urn:microsoft.com/office/officeart/2005/8/layout/hList1"/>
    <dgm:cxn modelId="{5C2123B7-333C-42E5-AEE3-0793417736C5}" type="presParOf" srcId="{CA094633-17CA-4388-8F12-9C80F1A62113}" destId="{D126DD8C-4100-4F23-8D9E-8235BBFF98C5}" srcOrd="0" destOrd="0" presId="urn:microsoft.com/office/officeart/2005/8/layout/hList1"/>
    <dgm:cxn modelId="{F09A0153-8075-40DC-BD5C-0A66A1F93B97}" type="presParOf" srcId="{CA094633-17CA-4388-8F12-9C80F1A62113}" destId="{0E9F94D8-E92D-4DD7-A8A5-D06E52F8FC3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3205145-E464-465B-B831-C83F3E24926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CA4CE774-BC52-4CC8-84CB-04AE1730001C}">
      <dgm:prSet phldrT="[Text]" custT="1"/>
      <dgm:spPr>
        <a:solidFill>
          <a:srgbClr val="88D0F0"/>
        </a:solidFill>
      </dgm:spPr>
      <dgm:t>
        <a:bodyPr/>
        <a:lstStyle/>
        <a:p>
          <a:pPr algn="r"/>
          <a:r>
            <a:rPr lang="id-ID" sz="1800" b="1" dirty="0">
              <a:solidFill>
                <a:srgbClr val="FFFF00"/>
              </a:solidFill>
            </a:rPr>
            <a:t>Administrator</a:t>
          </a:r>
          <a:endParaRPr lang="id-ID" sz="1050" b="1" dirty="0">
            <a:solidFill>
              <a:srgbClr val="FFFF00"/>
            </a:solidFill>
          </a:endParaRPr>
        </a:p>
      </dgm:t>
    </dgm:pt>
    <dgm:pt modelId="{1AF04138-777E-4597-A9BB-EB90B2A0C041}" type="parTrans" cxnId="{8220C92D-EBB7-492C-8B3D-0D2D5778518E}">
      <dgm:prSet/>
      <dgm:spPr/>
      <dgm:t>
        <a:bodyPr/>
        <a:lstStyle/>
        <a:p>
          <a:endParaRPr lang="id-ID"/>
        </a:p>
      </dgm:t>
    </dgm:pt>
    <dgm:pt modelId="{789A998A-FCD4-4A0C-A8D5-E60B4016D226}" type="sibTrans" cxnId="{8220C92D-EBB7-492C-8B3D-0D2D5778518E}">
      <dgm:prSet/>
      <dgm:spPr/>
      <dgm:t>
        <a:bodyPr/>
        <a:lstStyle/>
        <a:p>
          <a:endParaRPr lang="id-ID"/>
        </a:p>
      </dgm:t>
    </dgm:pt>
    <dgm:pt modelId="{97BF2C6D-A01B-4566-B4FB-F73F7949F892}">
      <dgm:prSet phldrT="[Text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algn="r"/>
          <a:r>
            <a:rPr lang="id-ID" b="1" dirty="0"/>
            <a:t>Pengelolaan Kerja Sesuai SOP</a:t>
          </a:r>
        </a:p>
      </dgm:t>
    </dgm:pt>
    <dgm:pt modelId="{4C0B9D7C-D971-493D-B7C2-94C26C221EAF}" type="parTrans" cxnId="{572E0A02-0453-4AF4-AB84-F5F62334805E}">
      <dgm:prSet/>
      <dgm:spPr/>
      <dgm:t>
        <a:bodyPr/>
        <a:lstStyle/>
        <a:p>
          <a:endParaRPr lang="id-ID"/>
        </a:p>
      </dgm:t>
    </dgm:pt>
    <dgm:pt modelId="{3B188B10-8BD5-4751-A8BA-6B58440814B1}" type="sibTrans" cxnId="{572E0A02-0453-4AF4-AB84-F5F62334805E}">
      <dgm:prSet/>
      <dgm:spPr/>
      <dgm:t>
        <a:bodyPr/>
        <a:lstStyle/>
        <a:p>
          <a:endParaRPr lang="id-ID"/>
        </a:p>
      </dgm:t>
    </dgm:pt>
    <dgm:pt modelId="{539C171E-6779-4AF2-91D0-3597FD08A9EA}" type="pres">
      <dgm:prSet presAssocID="{53205145-E464-465B-B831-C83F3E2492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094633-17CA-4388-8F12-9C80F1A62113}" type="pres">
      <dgm:prSet presAssocID="{CA4CE774-BC52-4CC8-84CB-04AE1730001C}" presName="composite" presStyleCnt="0"/>
      <dgm:spPr/>
    </dgm:pt>
    <dgm:pt modelId="{D126DD8C-4100-4F23-8D9E-8235BBFF98C5}" type="pres">
      <dgm:prSet presAssocID="{CA4CE774-BC52-4CC8-84CB-04AE1730001C}" presName="parTx" presStyleLbl="alignNode1" presStyleIdx="0" presStyleCnt="1" custLinFactNeighborX="39469" custLinFactNeighborY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9F94D8-E92D-4DD7-A8A5-D06E52F8FC38}" type="pres">
      <dgm:prSet presAssocID="{CA4CE774-BC52-4CC8-84CB-04AE1730001C}" presName="desTx" presStyleLbl="alignAccFollowNode1" presStyleIdx="0" presStyleCnt="1" custLinFactNeighborX="33952" custLinFactNeighborY="43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20C92D-EBB7-492C-8B3D-0D2D5778518E}" srcId="{53205145-E464-465B-B831-C83F3E24926A}" destId="{CA4CE774-BC52-4CC8-84CB-04AE1730001C}" srcOrd="0" destOrd="0" parTransId="{1AF04138-777E-4597-A9BB-EB90B2A0C041}" sibTransId="{789A998A-FCD4-4A0C-A8D5-E60B4016D226}"/>
    <dgm:cxn modelId="{98FD336F-60C0-4EE0-837C-D51166326537}" type="presOf" srcId="{97BF2C6D-A01B-4566-B4FB-F73F7949F892}" destId="{0E9F94D8-E92D-4DD7-A8A5-D06E52F8FC38}" srcOrd="0" destOrd="0" presId="urn:microsoft.com/office/officeart/2005/8/layout/hList1"/>
    <dgm:cxn modelId="{294BEDD5-4065-49F6-99BE-C5B0B0FA3998}" type="presOf" srcId="{CA4CE774-BC52-4CC8-84CB-04AE1730001C}" destId="{D126DD8C-4100-4F23-8D9E-8235BBFF98C5}" srcOrd="0" destOrd="0" presId="urn:microsoft.com/office/officeart/2005/8/layout/hList1"/>
    <dgm:cxn modelId="{572E0A02-0453-4AF4-AB84-F5F62334805E}" srcId="{CA4CE774-BC52-4CC8-84CB-04AE1730001C}" destId="{97BF2C6D-A01B-4566-B4FB-F73F7949F892}" srcOrd="0" destOrd="0" parTransId="{4C0B9D7C-D971-493D-B7C2-94C26C221EAF}" sibTransId="{3B188B10-8BD5-4751-A8BA-6B58440814B1}"/>
    <dgm:cxn modelId="{6CDA39AC-E695-4193-A367-90A4A40CEF3C}" type="presOf" srcId="{53205145-E464-465B-B831-C83F3E24926A}" destId="{539C171E-6779-4AF2-91D0-3597FD08A9EA}" srcOrd="0" destOrd="0" presId="urn:microsoft.com/office/officeart/2005/8/layout/hList1"/>
    <dgm:cxn modelId="{21D56C52-A4B4-44FE-AAFB-7FD90B0EDE33}" type="presParOf" srcId="{539C171E-6779-4AF2-91D0-3597FD08A9EA}" destId="{CA094633-17CA-4388-8F12-9C80F1A62113}" srcOrd="0" destOrd="0" presId="urn:microsoft.com/office/officeart/2005/8/layout/hList1"/>
    <dgm:cxn modelId="{EB573740-E73A-493C-874E-7CC50A689E09}" type="presParOf" srcId="{CA094633-17CA-4388-8F12-9C80F1A62113}" destId="{D126DD8C-4100-4F23-8D9E-8235BBFF98C5}" srcOrd="0" destOrd="0" presId="urn:microsoft.com/office/officeart/2005/8/layout/hList1"/>
    <dgm:cxn modelId="{7FA8B46C-94E9-41A8-B83E-6AF3492FE1CB}" type="presParOf" srcId="{CA094633-17CA-4388-8F12-9C80F1A62113}" destId="{0E9F94D8-E92D-4DD7-A8A5-D06E52F8FC3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3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3205145-E464-465B-B831-C83F3E24926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CA4CE774-BC52-4CC8-84CB-04AE1730001C}">
      <dgm:prSet phldrT="[Text]" custT="1"/>
      <dgm:spPr>
        <a:solidFill>
          <a:srgbClr val="88D0F0"/>
        </a:solidFill>
      </dgm:spPr>
      <dgm:t>
        <a:bodyPr/>
        <a:lstStyle/>
        <a:p>
          <a:pPr algn="r"/>
          <a:r>
            <a:rPr lang="id-ID" sz="2000" b="1" dirty="0">
              <a:solidFill>
                <a:srgbClr val="FFFF00"/>
              </a:solidFill>
            </a:rPr>
            <a:t>Pengawas</a:t>
          </a:r>
          <a:endParaRPr lang="id-ID" sz="800" b="1" dirty="0">
            <a:solidFill>
              <a:srgbClr val="FFFF00"/>
            </a:solidFill>
          </a:endParaRPr>
        </a:p>
      </dgm:t>
    </dgm:pt>
    <dgm:pt modelId="{1AF04138-777E-4597-A9BB-EB90B2A0C041}" type="parTrans" cxnId="{8220C92D-EBB7-492C-8B3D-0D2D5778518E}">
      <dgm:prSet/>
      <dgm:spPr/>
      <dgm:t>
        <a:bodyPr/>
        <a:lstStyle/>
        <a:p>
          <a:endParaRPr lang="id-ID"/>
        </a:p>
      </dgm:t>
    </dgm:pt>
    <dgm:pt modelId="{789A998A-FCD4-4A0C-A8D5-E60B4016D226}" type="sibTrans" cxnId="{8220C92D-EBB7-492C-8B3D-0D2D5778518E}">
      <dgm:prSet/>
      <dgm:spPr/>
      <dgm:t>
        <a:bodyPr/>
        <a:lstStyle/>
        <a:p>
          <a:endParaRPr lang="id-ID"/>
        </a:p>
      </dgm:t>
    </dgm:pt>
    <dgm:pt modelId="{6C8293D7-7364-428B-8673-47D56F5C27BC}">
      <dgm:prSet phldrT="[Text]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algn="r"/>
          <a:r>
            <a:rPr lang="id-ID" b="1" dirty="0"/>
            <a:t>Pengendalian kegiatan sesuai pelaksanaan</a:t>
          </a:r>
        </a:p>
      </dgm:t>
    </dgm:pt>
    <dgm:pt modelId="{51BC3623-7A81-4325-AC0D-A0C95408C2D7}" type="parTrans" cxnId="{178E6FF6-8076-499C-8CD4-DFA06962EC8E}">
      <dgm:prSet/>
      <dgm:spPr/>
      <dgm:t>
        <a:bodyPr/>
        <a:lstStyle/>
        <a:p>
          <a:endParaRPr lang="id-ID"/>
        </a:p>
      </dgm:t>
    </dgm:pt>
    <dgm:pt modelId="{9382E00E-2611-4CEE-A8E6-6DF60EDB08FC}" type="sibTrans" cxnId="{178E6FF6-8076-499C-8CD4-DFA06962EC8E}">
      <dgm:prSet/>
      <dgm:spPr/>
      <dgm:t>
        <a:bodyPr/>
        <a:lstStyle/>
        <a:p>
          <a:endParaRPr lang="id-ID"/>
        </a:p>
      </dgm:t>
    </dgm:pt>
    <dgm:pt modelId="{539C171E-6779-4AF2-91D0-3597FD08A9EA}" type="pres">
      <dgm:prSet presAssocID="{53205145-E464-465B-B831-C83F3E24926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094633-17CA-4388-8F12-9C80F1A62113}" type="pres">
      <dgm:prSet presAssocID="{CA4CE774-BC52-4CC8-84CB-04AE1730001C}" presName="composite" presStyleCnt="0"/>
      <dgm:spPr/>
    </dgm:pt>
    <dgm:pt modelId="{D126DD8C-4100-4F23-8D9E-8235BBFF98C5}" type="pres">
      <dgm:prSet presAssocID="{CA4CE774-BC52-4CC8-84CB-04AE1730001C}" presName="parTx" presStyleLbl="alignNode1" presStyleIdx="0" presStyleCnt="1" custLinFactNeighborX="39469" custLinFactNeighborY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9F94D8-E92D-4DD7-A8A5-D06E52F8FC38}" type="pres">
      <dgm:prSet presAssocID="{CA4CE774-BC52-4CC8-84CB-04AE1730001C}" presName="desTx" presStyleLbl="alignAccFollowNode1" presStyleIdx="0" presStyleCnt="1" custLinFactNeighborX="33952" custLinFactNeighborY="43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20C92D-EBB7-492C-8B3D-0D2D5778518E}" srcId="{53205145-E464-465B-B831-C83F3E24926A}" destId="{CA4CE774-BC52-4CC8-84CB-04AE1730001C}" srcOrd="0" destOrd="0" parTransId="{1AF04138-777E-4597-A9BB-EB90B2A0C041}" sibTransId="{789A998A-FCD4-4A0C-A8D5-E60B4016D226}"/>
    <dgm:cxn modelId="{BFAED49B-B82D-4C0B-B84D-1E941EFE20DA}" type="presOf" srcId="{6C8293D7-7364-428B-8673-47D56F5C27BC}" destId="{0E9F94D8-E92D-4DD7-A8A5-D06E52F8FC38}" srcOrd="0" destOrd="0" presId="urn:microsoft.com/office/officeart/2005/8/layout/hList1"/>
    <dgm:cxn modelId="{D4C260DE-709E-4FB4-AF43-908C5495458D}" type="presOf" srcId="{CA4CE774-BC52-4CC8-84CB-04AE1730001C}" destId="{D126DD8C-4100-4F23-8D9E-8235BBFF98C5}" srcOrd="0" destOrd="0" presId="urn:microsoft.com/office/officeart/2005/8/layout/hList1"/>
    <dgm:cxn modelId="{178E6FF6-8076-499C-8CD4-DFA06962EC8E}" srcId="{CA4CE774-BC52-4CC8-84CB-04AE1730001C}" destId="{6C8293D7-7364-428B-8673-47D56F5C27BC}" srcOrd="0" destOrd="0" parTransId="{51BC3623-7A81-4325-AC0D-A0C95408C2D7}" sibTransId="{9382E00E-2611-4CEE-A8E6-6DF60EDB08FC}"/>
    <dgm:cxn modelId="{EE483730-E259-402A-85EF-031AAD9A44E9}" type="presOf" srcId="{53205145-E464-465B-B831-C83F3E24926A}" destId="{539C171E-6779-4AF2-91D0-3597FD08A9EA}" srcOrd="0" destOrd="0" presId="urn:microsoft.com/office/officeart/2005/8/layout/hList1"/>
    <dgm:cxn modelId="{EA4F4955-B9ED-44D6-89A8-9A91123BE5E0}" type="presParOf" srcId="{539C171E-6779-4AF2-91D0-3597FD08A9EA}" destId="{CA094633-17CA-4388-8F12-9C80F1A62113}" srcOrd="0" destOrd="0" presId="urn:microsoft.com/office/officeart/2005/8/layout/hList1"/>
    <dgm:cxn modelId="{80B3EC7D-2074-4345-9901-B0D9C419B6AC}" type="presParOf" srcId="{CA094633-17CA-4388-8F12-9C80F1A62113}" destId="{D126DD8C-4100-4F23-8D9E-8235BBFF98C5}" srcOrd="0" destOrd="0" presId="urn:microsoft.com/office/officeart/2005/8/layout/hList1"/>
    <dgm:cxn modelId="{5E078926-CC4C-4CBD-9B84-966E5D71769D}" type="presParOf" srcId="{CA094633-17CA-4388-8F12-9C80F1A62113}" destId="{0E9F94D8-E92D-4DD7-A8A5-D06E52F8FC3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4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6DD8C-4100-4F23-8D9E-8235BBFF98C5}">
      <dsp:nvSpPr>
        <dsp:cNvPr id="0" name=""/>
        <dsp:cNvSpPr/>
      </dsp:nvSpPr>
      <dsp:spPr>
        <a:xfrm>
          <a:off x="0" y="17039"/>
          <a:ext cx="2412942" cy="531970"/>
        </a:xfrm>
        <a:prstGeom prst="rect">
          <a:avLst/>
        </a:prstGeom>
        <a:solidFill>
          <a:srgbClr val="88D0F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400" b="1" i="1" kern="1200" dirty="0">
              <a:solidFill>
                <a:srgbClr val="FFFF00"/>
              </a:solidFill>
            </a:rPr>
            <a:t>Executive</a:t>
          </a:r>
          <a:endParaRPr lang="id-ID" sz="2800" b="1" i="1" kern="1200" dirty="0">
            <a:solidFill>
              <a:srgbClr val="FFFF00"/>
            </a:solidFill>
          </a:endParaRPr>
        </a:p>
      </dsp:txBody>
      <dsp:txXfrm>
        <a:off x="0" y="17039"/>
        <a:ext cx="2412942" cy="531970"/>
      </dsp:txXfrm>
    </dsp:sp>
    <dsp:sp modelId="{0E9F94D8-E92D-4DD7-A8A5-D06E52F8FC38}">
      <dsp:nvSpPr>
        <dsp:cNvPr id="0" name=""/>
        <dsp:cNvSpPr/>
      </dsp:nvSpPr>
      <dsp:spPr>
        <a:xfrm>
          <a:off x="0" y="568463"/>
          <a:ext cx="2412942" cy="65880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600" b="1" i="1" kern="1200" dirty="0"/>
            <a:t>Wisdom</a:t>
          </a:r>
          <a:endParaRPr lang="id-ID" sz="1050" b="1" i="1" kern="1200" dirty="0"/>
        </a:p>
      </dsp:txBody>
      <dsp:txXfrm>
        <a:off x="0" y="568463"/>
        <a:ext cx="2412942" cy="658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6DD8C-4100-4F23-8D9E-8235BBFF98C5}">
      <dsp:nvSpPr>
        <dsp:cNvPr id="0" name=""/>
        <dsp:cNvSpPr/>
      </dsp:nvSpPr>
      <dsp:spPr>
        <a:xfrm>
          <a:off x="0" y="7623"/>
          <a:ext cx="2412942" cy="403685"/>
        </a:xfrm>
        <a:prstGeom prst="rect">
          <a:avLst/>
        </a:prstGeom>
        <a:solidFill>
          <a:srgbClr val="88D0F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solidFill>
                <a:srgbClr val="FFFF00"/>
              </a:solidFill>
            </a:rPr>
            <a:t>      </a:t>
          </a:r>
          <a:r>
            <a:rPr lang="id-ID" sz="1800" b="1" i="1" kern="1200" dirty="0">
              <a:solidFill>
                <a:srgbClr val="FFFF00"/>
              </a:solidFill>
            </a:rPr>
            <a:t>Effective Leader</a:t>
          </a:r>
        </a:p>
      </dsp:txBody>
      <dsp:txXfrm>
        <a:off x="0" y="7623"/>
        <a:ext cx="2412942" cy="403685"/>
      </dsp:txXfrm>
    </dsp:sp>
    <dsp:sp modelId="{0E9F94D8-E92D-4DD7-A8A5-D06E52F8FC38}">
      <dsp:nvSpPr>
        <dsp:cNvPr id="0" name=""/>
        <dsp:cNvSpPr/>
      </dsp:nvSpPr>
      <dsp:spPr>
        <a:xfrm>
          <a:off x="0" y="418933"/>
          <a:ext cx="2412942" cy="52704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600" b="1" i="1" kern="1200" dirty="0"/>
            <a:t>High Performance</a:t>
          </a:r>
        </a:p>
      </dsp:txBody>
      <dsp:txXfrm>
        <a:off x="0" y="418933"/>
        <a:ext cx="2412942" cy="5270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6DD8C-4100-4F23-8D9E-8235BBFF98C5}">
      <dsp:nvSpPr>
        <dsp:cNvPr id="0" name=""/>
        <dsp:cNvSpPr/>
      </dsp:nvSpPr>
      <dsp:spPr>
        <a:xfrm>
          <a:off x="0" y="23238"/>
          <a:ext cx="2412942" cy="374400"/>
        </a:xfrm>
        <a:prstGeom prst="rect">
          <a:avLst/>
        </a:prstGeom>
        <a:solidFill>
          <a:srgbClr val="88D0F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b="1" i="1" kern="1200" dirty="0">
              <a:solidFill>
                <a:srgbClr val="FFFF00"/>
              </a:solidFill>
            </a:rPr>
            <a:t>Competent Manager</a:t>
          </a:r>
        </a:p>
      </dsp:txBody>
      <dsp:txXfrm>
        <a:off x="0" y="23238"/>
        <a:ext cx="2412942" cy="374400"/>
      </dsp:txXfrm>
    </dsp:sp>
    <dsp:sp modelId="{0E9F94D8-E92D-4DD7-A8A5-D06E52F8FC38}">
      <dsp:nvSpPr>
        <dsp:cNvPr id="0" name=""/>
        <dsp:cNvSpPr/>
      </dsp:nvSpPr>
      <dsp:spPr>
        <a:xfrm>
          <a:off x="0" y="435163"/>
          <a:ext cx="2412942" cy="57096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400" b="1" i="1" kern="1200" dirty="0"/>
            <a:t>Optimizing organization use</a:t>
          </a:r>
        </a:p>
      </dsp:txBody>
      <dsp:txXfrm>
        <a:off x="0" y="435163"/>
        <a:ext cx="2412942" cy="5709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6DD8C-4100-4F23-8D9E-8235BBFF98C5}">
      <dsp:nvSpPr>
        <dsp:cNvPr id="0" name=""/>
        <dsp:cNvSpPr/>
      </dsp:nvSpPr>
      <dsp:spPr>
        <a:xfrm>
          <a:off x="0" y="9708"/>
          <a:ext cx="2429950" cy="580492"/>
        </a:xfrm>
        <a:prstGeom prst="rect">
          <a:avLst/>
        </a:prstGeom>
        <a:solidFill>
          <a:srgbClr val="88D0F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600" b="1" i="1" kern="1200" dirty="0">
              <a:solidFill>
                <a:srgbClr val="FFFF00"/>
              </a:solidFill>
            </a:rPr>
            <a:t>Contributing                         Team Members</a:t>
          </a:r>
        </a:p>
      </dsp:txBody>
      <dsp:txXfrm>
        <a:off x="0" y="9708"/>
        <a:ext cx="2429950" cy="580492"/>
      </dsp:txXfrm>
    </dsp:sp>
    <dsp:sp modelId="{0E9F94D8-E92D-4DD7-A8A5-D06E52F8FC38}">
      <dsp:nvSpPr>
        <dsp:cNvPr id="0" name=""/>
        <dsp:cNvSpPr/>
      </dsp:nvSpPr>
      <dsp:spPr>
        <a:xfrm>
          <a:off x="0" y="599910"/>
          <a:ext cx="2429950" cy="52704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600" b="1" i="1" kern="1200" dirty="0"/>
            <a:t>Team capacity</a:t>
          </a:r>
        </a:p>
      </dsp:txBody>
      <dsp:txXfrm>
        <a:off x="0" y="599910"/>
        <a:ext cx="2429950" cy="5270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6DD8C-4100-4F23-8D9E-8235BBFF98C5}">
      <dsp:nvSpPr>
        <dsp:cNvPr id="0" name=""/>
        <dsp:cNvSpPr/>
      </dsp:nvSpPr>
      <dsp:spPr>
        <a:xfrm>
          <a:off x="0" y="17262"/>
          <a:ext cx="2412942" cy="489600"/>
        </a:xfrm>
        <a:prstGeom prst="rect">
          <a:avLst/>
        </a:prstGeom>
        <a:solidFill>
          <a:srgbClr val="88D0F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 dirty="0">
              <a:solidFill>
                <a:srgbClr val="FFFF00"/>
              </a:solidFill>
            </a:rPr>
            <a:t>JPT</a:t>
          </a:r>
          <a:r>
            <a:rPr lang="id-ID" sz="2000" b="1" kern="1200" baseline="0" dirty="0">
              <a:solidFill>
                <a:srgbClr val="FFFF00"/>
              </a:solidFill>
            </a:rPr>
            <a:t> Madya</a:t>
          </a:r>
          <a:endParaRPr lang="id-ID" sz="2000" b="1" kern="1200" dirty="0">
            <a:solidFill>
              <a:srgbClr val="FFFF00"/>
            </a:solidFill>
          </a:endParaRPr>
        </a:p>
      </dsp:txBody>
      <dsp:txXfrm>
        <a:off x="0" y="17262"/>
        <a:ext cx="2412942" cy="489600"/>
      </dsp:txXfrm>
    </dsp:sp>
    <dsp:sp modelId="{0E9F94D8-E92D-4DD7-A8A5-D06E52F8FC38}">
      <dsp:nvSpPr>
        <dsp:cNvPr id="0" name=""/>
        <dsp:cNvSpPr/>
      </dsp:nvSpPr>
      <dsp:spPr>
        <a:xfrm>
          <a:off x="0" y="524125"/>
          <a:ext cx="2412942" cy="746639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200" b="1" kern="1200" dirty="0"/>
            <a:t>Sinergi</a:t>
          </a:r>
          <a:r>
            <a:rPr lang="id-ID" sz="1200" b="1" kern="1200" baseline="0" dirty="0"/>
            <a:t> untuk Pembangunan Nasional</a:t>
          </a:r>
          <a:endParaRPr lang="id-ID" sz="1200" b="1" kern="1200" dirty="0"/>
        </a:p>
      </dsp:txBody>
      <dsp:txXfrm>
        <a:off x="0" y="524125"/>
        <a:ext cx="2412942" cy="7466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6DD8C-4100-4F23-8D9E-8235BBFF98C5}">
      <dsp:nvSpPr>
        <dsp:cNvPr id="0" name=""/>
        <dsp:cNvSpPr/>
      </dsp:nvSpPr>
      <dsp:spPr>
        <a:xfrm>
          <a:off x="0" y="5726"/>
          <a:ext cx="2412942" cy="403685"/>
        </a:xfrm>
        <a:prstGeom prst="rect">
          <a:avLst/>
        </a:prstGeom>
        <a:solidFill>
          <a:srgbClr val="88D0F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b="1" kern="1200" dirty="0">
              <a:solidFill>
                <a:srgbClr val="FFFF00"/>
              </a:solidFill>
            </a:rPr>
            <a:t>JPT Pratama</a:t>
          </a:r>
        </a:p>
      </dsp:txBody>
      <dsp:txXfrm>
        <a:off x="0" y="5726"/>
        <a:ext cx="2412942" cy="403685"/>
      </dsp:txXfrm>
    </dsp:sp>
    <dsp:sp modelId="{0E9F94D8-E92D-4DD7-A8A5-D06E52F8FC38}">
      <dsp:nvSpPr>
        <dsp:cNvPr id="0" name=""/>
        <dsp:cNvSpPr/>
      </dsp:nvSpPr>
      <dsp:spPr>
        <a:xfrm>
          <a:off x="0" y="418933"/>
          <a:ext cx="2412942" cy="52704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200" b="1" kern="1200" dirty="0"/>
            <a:t>Kapabilitas Unit Selaras dengan Tujuan Organisasi</a:t>
          </a:r>
        </a:p>
      </dsp:txBody>
      <dsp:txXfrm>
        <a:off x="0" y="418933"/>
        <a:ext cx="2412942" cy="5270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6DD8C-4100-4F23-8D9E-8235BBFF98C5}">
      <dsp:nvSpPr>
        <dsp:cNvPr id="0" name=""/>
        <dsp:cNvSpPr/>
      </dsp:nvSpPr>
      <dsp:spPr>
        <a:xfrm>
          <a:off x="0" y="24786"/>
          <a:ext cx="2412942" cy="403685"/>
        </a:xfrm>
        <a:prstGeom prst="rect">
          <a:avLst/>
        </a:prstGeom>
        <a:solidFill>
          <a:srgbClr val="88D0F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1800" b="1" kern="1200" dirty="0">
              <a:solidFill>
                <a:srgbClr val="FFFF00"/>
              </a:solidFill>
            </a:rPr>
            <a:t>Administrator</a:t>
          </a:r>
          <a:endParaRPr lang="id-ID" sz="1050" b="1" kern="1200" dirty="0">
            <a:solidFill>
              <a:srgbClr val="FFFF00"/>
            </a:solidFill>
          </a:endParaRPr>
        </a:p>
      </dsp:txBody>
      <dsp:txXfrm>
        <a:off x="0" y="24786"/>
        <a:ext cx="2412942" cy="403685"/>
      </dsp:txXfrm>
    </dsp:sp>
    <dsp:sp modelId="{0E9F94D8-E92D-4DD7-A8A5-D06E52F8FC38}">
      <dsp:nvSpPr>
        <dsp:cNvPr id="0" name=""/>
        <dsp:cNvSpPr/>
      </dsp:nvSpPr>
      <dsp:spPr>
        <a:xfrm>
          <a:off x="0" y="451498"/>
          <a:ext cx="2412942" cy="52704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200" b="1" kern="1200" dirty="0"/>
            <a:t>Pengelolaan Kerja Sesuai SOP</a:t>
          </a:r>
        </a:p>
      </dsp:txBody>
      <dsp:txXfrm>
        <a:off x="0" y="451498"/>
        <a:ext cx="2412942" cy="5270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6DD8C-4100-4F23-8D9E-8235BBFF98C5}">
      <dsp:nvSpPr>
        <dsp:cNvPr id="0" name=""/>
        <dsp:cNvSpPr/>
      </dsp:nvSpPr>
      <dsp:spPr>
        <a:xfrm>
          <a:off x="0" y="6064"/>
          <a:ext cx="2412942" cy="448661"/>
        </a:xfrm>
        <a:prstGeom prst="rect">
          <a:avLst/>
        </a:prstGeom>
        <a:solidFill>
          <a:srgbClr val="88D0F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1" kern="1200" dirty="0">
              <a:solidFill>
                <a:srgbClr val="FFFF00"/>
              </a:solidFill>
            </a:rPr>
            <a:t>Pengawas</a:t>
          </a:r>
          <a:endParaRPr lang="id-ID" sz="800" b="1" kern="1200" dirty="0">
            <a:solidFill>
              <a:srgbClr val="FFFF00"/>
            </a:solidFill>
          </a:endParaRPr>
        </a:p>
      </dsp:txBody>
      <dsp:txXfrm>
        <a:off x="0" y="6064"/>
        <a:ext cx="2412942" cy="448661"/>
      </dsp:txXfrm>
    </dsp:sp>
    <dsp:sp modelId="{0E9F94D8-E92D-4DD7-A8A5-D06E52F8FC38}">
      <dsp:nvSpPr>
        <dsp:cNvPr id="0" name=""/>
        <dsp:cNvSpPr/>
      </dsp:nvSpPr>
      <dsp:spPr>
        <a:xfrm>
          <a:off x="0" y="460791"/>
          <a:ext cx="2412942" cy="65880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d-ID" sz="1500" b="1" kern="1200" dirty="0"/>
            <a:t>Pengendalian kegiatan sesuai pelaksanaan</a:t>
          </a:r>
        </a:p>
      </dsp:txBody>
      <dsp:txXfrm>
        <a:off x="0" y="460791"/>
        <a:ext cx="2412942" cy="658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04FEB6-8FCF-42D6-818D-A2BED73AD774}" type="datetimeFigureOut">
              <a:rPr lang="en-US" smtClean="0"/>
              <a:t>7/26/2024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1B546-54EB-44F0-8688-7E4B3FF78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14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dc8814886f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dc8814886f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878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dc2888b138_0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dc2888b138_0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5509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9" name="Google Shape;2729;gdc8814886f_1_17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0" name="Google Shape;2730;gdc8814886f_1_17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0517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dc2888b138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dc2888b138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5935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0962C-8818-8445-B039-7676C0BDDB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65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8" name="Google Shape;1178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0401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dc8814886f_1_17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dc8814886f_1_17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0618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dc8814886f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dc8814886f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7857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dc8814886f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dc8814886f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8898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dc8814886f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dc8814886f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104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6CEE5-CBF6-43F8-A1B0-F0840570B0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A3769D-9E08-482B-BD99-2379E05FC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CC765-76F2-4F2C-B6EA-97DF4A53E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AB540-3375-4140-9F86-A9F4A380A75B}" type="datetimeFigureOut">
              <a:rPr lang="en-ID" smtClean="0"/>
              <a:t>26/07/2024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9BCC6-7C91-4F5B-A749-36C68DA7D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3AFF3-5106-426E-9847-60A6EA891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4B467-E44D-4130-8231-414714C99FF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0379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88EB9F2-B61E-434C-8A15-CC51AD9F4F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006840" cy="6858000"/>
          </a:xfrm>
          <a:custGeom>
            <a:avLst/>
            <a:gdLst>
              <a:gd name="connsiteX0" fmla="*/ 0 w 9006840"/>
              <a:gd name="connsiteY0" fmla="*/ 0 h 6858000"/>
              <a:gd name="connsiteX1" fmla="*/ 9006840 w 9006840"/>
              <a:gd name="connsiteY1" fmla="*/ 0 h 6858000"/>
              <a:gd name="connsiteX2" fmla="*/ 9006840 w 9006840"/>
              <a:gd name="connsiteY2" fmla="*/ 13761 h 6858000"/>
              <a:gd name="connsiteX3" fmla="*/ 2162601 w 9006840"/>
              <a:gd name="connsiteY3" fmla="*/ 6858000 h 6858000"/>
              <a:gd name="connsiteX4" fmla="*/ 0 w 900684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6840" h="6858000">
                <a:moveTo>
                  <a:pt x="0" y="0"/>
                </a:moveTo>
                <a:lnTo>
                  <a:pt x="9006840" y="0"/>
                </a:lnTo>
                <a:lnTo>
                  <a:pt x="9006840" y="13761"/>
                </a:lnTo>
                <a:lnTo>
                  <a:pt x="2162601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649366B-A47A-4CB3-A7A3-A80BD6B96C24}"/>
              </a:ext>
            </a:extLst>
          </p:cNvPr>
          <p:cNvSpPr/>
          <p:nvPr userDrawn="1"/>
        </p:nvSpPr>
        <p:spPr>
          <a:xfrm rot="2700000">
            <a:off x="5826421" y="-1937747"/>
            <a:ext cx="1034816" cy="10733493"/>
          </a:xfrm>
          <a:custGeom>
            <a:avLst/>
            <a:gdLst>
              <a:gd name="connsiteX0" fmla="*/ 0 w 1034816"/>
              <a:gd name="connsiteY0" fmla="*/ 1034816 h 10733493"/>
              <a:gd name="connsiteX1" fmla="*/ 1034816 w 1034816"/>
              <a:gd name="connsiteY1" fmla="*/ 0 h 10733493"/>
              <a:gd name="connsiteX2" fmla="*/ 1034816 w 1034816"/>
              <a:gd name="connsiteY2" fmla="*/ 9698677 h 10733493"/>
              <a:gd name="connsiteX3" fmla="*/ 0 w 1034816"/>
              <a:gd name="connsiteY3" fmla="*/ 10733493 h 1073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816" h="10733493">
                <a:moveTo>
                  <a:pt x="0" y="1034816"/>
                </a:moveTo>
                <a:lnTo>
                  <a:pt x="1034816" y="0"/>
                </a:lnTo>
                <a:lnTo>
                  <a:pt x="1034816" y="9698677"/>
                </a:lnTo>
                <a:lnTo>
                  <a:pt x="0" y="10733493"/>
                </a:lnTo>
                <a:close/>
              </a:path>
            </a:pathLst>
          </a:custGeom>
          <a:solidFill>
            <a:srgbClr val="B42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32627F9-0C6D-4440-8658-70CBA48DFB43}"/>
              </a:ext>
            </a:extLst>
          </p:cNvPr>
          <p:cNvSpPr/>
          <p:nvPr userDrawn="1"/>
        </p:nvSpPr>
        <p:spPr>
          <a:xfrm rot="13484471">
            <a:off x="9805906" y="-1137717"/>
            <a:ext cx="515140" cy="3850428"/>
          </a:xfrm>
          <a:custGeom>
            <a:avLst/>
            <a:gdLst>
              <a:gd name="connsiteX0" fmla="*/ 1 w 503438"/>
              <a:gd name="connsiteY0" fmla="*/ 503437 h 3793261"/>
              <a:gd name="connsiteX1" fmla="*/ 503438 w 503438"/>
              <a:gd name="connsiteY1" fmla="*/ 0 h 3793261"/>
              <a:gd name="connsiteX2" fmla="*/ 503437 w 503438"/>
              <a:gd name="connsiteY2" fmla="*/ 3793261 h 3793261"/>
              <a:gd name="connsiteX3" fmla="*/ 0 w 503438"/>
              <a:gd name="connsiteY3" fmla="*/ 3289824 h 3793261"/>
              <a:gd name="connsiteX4" fmla="*/ 0 w 503438"/>
              <a:gd name="connsiteY4" fmla="*/ 503439 h 3793261"/>
              <a:gd name="connsiteX0" fmla="*/ 1 w 514985"/>
              <a:gd name="connsiteY0" fmla="*/ 526273 h 3816097"/>
              <a:gd name="connsiteX1" fmla="*/ 514985 w 514985"/>
              <a:gd name="connsiteY1" fmla="*/ 0 h 3816097"/>
              <a:gd name="connsiteX2" fmla="*/ 503437 w 514985"/>
              <a:gd name="connsiteY2" fmla="*/ 3816097 h 3816097"/>
              <a:gd name="connsiteX3" fmla="*/ 0 w 514985"/>
              <a:gd name="connsiteY3" fmla="*/ 3312660 h 3816097"/>
              <a:gd name="connsiteX4" fmla="*/ 0 w 514985"/>
              <a:gd name="connsiteY4" fmla="*/ 526275 h 3816097"/>
              <a:gd name="connsiteX5" fmla="*/ 1 w 514985"/>
              <a:gd name="connsiteY5" fmla="*/ 526273 h 3816097"/>
              <a:gd name="connsiteX0" fmla="*/ 1 w 515140"/>
              <a:gd name="connsiteY0" fmla="*/ 560604 h 3850428"/>
              <a:gd name="connsiteX1" fmla="*/ 515140 w 515140"/>
              <a:gd name="connsiteY1" fmla="*/ 0 h 3850428"/>
              <a:gd name="connsiteX2" fmla="*/ 503437 w 515140"/>
              <a:gd name="connsiteY2" fmla="*/ 3850428 h 3850428"/>
              <a:gd name="connsiteX3" fmla="*/ 0 w 515140"/>
              <a:gd name="connsiteY3" fmla="*/ 3346991 h 3850428"/>
              <a:gd name="connsiteX4" fmla="*/ 0 w 515140"/>
              <a:gd name="connsiteY4" fmla="*/ 560606 h 3850428"/>
              <a:gd name="connsiteX5" fmla="*/ 1 w 515140"/>
              <a:gd name="connsiteY5" fmla="*/ 560604 h 3850428"/>
              <a:gd name="connsiteX0" fmla="*/ 86165 w 515140"/>
              <a:gd name="connsiteY0" fmla="*/ 486608 h 3850428"/>
              <a:gd name="connsiteX1" fmla="*/ 515140 w 515140"/>
              <a:gd name="connsiteY1" fmla="*/ 0 h 3850428"/>
              <a:gd name="connsiteX2" fmla="*/ 503437 w 515140"/>
              <a:gd name="connsiteY2" fmla="*/ 3850428 h 3850428"/>
              <a:gd name="connsiteX3" fmla="*/ 0 w 515140"/>
              <a:gd name="connsiteY3" fmla="*/ 3346991 h 3850428"/>
              <a:gd name="connsiteX4" fmla="*/ 0 w 515140"/>
              <a:gd name="connsiteY4" fmla="*/ 560606 h 3850428"/>
              <a:gd name="connsiteX5" fmla="*/ 86165 w 515140"/>
              <a:gd name="connsiteY5" fmla="*/ 486608 h 3850428"/>
              <a:gd name="connsiteX0" fmla="*/ 86165 w 515140"/>
              <a:gd name="connsiteY0" fmla="*/ 486608 h 3850428"/>
              <a:gd name="connsiteX1" fmla="*/ 515140 w 515140"/>
              <a:gd name="connsiteY1" fmla="*/ 0 h 3850428"/>
              <a:gd name="connsiteX2" fmla="*/ 503437 w 515140"/>
              <a:gd name="connsiteY2" fmla="*/ 3850428 h 3850428"/>
              <a:gd name="connsiteX3" fmla="*/ 0 w 515140"/>
              <a:gd name="connsiteY3" fmla="*/ 3346991 h 3850428"/>
              <a:gd name="connsiteX4" fmla="*/ 22939 w 515140"/>
              <a:gd name="connsiteY4" fmla="*/ 549266 h 3850428"/>
              <a:gd name="connsiteX5" fmla="*/ 86165 w 515140"/>
              <a:gd name="connsiteY5" fmla="*/ 486608 h 3850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5140" h="3850428">
                <a:moveTo>
                  <a:pt x="86165" y="486608"/>
                </a:moveTo>
                <a:lnTo>
                  <a:pt x="515140" y="0"/>
                </a:lnTo>
                <a:cubicBezTo>
                  <a:pt x="511291" y="1272032"/>
                  <a:pt x="507286" y="2578396"/>
                  <a:pt x="503437" y="3850428"/>
                </a:cubicBezTo>
                <a:lnTo>
                  <a:pt x="0" y="3346991"/>
                </a:lnTo>
                <a:lnTo>
                  <a:pt x="22939" y="549266"/>
                </a:lnTo>
                <a:lnTo>
                  <a:pt x="86165" y="486608"/>
                </a:lnTo>
                <a:close/>
              </a:path>
            </a:pathLst>
          </a:custGeom>
          <a:solidFill>
            <a:srgbClr val="962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427A5ED7-7F30-478F-AEFC-B74BD646D74A}"/>
              </a:ext>
            </a:extLst>
          </p:cNvPr>
          <p:cNvSpPr/>
          <p:nvPr userDrawn="1"/>
        </p:nvSpPr>
        <p:spPr>
          <a:xfrm rot="16200000">
            <a:off x="11115822" y="5781822"/>
            <a:ext cx="1076178" cy="1076178"/>
          </a:xfrm>
          <a:prstGeom prst="rtTriangle">
            <a:avLst/>
          </a:prstGeom>
          <a:solidFill>
            <a:srgbClr val="222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D2994A-9818-2945-8267-711BB22E52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957" y="274130"/>
            <a:ext cx="814409" cy="35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4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AB0417-2160-4CE8-8EC0-590849064C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650144" cy="6858000"/>
          </a:xfrm>
          <a:custGeom>
            <a:avLst/>
            <a:gdLst>
              <a:gd name="connsiteX0" fmla="*/ 0 w 8650144"/>
              <a:gd name="connsiteY0" fmla="*/ 0 h 6858000"/>
              <a:gd name="connsiteX1" fmla="*/ 8650144 w 8650144"/>
              <a:gd name="connsiteY1" fmla="*/ 0 h 6858000"/>
              <a:gd name="connsiteX2" fmla="*/ 1792144 w 8650144"/>
              <a:gd name="connsiteY2" fmla="*/ 6858000 h 6858000"/>
              <a:gd name="connsiteX3" fmla="*/ 0 w 865014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50144" h="6858000">
                <a:moveTo>
                  <a:pt x="0" y="0"/>
                </a:moveTo>
                <a:lnTo>
                  <a:pt x="8650144" y="0"/>
                </a:lnTo>
                <a:lnTo>
                  <a:pt x="1792144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CFB8DF2-7A11-4196-A2A3-AA2A67F46B74}"/>
              </a:ext>
            </a:extLst>
          </p:cNvPr>
          <p:cNvSpPr/>
          <p:nvPr userDrawn="1"/>
        </p:nvSpPr>
        <p:spPr>
          <a:xfrm rot="16200000">
            <a:off x="11115822" y="5781822"/>
            <a:ext cx="1076178" cy="1076178"/>
          </a:xfrm>
          <a:prstGeom prst="rtTriangle">
            <a:avLst/>
          </a:prstGeom>
          <a:solidFill>
            <a:srgbClr val="962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486864-C68C-B740-ADA9-317EC2FE29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957" y="274130"/>
            <a:ext cx="814409" cy="356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FBF2E3-503D-6848-BBB7-024192AFB3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636" y="112026"/>
            <a:ext cx="1433880" cy="54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3E6CB6-0090-FB49-9480-080EDFE5F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957" y="274130"/>
            <a:ext cx="814409" cy="356491"/>
          </a:xfrm>
          <a:prstGeom prst="rect">
            <a:avLst/>
          </a:prstGeom>
        </p:spPr>
      </p:pic>
      <p:sp>
        <p:nvSpPr>
          <p:cNvPr id="5" name="Parallelogram 4">
            <a:extLst>
              <a:ext uri="{FF2B5EF4-FFF2-40B4-BE49-F238E27FC236}">
                <a16:creationId xmlns:a16="http://schemas.microsoft.com/office/drawing/2014/main" id="{8C7401FF-D89D-7F4A-94CB-359F91963014}"/>
              </a:ext>
            </a:extLst>
          </p:cNvPr>
          <p:cNvSpPr/>
          <p:nvPr userDrawn="1"/>
        </p:nvSpPr>
        <p:spPr>
          <a:xfrm>
            <a:off x="3008243" y="6619726"/>
            <a:ext cx="9634331" cy="583096"/>
          </a:xfrm>
          <a:prstGeom prst="parallelogram">
            <a:avLst>
              <a:gd name="adj" fmla="val 88636"/>
            </a:avLst>
          </a:prstGeom>
          <a:solidFill>
            <a:srgbClr val="B42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878D015E-3E9D-EC45-AE14-A504E92FD81E}"/>
              </a:ext>
            </a:extLst>
          </p:cNvPr>
          <p:cNvSpPr/>
          <p:nvPr userDrawn="1"/>
        </p:nvSpPr>
        <p:spPr>
          <a:xfrm>
            <a:off x="-646176" y="6710983"/>
            <a:ext cx="4000301" cy="583096"/>
          </a:xfrm>
          <a:prstGeom prst="parallelogram">
            <a:avLst>
              <a:gd name="adj" fmla="val 88636"/>
            </a:avLst>
          </a:prstGeom>
          <a:solidFill>
            <a:srgbClr val="222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846B55-265F-B34C-AC2A-947918C949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1" y="224426"/>
            <a:ext cx="1433880" cy="637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D54010-B161-BD43-A240-CA36EB7DC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957" y="274130"/>
            <a:ext cx="814409" cy="356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3F61AF-F7C8-804F-85DA-6F4A736FC9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636" y="112026"/>
            <a:ext cx="1433880" cy="54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4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CB7E376F-0253-46E6-902C-2CA1892242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"/>
            <a:ext cx="12192002" cy="376034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16679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3E6CB6-0090-FB49-9480-080EDFE5F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957" y="274130"/>
            <a:ext cx="814409" cy="356491"/>
          </a:xfrm>
          <a:prstGeom prst="rect">
            <a:avLst/>
          </a:prstGeom>
        </p:spPr>
      </p:pic>
      <p:sp>
        <p:nvSpPr>
          <p:cNvPr id="5" name="Parallelogram 4">
            <a:extLst>
              <a:ext uri="{FF2B5EF4-FFF2-40B4-BE49-F238E27FC236}">
                <a16:creationId xmlns:a16="http://schemas.microsoft.com/office/drawing/2014/main" id="{8C7401FF-D89D-7F4A-94CB-359F91963014}"/>
              </a:ext>
            </a:extLst>
          </p:cNvPr>
          <p:cNvSpPr/>
          <p:nvPr userDrawn="1"/>
        </p:nvSpPr>
        <p:spPr>
          <a:xfrm>
            <a:off x="3008243" y="6619726"/>
            <a:ext cx="9634331" cy="583096"/>
          </a:xfrm>
          <a:prstGeom prst="parallelogram">
            <a:avLst>
              <a:gd name="adj" fmla="val 88636"/>
            </a:avLst>
          </a:prstGeom>
          <a:solidFill>
            <a:srgbClr val="B42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878D015E-3E9D-EC45-AE14-A504E92FD81E}"/>
              </a:ext>
            </a:extLst>
          </p:cNvPr>
          <p:cNvSpPr/>
          <p:nvPr userDrawn="1"/>
        </p:nvSpPr>
        <p:spPr>
          <a:xfrm>
            <a:off x="-646176" y="6710983"/>
            <a:ext cx="4000301" cy="583096"/>
          </a:xfrm>
          <a:prstGeom prst="parallelogram">
            <a:avLst>
              <a:gd name="adj" fmla="val 88636"/>
            </a:avLst>
          </a:prstGeom>
          <a:solidFill>
            <a:srgbClr val="222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846B55-265F-B34C-AC2A-947918C949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1" y="224426"/>
            <a:ext cx="1433880" cy="637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D54010-B161-BD43-A240-CA36EB7DC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957" y="274130"/>
            <a:ext cx="814409" cy="356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3F61AF-F7C8-804F-85DA-6F4A736FC9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636" y="112026"/>
            <a:ext cx="1433880" cy="54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2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3E6CB6-0090-FB49-9480-080EDFE5F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957" y="274130"/>
            <a:ext cx="814409" cy="356491"/>
          </a:xfrm>
          <a:prstGeom prst="rect">
            <a:avLst/>
          </a:prstGeom>
        </p:spPr>
      </p:pic>
      <p:sp>
        <p:nvSpPr>
          <p:cNvPr id="5" name="Parallelogram 4">
            <a:extLst>
              <a:ext uri="{FF2B5EF4-FFF2-40B4-BE49-F238E27FC236}">
                <a16:creationId xmlns:a16="http://schemas.microsoft.com/office/drawing/2014/main" id="{8C7401FF-D89D-7F4A-94CB-359F91963014}"/>
              </a:ext>
            </a:extLst>
          </p:cNvPr>
          <p:cNvSpPr/>
          <p:nvPr userDrawn="1"/>
        </p:nvSpPr>
        <p:spPr>
          <a:xfrm>
            <a:off x="3008243" y="6619726"/>
            <a:ext cx="9634331" cy="583096"/>
          </a:xfrm>
          <a:prstGeom prst="parallelogram">
            <a:avLst>
              <a:gd name="adj" fmla="val 88636"/>
            </a:avLst>
          </a:prstGeom>
          <a:solidFill>
            <a:srgbClr val="B42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878D015E-3E9D-EC45-AE14-A504E92FD81E}"/>
              </a:ext>
            </a:extLst>
          </p:cNvPr>
          <p:cNvSpPr/>
          <p:nvPr userDrawn="1"/>
        </p:nvSpPr>
        <p:spPr>
          <a:xfrm>
            <a:off x="-646176" y="6710983"/>
            <a:ext cx="4000301" cy="583096"/>
          </a:xfrm>
          <a:prstGeom prst="parallelogram">
            <a:avLst>
              <a:gd name="adj" fmla="val 88636"/>
            </a:avLst>
          </a:prstGeom>
          <a:solidFill>
            <a:srgbClr val="222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846B55-265F-B34C-AC2A-947918C949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1" y="224426"/>
            <a:ext cx="1433880" cy="637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D54010-B161-BD43-A240-CA36EB7DC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957" y="274130"/>
            <a:ext cx="814409" cy="356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3F61AF-F7C8-804F-85DA-6F4A736FC9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636" y="112026"/>
            <a:ext cx="1433880" cy="54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2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3E6CB6-0090-FB49-9480-080EDFE5F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957" y="274130"/>
            <a:ext cx="814409" cy="356491"/>
          </a:xfrm>
          <a:prstGeom prst="rect">
            <a:avLst/>
          </a:prstGeom>
        </p:spPr>
      </p:pic>
      <p:sp>
        <p:nvSpPr>
          <p:cNvPr id="5" name="Parallelogram 4">
            <a:extLst>
              <a:ext uri="{FF2B5EF4-FFF2-40B4-BE49-F238E27FC236}">
                <a16:creationId xmlns:a16="http://schemas.microsoft.com/office/drawing/2014/main" id="{8C7401FF-D89D-7F4A-94CB-359F91963014}"/>
              </a:ext>
            </a:extLst>
          </p:cNvPr>
          <p:cNvSpPr/>
          <p:nvPr userDrawn="1"/>
        </p:nvSpPr>
        <p:spPr>
          <a:xfrm>
            <a:off x="3008243" y="6619726"/>
            <a:ext cx="9634331" cy="583096"/>
          </a:xfrm>
          <a:prstGeom prst="parallelogram">
            <a:avLst>
              <a:gd name="adj" fmla="val 88636"/>
            </a:avLst>
          </a:prstGeom>
          <a:solidFill>
            <a:srgbClr val="B42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878D015E-3E9D-EC45-AE14-A504E92FD81E}"/>
              </a:ext>
            </a:extLst>
          </p:cNvPr>
          <p:cNvSpPr/>
          <p:nvPr userDrawn="1"/>
        </p:nvSpPr>
        <p:spPr>
          <a:xfrm>
            <a:off x="-646176" y="6710983"/>
            <a:ext cx="4000301" cy="583096"/>
          </a:xfrm>
          <a:prstGeom prst="parallelogram">
            <a:avLst>
              <a:gd name="adj" fmla="val 88636"/>
            </a:avLst>
          </a:prstGeom>
          <a:solidFill>
            <a:srgbClr val="222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3846B55-265F-B34C-AC2A-947918C949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1" y="224426"/>
            <a:ext cx="1433880" cy="637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ED54010-B161-BD43-A240-CA36EB7DC8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957" y="274130"/>
            <a:ext cx="814409" cy="3564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3F61AF-F7C8-804F-85DA-6F4A736FC9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636" y="112026"/>
            <a:ext cx="1433880" cy="54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4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13655" y="6620256"/>
            <a:ext cx="8878570" cy="238125"/>
          </a:xfrm>
          <a:custGeom>
            <a:avLst/>
            <a:gdLst/>
            <a:ahLst/>
            <a:cxnLst/>
            <a:rect l="l" t="t" r="r" b="b"/>
            <a:pathLst>
              <a:path w="8878570" h="238125">
                <a:moveTo>
                  <a:pt x="8878344" y="0"/>
                </a:moveTo>
                <a:lnTo>
                  <a:pt x="210721" y="0"/>
                </a:lnTo>
                <a:lnTo>
                  <a:pt x="0" y="237742"/>
                </a:lnTo>
                <a:lnTo>
                  <a:pt x="8878344" y="237742"/>
                </a:lnTo>
                <a:lnTo>
                  <a:pt x="8878344" y="0"/>
                </a:lnTo>
                <a:close/>
              </a:path>
            </a:pathLst>
          </a:custGeom>
          <a:solidFill>
            <a:srgbClr val="B42B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711696"/>
            <a:ext cx="3354704" cy="146685"/>
          </a:xfrm>
          <a:custGeom>
            <a:avLst/>
            <a:gdLst/>
            <a:ahLst/>
            <a:cxnLst/>
            <a:rect l="l" t="t" r="r" b="b"/>
            <a:pathLst>
              <a:path w="3354704" h="146684">
                <a:moveTo>
                  <a:pt x="3354324" y="0"/>
                </a:moveTo>
                <a:lnTo>
                  <a:pt x="0" y="0"/>
                </a:lnTo>
                <a:lnTo>
                  <a:pt x="0" y="146302"/>
                </a:lnTo>
                <a:lnTo>
                  <a:pt x="3224649" y="146302"/>
                </a:lnTo>
                <a:lnTo>
                  <a:pt x="3354324" y="0"/>
                </a:lnTo>
                <a:close/>
              </a:path>
            </a:pathLst>
          </a:custGeom>
          <a:solidFill>
            <a:srgbClr val="2122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5277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4">
            <a:extLst>
              <a:ext uri="{FF2B5EF4-FFF2-40B4-BE49-F238E27FC236}">
                <a16:creationId xmlns:a16="http://schemas.microsoft.com/office/drawing/2014/main" id="{FCCB2C4E-37C8-4A46-8055-D8FF7A2593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410" t="-35321" r="-16914" b="-11952"/>
          <a:stretch/>
        </p:blipFill>
        <p:spPr>
          <a:xfrm>
            <a:off x="-16342715" y="-2649048"/>
            <a:ext cx="31073684" cy="11049000"/>
          </a:xfrm>
          <a:custGeom>
            <a:avLst/>
            <a:gdLst>
              <a:gd name="connsiteX0" fmla="*/ 7484530 w 11486391"/>
              <a:gd name="connsiteY0" fmla="*/ 0 h 6871062"/>
              <a:gd name="connsiteX1" fmla="*/ 11486391 w 11486391"/>
              <a:gd name="connsiteY1" fmla="*/ 705 h 6871062"/>
              <a:gd name="connsiteX2" fmla="*/ 11486391 w 11486391"/>
              <a:gd name="connsiteY2" fmla="*/ 5933109 h 6871062"/>
              <a:gd name="connsiteX3" fmla="*/ 10413220 w 11486391"/>
              <a:gd name="connsiteY3" fmla="*/ 6871062 h 6871062"/>
              <a:gd name="connsiteX4" fmla="*/ 0 w 11486391"/>
              <a:gd name="connsiteY4" fmla="*/ 6871062 h 687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86391" h="6871062">
                <a:moveTo>
                  <a:pt x="7484530" y="0"/>
                </a:moveTo>
                <a:lnTo>
                  <a:pt x="11486391" y="705"/>
                </a:lnTo>
                <a:lnTo>
                  <a:pt x="11486391" y="5933109"/>
                </a:lnTo>
                <a:lnTo>
                  <a:pt x="10413220" y="6871062"/>
                </a:lnTo>
                <a:lnTo>
                  <a:pt x="0" y="6871062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E1AD37-A5BC-4D1F-A763-6FF70CDA1A82}"/>
              </a:ext>
            </a:extLst>
          </p:cNvPr>
          <p:cNvSpPr/>
          <p:nvPr userDrawn="1"/>
        </p:nvSpPr>
        <p:spPr>
          <a:xfrm>
            <a:off x="0" y="61381"/>
            <a:ext cx="12643909" cy="7471894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8C7401FF-D89D-7F4A-94CB-359F91963014}"/>
              </a:ext>
            </a:extLst>
          </p:cNvPr>
          <p:cNvSpPr/>
          <p:nvPr userDrawn="1"/>
        </p:nvSpPr>
        <p:spPr>
          <a:xfrm>
            <a:off x="3008243" y="6619726"/>
            <a:ext cx="9634331" cy="583096"/>
          </a:xfrm>
          <a:prstGeom prst="parallelogram">
            <a:avLst>
              <a:gd name="adj" fmla="val 88636"/>
            </a:avLst>
          </a:prstGeom>
          <a:solidFill>
            <a:srgbClr val="B42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878D015E-3E9D-EC45-AE14-A504E92FD81E}"/>
              </a:ext>
            </a:extLst>
          </p:cNvPr>
          <p:cNvSpPr/>
          <p:nvPr userDrawn="1"/>
        </p:nvSpPr>
        <p:spPr>
          <a:xfrm>
            <a:off x="-646176" y="6710983"/>
            <a:ext cx="4000301" cy="583096"/>
          </a:xfrm>
          <a:prstGeom prst="parallelogram">
            <a:avLst>
              <a:gd name="adj" fmla="val 88636"/>
            </a:avLst>
          </a:prstGeom>
          <a:solidFill>
            <a:srgbClr val="222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82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4">
            <a:extLst>
              <a:ext uri="{FF2B5EF4-FFF2-40B4-BE49-F238E27FC236}">
                <a16:creationId xmlns:a16="http://schemas.microsoft.com/office/drawing/2014/main" id="{FCCB2C4E-37C8-4A46-8055-D8FF7A2593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410" t="-35321" r="-16914" b="-11952"/>
          <a:stretch/>
        </p:blipFill>
        <p:spPr>
          <a:xfrm>
            <a:off x="-16342715" y="-2649048"/>
            <a:ext cx="31073684" cy="11049000"/>
          </a:xfrm>
          <a:custGeom>
            <a:avLst/>
            <a:gdLst>
              <a:gd name="connsiteX0" fmla="*/ 7484530 w 11486391"/>
              <a:gd name="connsiteY0" fmla="*/ 0 h 6871062"/>
              <a:gd name="connsiteX1" fmla="*/ 11486391 w 11486391"/>
              <a:gd name="connsiteY1" fmla="*/ 705 h 6871062"/>
              <a:gd name="connsiteX2" fmla="*/ 11486391 w 11486391"/>
              <a:gd name="connsiteY2" fmla="*/ 5933109 h 6871062"/>
              <a:gd name="connsiteX3" fmla="*/ 10413220 w 11486391"/>
              <a:gd name="connsiteY3" fmla="*/ 6871062 h 6871062"/>
              <a:gd name="connsiteX4" fmla="*/ 0 w 11486391"/>
              <a:gd name="connsiteY4" fmla="*/ 6871062 h 687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86391" h="6871062">
                <a:moveTo>
                  <a:pt x="7484530" y="0"/>
                </a:moveTo>
                <a:lnTo>
                  <a:pt x="11486391" y="705"/>
                </a:lnTo>
                <a:lnTo>
                  <a:pt x="11486391" y="5933109"/>
                </a:lnTo>
                <a:lnTo>
                  <a:pt x="10413220" y="6871062"/>
                </a:lnTo>
                <a:lnTo>
                  <a:pt x="0" y="6871062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E1AD37-A5BC-4D1F-A763-6FF70CDA1A82}"/>
              </a:ext>
            </a:extLst>
          </p:cNvPr>
          <p:cNvSpPr/>
          <p:nvPr userDrawn="1"/>
        </p:nvSpPr>
        <p:spPr>
          <a:xfrm>
            <a:off x="0" y="61381"/>
            <a:ext cx="12643909" cy="7471894"/>
          </a:xfrm>
          <a:prstGeom prst="rect">
            <a:avLst/>
          </a:prstGeom>
          <a:solidFill>
            <a:srgbClr val="F2F2F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8C7401FF-D89D-7F4A-94CB-359F91963014}"/>
              </a:ext>
            </a:extLst>
          </p:cNvPr>
          <p:cNvSpPr/>
          <p:nvPr userDrawn="1"/>
        </p:nvSpPr>
        <p:spPr>
          <a:xfrm>
            <a:off x="3008243" y="6619726"/>
            <a:ext cx="9634331" cy="583096"/>
          </a:xfrm>
          <a:prstGeom prst="parallelogram">
            <a:avLst>
              <a:gd name="adj" fmla="val 88636"/>
            </a:avLst>
          </a:prstGeom>
          <a:solidFill>
            <a:srgbClr val="B42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878D015E-3E9D-EC45-AE14-A504E92FD81E}"/>
              </a:ext>
            </a:extLst>
          </p:cNvPr>
          <p:cNvSpPr/>
          <p:nvPr userDrawn="1"/>
        </p:nvSpPr>
        <p:spPr>
          <a:xfrm>
            <a:off x="-646176" y="6710983"/>
            <a:ext cx="4000301" cy="583096"/>
          </a:xfrm>
          <a:prstGeom prst="parallelogram">
            <a:avLst>
              <a:gd name="adj" fmla="val 88636"/>
            </a:avLst>
          </a:prstGeom>
          <a:solidFill>
            <a:srgbClr val="222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55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557B3-0ECA-4401-864F-C070F0967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C62C0-7474-437F-B1A3-49AE0D067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76081-2D02-4661-8088-D3BE7334F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AB540-3375-4140-9F86-A9F4A380A75B}" type="datetimeFigureOut">
              <a:rPr lang="en-ID" smtClean="0"/>
              <a:t>26/07/2024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46174-3D37-494A-B1D9-64F901464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C98F2-0BE8-4A9B-A854-DEC6816F2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4B467-E44D-4130-8231-414714C99FF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9827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ing slide">
  <p:cSld name="Ending slide">
    <p:bg>
      <p:bgPr>
        <a:solidFill>
          <a:srgbClr val="F3ECDD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6169133" y="1760300"/>
            <a:ext cx="48224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6000"/>
              <a:buFont typeface="Anton"/>
              <a:buNone/>
              <a:defRPr sz="8000">
                <a:solidFill>
                  <a:srgbClr val="123D60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5200"/>
              <a:buNone/>
              <a:defRPr sz="6933">
                <a:solidFill>
                  <a:srgbClr val="123D6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5200"/>
              <a:buNone/>
              <a:defRPr sz="6933">
                <a:solidFill>
                  <a:srgbClr val="123D6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5200"/>
              <a:buNone/>
              <a:defRPr sz="6933">
                <a:solidFill>
                  <a:srgbClr val="123D6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5200"/>
              <a:buNone/>
              <a:defRPr sz="6933">
                <a:solidFill>
                  <a:srgbClr val="123D6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5200"/>
              <a:buNone/>
              <a:defRPr sz="6933">
                <a:solidFill>
                  <a:srgbClr val="123D6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5200"/>
              <a:buNone/>
              <a:defRPr sz="6933">
                <a:solidFill>
                  <a:srgbClr val="123D6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5200"/>
              <a:buNone/>
              <a:defRPr sz="6933">
                <a:solidFill>
                  <a:srgbClr val="123D6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5200"/>
              <a:buNone/>
              <a:defRPr sz="6933">
                <a:solidFill>
                  <a:srgbClr val="123D60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7211533" y="3970400"/>
            <a:ext cx="3780000" cy="9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1200"/>
              <a:buFont typeface="Barlow Semi Condensed"/>
              <a:buNone/>
              <a:defRPr>
                <a:solidFill>
                  <a:srgbClr val="123D6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1200"/>
              <a:buNone/>
              <a:defRPr>
                <a:solidFill>
                  <a:srgbClr val="123D6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1200"/>
              <a:buNone/>
              <a:defRPr>
                <a:solidFill>
                  <a:srgbClr val="123D6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1200"/>
              <a:buNone/>
              <a:defRPr>
                <a:solidFill>
                  <a:srgbClr val="123D6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1200"/>
              <a:buNone/>
              <a:defRPr>
                <a:solidFill>
                  <a:srgbClr val="123D6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1200"/>
              <a:buNone/>
              <a:defRPr>
                <a:solidFill>
                  <a:srgbClr val="123D6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1200"/>
              <a:buNone/>
              <a:defRPr>
                <a:solidFill>
                  <a:srgbClr val="123D6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1200"/>
              <a:buNone/>
              <a:defRPr>
                <a:solidFill>
                  <a:srgbClr val="123D6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3D60"/>
              </a:buClr>
              <a:buSzPts val="1200"/>
              <a:buNone/>
              <a:defRPr>
                <a:solidFill>
                  <a:srgbClr val="123D6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74258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7"/>
          <p:cNvSpPr/>
          <p:nvPr/>
        </p:nvSpPr>
        <p:spPr>
          <a:xfrm>
            <a:off x="731033" y="483967"/>
            <a:ext cx="10730400" cy="5882800"/>
          </a:xfrm>
          <a:prstGeom prst="snip2DiagRect">
            <a:avLst>
              <a:gd name="adj1" fmla="val 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17"/>
          <p:cNvSpPr txBox="1">
            <a:spLocks noGrp="1"/>
          </p:cNvSpPr>
          <p:nvPr>
            <p:ph type="title"/>
          </p:nvPr>
        </p:nvSpPr>
        <p:spPr>
          <a:xfrm>
            <a:off x="6282233" y="3195433"/>
            <a:ext cx="3608000" cy="13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4" name="Google Shape;224;p17"/>
          <p:cNvSpPr txBox="1">
            <a:spLocks noGrp="1"/>
          </p:cNvSpPr>
          <p:nvPr>
            <p:ph type="title" idx="2" hasCustomPrompt="1"/>
          </p:nvPr>
        </p:nvSpPr>
        <p:spPr>
          <a:xfrm>
            <a:off x="6282233" y="1396567"/>
            <a:ext cx="4247200" cy="1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25" name="Google Shape;225;p17"/>
          <p:cNvSpPr txBox="1">
            <a:spLocks noGrp="1"/>
          </p:cNvSpPr>
          <p:nvPr>
            <p:ph type="subTitle" idx="1"/>
          </p:nvPr>
        </p:nvSpPr>
        <p:spPr>
          <a:xfrm>
            <a:off x="6282233" y="4728633"/>
            <a:ext cx="3608000" cy="7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930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4" name="Google Shape;44;p4"/>
          <p:cNvSpPr/>
          <p:nvPr/>
        </p:nvSpPr>
        <p:spPr>
          <a:xfrm>
            <a:off x="731033" y="483967"/>
            <a:ext cx="10730400" cy="5882800"/>
          </a:xfrm>
          <a:prstGeom prst="snip2DiagRect">
            <a:avLst>
              <a:gd name="adj1" fmla="val 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" name="Google Shape;45;p4"/>
          <p:cNvGrpSpPr/>
          <p:nvPr/>
        </p:nvGrpSpPr>
        <p:grpSpPr>
          <a:xfrm rot="6634728">
            <a:off x="-662826" y="5737907"/>
            <a:ext cx="2219623" cy="2014227"/>
            <a:chOff x="3730325" y="553550"/>
            <a:chExt cx="1345150" cy="1220675"/>
          </a:xfrm>
        </p:grpSpPr>
        <p:sp>
          <p:nvSpPr>
            <p:cNvPr id="46" name="Google Shape;46;p4"/>
            <p:cNvSpPr/>
            <p:nvPr/>
          </p:nvSpPr>
          <p:spPr>
            <a:xfrm>
              <a:off x="4718550" y="1187100"/>
              <a:ext cx="185150" cy="175175"/>
            </a:xfrm>
            <a:custGeom>
              <a:avLst/>
              <a:gdLst/>
              <a:ahLst/>
              <a:cxnLst/>
              <a:rect l="l" t="t" r="r" b="b"/>
              <a:pathLst>
                <a:path w="7406" h="7007" extrusionOk="0">
                  <a:moveTo>
                    <a:pt x="3647" y="0"/>
                  </a:moveTo>
                  <a:cubicBezTo>
                    <a:pt x="2740" y="0"/>
                    <a:pt x="1846" y="324"/>
                    <a:pt x="1168" y="1002"/>
                  </a:cubicBezTo>
                  <a:cubicBezTo>
                    <a:pt x="601" y="1536"/>
                    <a:pt x="267" y="2270"/>
                    <a:pt x="167" y="3070"/>
                  </a:cubicBezTo>
                  <a:cubicBezTo>
                    <a:pt x="0" y="4705"/>
                    <a:pt x="1101" y="6273"/>
                    <a:pt x="2635" y="6773"/>
                  </a:cubicBezTo>
                  <a:cubicBezTo>
                    <a:pt x="3102" y="6906"/>
                    <a:pt x="3603" y="7007"/>
                    <a:pt x="4070" y="7007"/>
                  </a:cubicBezTo>
                  <a:cubicBezTo>
                    <a:pt x="5471" y="7007"/>
                    <a:pt x="6471" y="6073"/>
                    <a:pt x="6972" y="4772"/>
                  </a:cubicBezTo>
                  <a:cubicBezTo>
                    <a:pt x="7305" y="3871"/>
                    <a:pt x="7405" y="2870"/>
                    <a:pt x="6972" y="2036"/>
                  </a:cubicBezTo>
                  <a:cubicBezTo>
                    <a:pt x="6672" y="1269"/>
                    <a:pt x="6004" y="702"/>
                    <a:pt x="5304" y="368"/>
                  </a:cubicBezTo>
                  <a:cubicBezTo>
                    <a:pt x="4779" y="125"/>
                    <a:pt x="4211" y="0"/>
                    <a:pt x="3647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3990525" y="1150350"/>
              <a:ext cx="630475" cy="602200"/>
            </a:xfrm>
            <a:custGeom>
              <a:avLst/>
              <a:gdLst/>
              <a:ahLst/>
              <a:cxnLst/>
              <a:rect l="l" t="t" r="r" b="b"/>
              <a:pathLst>
                <a:path w="25219" h="24088" extrusionOk="0">
                  <a:moveTo>
                    <a:pt x="12257" y="0"/>
                  </a:moveTo>
                  <a:cubicBezTo>
                    <a:pt x="9173" y="0"/>
                    <a:pt x="6141" y="1054"/>
                    <a:pt x="3903" y="3373"/>
                  </a:cubicBezTo>
                  <a:cubicBezTo>
                    <a:pt x="2035" y="5341"/>
                    <a:pt x="834" y="7876"/>
                    <a:pt x="534" y="10578"/>
                  </a:cubicBezTo>
                  <a:cubicBezTo>
                    <a:pt x="0" y="16149"/>
                    <a:pt x="3736" y="21586"/>
                    <a:pt x="8940" y="23354"/>
                  </a:cubicBezTo>
                  <a:cubicBezTo>
                    <a:pt x="10508" y="23888"/>
                    <a:pt x="12209" y="24088"/>
                    <a:pt x="13844" y="24088"/>
                  </a:cubicBezTo>
                  <a:cubicBezTo>
                    <a:pt x="18680" y="24088"/>
                    <a:pt x="22183" y="20919"/>
                    <a:pt x="23851" y="16549"/>
                  </a:cubicBezTo>
                  <a:cubicBezTo>
                    <a:pt x="25018" y="13413"/>
                    <a:pt x="25218" y="9978"/>
                    <a:pt x="23851" y="6909"/>
                  </a:cubicBezTo>
                  <a:cubicBezTo>
                    <a:pt x="22750" y="4374"/>
                    <a:pt x="20515" y="2372"/>
                    <a:pt x="18047" y="1238"/>
                  </a:cubicBezTo>
                  <a:cubicBezTo>
                    <a:pt x="16225" y="431"/>
                    <a:pt x="14230" y="0"/>
                    <a:pt x="12257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3730325" y="1551725"/>
              <a:ext cx="215200" cy="205025"/>
            </a:xfrm>
            <a:custGeom>
              <a:avLst/>
              <a:gdLst/>
              <a:ahLst/>
              <a:cxnLst/>
              <a:rect l="l" t="t" r="r" b="b"/>
              <a:pathLst>
                <a:path w="8608" h="8201" extrusionOk="0">
                  <a:moveTo>
                    <a:pt x="4173" y="1"/>
                  </a:moveTo>
                  <a:cubicBezTo>
                    <a:pt x="3128" y="1"/>
                    <a:pt x="2103" y="373"/>
                    <a:pt x="1335" y="1161"/>
                  </a:cubicBezTo>
                  <a:cubicBezTo>
                    <a:pt x="668" y="1828"/>
                    <a:pt x="268" y="2696"/>
                    <a:pt x="168" y="3630"/>
                  </a:cubicBezTo>
                  <a:cubicBezTo>
                    <a:pt x="1" y="5498"/>
                    <a:pt x="1268" y="7366"/>
                    <a:pt x="3070" y="7966"/>
                  </a:cubicBezTo>
                  <a:cubicBezTo>
                    <a:pt x="3603" y="8133"/>
                    <a:pt x="4171" y="8199"/>
                    <a:pt x="4738" y="8199"/>
                  </a:cubicBezTo>
                  <a:cubicBezTo>
                    <a:pt x="4763" y="8200"/>
                    <a:pt x="4788" y="8200"/>
                    <a:pt x="4813" y="8200"/>
                  </a:cubicBezTo>
                  <a:cubicBezTo>
                    <a:pt x="6441" y="8200"/>
                    <a:pt x="7582" y="7143"/>
                    <a:pt x="8140" y="5664"/>
                  </a:cubicBezTo>
                  <a:cubicBezTo>
                    <a:pt x="8507" y="4630"/>
                    <a:pt x="8607" y="3463"/>
                    <a:pt x="8140" y="2362"/>
                  </a:cubicBezTo>
                  <a:cubicBezTo>
                    <a:pt x="7773" y="1528"/>
                    <a:pt x="7006" y="828"/>
                    <a:pt x="6172" y="461"/>
                  </a:cubicBezTo>
                  <a:cubicBezTo>
                    <a:pt x="5541" y="158"/>
                    <a:pt x="4853" y="1"/>
                    <a:pt x="4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4"/>
            <p:cNvSpPr/>
            <p:nvPr/>
          </p:nvSpPr>
          <p:spPr>
            <a:xfrm>
              <a:off x="3805400" y="1320650"/>
              <a:ext cx="635475" cy="367175"/>
            </a:xfrm>
            <a:custGeom>
              <a:avLst/>
              <a:gdLst/>
              <a:ahLst/>
              <a:cxnLst/>
              <a:rect l="l" t="t" r="r" b="b"/>
              <a:pathLst>
                <a:path w="25419" h="14687" extrusionOk="0">
                  <a:moveTo>
                    <a:pt x="19915" y="1"/>
                  </a:moveTo>
                  <a:cubicBezTo>
                    <a:pt x="18560" y="1"/>
                    <a:pt x="17194" y="499"/>
                    <a:pt x="16145" y="1698"/>
                  </a:cubicBezTo>
                  <a:cubicBezTo>
                    <a:pt x="14844" y="3199"/>
                    <a:pt x="14477" y="5100"/>
                    <a:pt x="15011" y="6835"/>
                  </a:cubicBezTo>
                  <a:cubicBezTo>
                    <a:pt x="13610" y="7402"/>
                    <a:pt x="12142" y="8002"/>
                    <a:pt x="10708" y="8536"/>
                  </a:cubicBezTo>
                  <a:cubicBezTo>
                    <a:pt x="9173" y="9170"/>
                    <a:pt x="7639" y="9737"/>
                    <a:pt x="6104" y="10337"/>
                  </a:cubicBezTo>
                  <a:cubicBezTo>
                    <a:pt x="4770" y="10804"/>
                    <a:pt x="3369" y="11338"/>
                    <a:pt x="2035" y="11905"/>
                  </a:cubicBezTo>
                  <a:cubicBezTo>
                    <a:pt x="1968" y="11872"/>
                    <a:pt x="1935" y="11838"/>
                    <a:pt x="1835" y="11838"/>
                  </a:cubicBezTo>
                  <a:cubicBezTo>
                    <a:pt x="1688" y="11790"/>
                    <a:pt x="1560" y="11759"/>
                    <a:pt x="1423" y="11759"/>
                  </a:cubicBezTo>
                  <a:cubicBezTo>
                    <a:pt x="1372" y="11759"/>
                    <a:pt x="1321" y="11763"/>
                    <a:pt x="1268" y="11772"/>
                  </a:cubicBezTo>
                  <a:cubicBezTo>
                    <a:pt x="1034" y="11772"/>
                    <a:pt x="867" y="11872"/>
                    <a:pt x="701" y="11939"/>
                  </a:cubicBezTo>
                  <a:cubicBezTo>
                    <a:pt x="534" y="12039"/>
                    <a:pt x="434" y="12172"/>
                    <a:pt x="300" y="12339"/>
                  </a:cubicBezTo>
                  <a:cubicBezTo>
                    <a:pt x="167" y="12439"/>
                    <a:pt x="100" y="12606"/>
                    <a:pt x="33" y="12839"/>
                  </a:cubicBezTo>
                  <a:cubicBezTo>
                    <a:pt x="33" y="12939"/>
                    <a:pt x="0" y="13073"/>
                    <a:pt x="0" y="13206"/>
                  </a:cubicBezTo>
                  <a:cubicBezTo>
                    <a:pt x="0" y="13440"/>
                    <a:pt x="100" y="13706"/>
                    <a:pt x="200" y="13940"/>
                  </a:cubicBezTo>
                  <a:cubicBezTo>
                    <a:pt x="300" y="14040"/>
                    <a:pt x="367" y="14173"/>
                    <a:pt x="467" y="14240"/>
                  </a:cubicBezTo>
                  <a:cubicBezTo>
                    <a:pt x="634" y="14407"/>
                    <a:pt x="867" y="14540"/>
                    <a:pt x="1134" y="14607"/>
                  </a:cubicBezTo>
                  <a:cubicBezTo>
                    <a:pt x="1281" y="14656"/>
                    <a:pt x="1409" y="14687"/>
                    <a:pt x="1546" y="14687"/>
                  </a:cubicBezTo>
                  <a:cubicBezTo>
                    <a:pt x="1596" y="14687"/>
                    <a:pt x="1648" y="14683"/>
                    <a:pt x="1701" y="14674"/>
                  </a:cubicBezTo>
                  <a:cubicBezTo>
                    <a:pt x="1935" y="14674"/>
                    <a:pt x="2102" y="14574"/>
                    <a:pt x="2268" y="14507"/>
                  </a:cubicBezTo>
                  <a:cubicBezTo>
                    <a:pt x="2435" y="14407"/>
                    <a:pt x="2535" y="14274"/>
                    <a:pt x="2669" y="14107"/>
                  </a:cubicBezTo>
                  <a:cubicBezTo>
                    <a:pt x="2769" y="14040"/>
                    <a:pt x="2835" y="13907"/>
                    <a:pt x="2869" y="13773"/>
                  </a:cubicBezTo>
                  <a:cubicBezTo>
                    <a:pt x="4203" y="13340"/>
                    <a:pt x="5504" y="12772"/>
                    <a:pt x="6805" y="12272"/>
                  </a:cubicBezTo>
                  <a:cubicBezTo>
                    <a:pt x="8373" y="11672"/>
                    <a:pt x="9974" y="11071"/>
                    <a:pt x="11542" y="10437"/>
                  </a:cubicBezTo>
                  <a:cubicBezTo>
                    <a:pt x="13109" y="9870"/>
                    <a:pt x="14644" y="9270"/>
                    <a:pt x="16212" y="8703"/>
                  </a:cubicBezTo>
                  <a:cubicBezTo>
                    <a:pt x="16212" y="8703"/>
                    <a:pt x="16278" y="8703"/>
                    <a:pt x="16278" y="8670"/>
                  </a:cubicBezTo>
                  <a:cubicBezTo>
                    <a:pt x="16445" y="8836"/>
                    <a:pt x="16645" y="9036"/>
                    <a:pt x="16845" y="9170"/>
                  </a:cubicBezTo>
                  <a:cubicBezTo>
                    <a:pt x="17740" y="9851"/>
                    <a:pt x="18817" y="10191"/>
                    <a:pt x="19903" y="10191"/>
                  </a:cubicBezTo>
                  <a:cubicBezTo>
                    <a:pt x="20679" y="10191"/>
                    <a:pt x="21460" y="10018"/>
                    <a:pt x="22183" y="9670"/>
                  </a:cubicBezTo>
                  <a:cubicBezTo>
                    <a:pt x="23784" y="8936"/>
                    <a:pt x="25018" y="7235"/>
                    <a:pt x="25285" y="5534"/>
                  </a:cubicBezTo>
                  <a:cubicBezTo>
                    <a:pt x="25418" y="4500"/>
                    <a:pt x="25285" y="3332"/>
                    <a:pt x="24618" y="2365"/>
                  </a:cubicBezTo>
                  <a:cubicBezTo>
                    <a:pt x="23984" y="1431"/>
                    <a:pt x="23117" y="864"/>
                    <a:pt x="22116" y="430"/>
                  </a:cubicBezTo>
                  <a:cubicBezTo>
                    <a:pt x="21423" y="156"/>
                    <a:pt x="20670" y="1"/>
                    <a:pt x="199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4639300" y="1497225"/>
              <a:ext cx="436175" cy="277000"/>
            </a:xfrm>
            <a:custGeom>
              <a:avLst/>
              <a:gdLst/>
              <a:ahLst/>
              <a:cxnLst/>
              <a:rect l="l" t="t" r="r" b="b"/>
              <a:pathLst>
                <a:path w="17447" h="11080" extrusionOk="0">
                  <a:moveTo>
                    <a:pt x="9814" y="1"/>
                  </a:moveTo>
                  <a:cubicBezTo>
                    <a:pt x="4875" y="1"/>
                    <a:pt x="0" y="4080"/>
                    <a:pt x="1636" y="9379"/>
                  </a:cubicBezTo>
                  <a:cubicBezTo>
                    <a:pt x="1669" y="9546"/>
                    <a:pt x="1769" y="9679"/>
                    <a:pt x="1836" y="9812"/>
                  </a:cubicBezTo>
                  <a:cubicBezTo>
                    <a:pt x="1836" y="10313"/>
                    <a:pt x="2136" y="10780"/>
                    <a:pt x="2636" y="10846"/>
                  </a:cubicBezTo>
                  <a:cubicBezTo>
                    <a:pt x="3404" y="10980"/>
                    <a:pt x="4104" y="11080"/>
                    <a:pt x="4838" y="11080"/>
                  </a:cubicBezTo>
                  <a:lnTo>
                    <a:pt x="7006" y="11080"/>
                  </a:lnTo>
                  <a:cubicBezTo>
                    <a:pt x="8474" y="11080"/>
                    <a:pt x="9975" y="11080"/>
                    <a:pt x="11443" y="11047"/>
                  </a:cubicBezTo>
                  <a:cubicBezTo>
                    <a:pt x="12110" y="11047"/>
                    <a:pt x="12810" y="11013"/>
                    <a:pt x="13477" y="10980"/>
                  </a:cubicBezTo>
                  <a:cubicBezTo>
                    <a:pt x="14311" y="10947"/>
                    <a:pt x="15245" y="11013"/>
                    <a:pt x="15946" y="10546"/>
                  </a:cubicBezTo>
                  <a:cubicBezTo>
                    <a:pt x="17447" y="9579"/>
                    <a:pt x="16980" y="7444"/>
                    <a:pt x="16746" y="6010"/>
                  </a:cubicBezTo>
                  <a:cubicBezTo>
                    <a:pt x="16079" y="2507"/>
                    <a:pt x="13778" y="139"/>
                    <a:pt x="10108" y="5"/>
                  </a:cubicBezTo>
                  <a:cubicBezTo>
                    <a:pt x="10010" y="2"/>
                    <a:pt x="9912" y="1"/>
                    <a:pt x="9814" y="1"/>
                  </a:cubicBezTo>
                  <a:close/>
                </a:path>
              </a:pathLst>
            </a:custGeom>
            <a:solidFill>
              <a:srgbClr val="FFC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3909625" y="553550"/>
              <a:ext cx="933975" cy="519775"/>
            </a:xfrm>
            <a:custGeom>
              <a:avLst/>
              <a:gdLst/>
              <a:ahLst/>
              <a:cxnLst/>
              <a:rect l="l" t="t" r="r" b="b"/>
              <a:pathLst>
                <a:path w="37359" h="20791" extrusionOk="0">
                  <a:moveTo>
                    <a:pt x="34032" y="1"/>
                  </a:moveTo>
                  <a:cubicBezTo>
                    <a:pt x="28926" y="1"/>
                    <a:pt x="23780" y="884"/>
                    <a:pt x="19014" y="2627"/>
                  </a:cubicBezTo>
                  <a:cubicBezTo>
                    <a:pt x="13677" y="4562"/>
                    <a:pt x="8540" y="7431"/>
                    <a:pt x="4637" y="11600"/>
                  </a:cubicBezTo>
                  <a:cubicBezTo>
                    <a:pt x="3570" y="12734"/>
                    <a:pt x="2603" y="14035"/>
                    <a:pt x="1769" y="15370"/>
                  </a:cubicBezTo>
                  <a:cubicBezTo>
                    <a:pt x="1335" y="16037"/>
                    <a:pt x="1001" y="16704"/>
                    <a:pt x="668" y="17404"/>
                  </a:cubicBezTo>
                  <a:cubicBezTo>
                    <a:pt x="401" y="18072"/>
                    <a:pt x="1" y="18839"/>
                    <a:pt x="134" y="19573"/>
                  </a:cubicBezTo>
                  <a:cubicBezTo>
                    <a:pt x="101" y="19940"/>
                    <a:pt x="201" y="20273"/>
                    <a:pt x="568" y="20540"/>
                  </a:cubicBezTo>
                  <a:cubicBezTo>
                    <a:pt x="760" y="20700"/>
                    <a:pt x="1020" y="20791"/>
                    <a:pt x="1284" y="20791"/>
                  </a:cubicBezTo>
                  <a:cubicBezTo>
                    <a:pt x="1570" y="20791"/>
                    <a:pt x="1860" y="20683"/>
                    <a:pt x="2069" y="20440"/>
                  </a:cubicBezTo>
                  <a:cubicBezTo>
                    <a:pt x="2769" y="19606"/>
                    <a:pt x="3470" y="18739"/>
                    <a:pt x="4337" y="18038"/>
                  </a:cubicBezTo>
                  <a:cubicBezTo>
                    <a:pt x="5138" y="17338"/>
                    <a:pt x="6105" y="16771"/>
                    <a:pt x="7072" y="16270"/>
                  </a:cubicBezTo>
                  <a:cubicBezTo>
                    <a:pt x="9174" y="15203"/>
                    <a:pt x="11609" y="14536"/>
                    <a:pt x="13944" y="14069"/>
                  </a:cubicBezTo>
                  <a:cubicBezTo>
                    <a:pt x="15584" y="13734"/>
                    <a:pt x="17243" y="13560"/>
                    <a:pt x="18894" y="13560"/>
                  </a:cubicBezTo>
                  <a:cubicBezTo>
                    <a:pt x="22176" y="13560"/>
                    <a:pt x="25424" y="14249"/>
                    <a:pt x="28421" y="15737"/>
                  </a:cubicBezTo>
                  <a:cubicBezTo>
                    <a:pt x="30689" y="16904"/>
                    <a:pt x="32757" y="18439"/>
                    <a:pt x="34492" y="20373"/>
                  </a:cubicBezTo>
                  <a:cubicBezTo>
                    <a:pt x="34727" y="20618"/>
                    <a:pt x="35006" y="20723"/>
                    <a:pt x="35280" y="20723"/>
                  </a:cubicBezTo>
                  <a:cubicBezTo>
                    <a:pt x="35903" y="20723"/>
                    <a:pt x="36504" y="20187"/>
                    <a:pt x="36527" y="19539"/>
                  </a:cubicBezTo>
                  <a:cubicBezTo>
                    <a:pt x="36827" y="13702"/>
                    <a:pt x="37027" y="7898"/>
                    <a:pt x="37327" y="2060"/>
                  </a:cubicBezTo>
                  <a:cubicBezTo>
                    <a:pt x="37359" y="336"/>
                    <a:pt x="37066" y="56"/>
                    <a:pt x="36422" y="56"/>
                  </a:cubicBezTo>
                  <a:cubicBezTo>
                    <a:pt x="36381" y="56"/>
                    <a:pt x="36338" y="57"/>
                    <a:pt x="36293" y="59"/>
                  </a:cubicBezTo>
                  <a:cubicBezTo>
                    <a:pt x="35541" y="20"/>
                    <a:pt x="34787" y="1"/>
                    <a:pt x="34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16705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"/>
          <p:cNvSpPr/>
          <p:nvPr/>
        </p:nvSpPr>
        <p:spPr>
          <a:xfrm>
            <a:off x="731033" y="483967"/>
            <a:ext cx="10730400" cy="5882800"/>
          </a:xfrm>
          <a:prstGeom prst="snip2DiagRect">
            <a:avLst>
              <a:gd name="adj1" fmla="val 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hasCustomPrompt="1"/>
          </p:nvPr>
        </p:nvSpPr>
        <p:spPr>
          <a:xfrm>
            <a:off x="2117661" y="1762933"/>
            <a:ext cx="749600" cy="5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subTitle" idx="1"/>
          </p:nvPr>
        </p:nvSpPr>
        <p:spPr>
          <a:xfrm>
            <a:off x="2117667" y="2485195"/>
            <a:ext cx="3658800" cy="4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4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2"/>
          </p:nvPr>
        </p:nvSpPr>
        <p:spPr>
          <a:xfrm>
            <a:off x="2117651" y="2955617"/>
            <a:ext cx="365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3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 idx="4" hasCustomPrompt="1"/>
          </p:nvPr>
        </p:nvSpPr>
        <p:spPr>
          <a:xfrm>
            <a:off x="6339563" y="1762933"/>
            <a:ext cx="749600" cy="5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146" name="Google Shape;146;p13"/>
          <p:cNvSpPr txBox="1">
            <a:spLocks noGrp="1"/>
          </p:cNvSpPr>
          <p:nvPr>
            <p:ph type="subTitle" idx="5"/>
          </p:nvPr>
        </p:nvSpPr>
        <p:spPr>
          <a:xfrm>
            <a:off x="6339567" y="2485195"/>
            <a:ext cx="3658800" cy="4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4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6"/>
          </p:nvPr>
        </p:nvSpPr>
        <p:spPr>
          <a:xfrm>
            <a:off x="6339551" y="2955617"/>
            <a:ext cx="365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7" hasCustomPrompt="1"/>
          </p:nvPr>
        </p:nvSpPr>
        <p:spPr>
          <a:xfrm>
            <a:off x="2117663" y="3996384"/>
            <a:ext cx="749600" cy="5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subTitle" idx="8"/>
          </p:nvPr>
        </p:nvSpPr>
        <p:spPr>
          <a:xfrm>
            <a:off x="2117667" y="4718677"/>
            <a:ext cx="3658800" cy="4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4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subTitle" idx="9"/>
          </p:nvPr>
        </p:nvSpPr>
        <p:spPr>
          <a:xfrm>
            <a:off x="2117651" y="5189067"/>
            <a:ext cx="365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339563" y="3996384"/>
            <a:ext cx="749600" cy="5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4"/>
          </p:nvPr>
        </p:nvSpPr>
        <p:spPr>
          <a:xfrm>
            <a:off x="6339567" y="4718677"/>
            <a:ext cx="3658800" cy="4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400" b="1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ete Round"/>
              <a:buNone/>
              <a:defRPr sz="2667">
                <a:solidFill>
                  <a:schemeClr val="dk1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ubTitle" idx="15"/>
          </p:nvPr>
        </p:nvSpPr>
        <p:spPr>
          <a:xfrm>
            <a:off x="6339551" y="5189067"/>
            <a:ext cx="365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-732515" y="123334"/>
            <a:ext cx="1726833" cy="989633"/>
            <a:chOff x="3377575" y="1904775"/>
            <a:chExt cx="1295125" cy="742225"/>
          </a:xfrm>
        </p:grpSpPr>
        <p:sp>
          <p:nvSpPr>
            <p:cNvPr id="155" name="Google Shape;155;p13"/>
            <p:cNvSpPr/>
            <p:nvPr/>
          </p:nvSpPr>
          <p:spPr>
            <a:xfrm>
              <a:off x="4333275" y="2025925"/>
              <a:ext cx="339425" cy="329550"/>
            </a:xfrm>
            <a:custGeom>
              <a:avLst/>
              <a:gdLst/>
              <a:ahLst/>
              <a:cxnLst/>
              <a:rect l="l" t="t" r="r" b="b"/>
              <a:pathLst>
                <a:path w="13577" h="13182" extrusionOk="0">
                  <a:moveTo>
                    <a:pt x="12500" y="0"/>
                  </a:moveTo>
                  <a:cubicBezTo>
                    <a:pt x="12470" y="0"/>
                    <a:pt x="12440" y="2"/>
                    <a:pt x="12409" y="6"/>
                  </a:cubicBezTo>
                  <a:cubicBezTo>
                    <a:pt x="9367" y="219"/>
                    <a:pt x="6282" y="241"/>
                    <a:pt x="3223" y="241"/>
                  </a:cubicBezTo>
                  <a:cubicBezTo>
                    <a:pt x="2458" y="241"/>
                    <a:pt x="1695" y="239"/>
                    <a:pt x="934" y="239"/>
                  </a:cubicBezTo>
                  <a:cubicBezTo>
                    <a:pt x="434" y="239"/>
                    <a:pt x="0" y="673"/>
                    <a:pt x="0" y="1207"/>
                  </a:cubicBezTo>
                  <a:lnTo>
                    <a:pt x="234" y="12215"/>
                  </a:lnTo>
                  <a:cubicBezTo>
                    <a:pt x="234" y="12715"/>
                    <a:pt x="667" y="13182"/>
                    <a:pt x="1201" y="13182"/>
                  </a:cubicBezTo>
                  <a:cubicBezTo>
                    <a:pt x="3069" y="13082"/>
                    <a:pt x="4937" y="13015"/>
                    <a:pt x="6838" y="12982"/>
                  </a:cubicBezTo>
                  <a:cubicBezTo>
                    <a:pt x="8139" y="12935"/>
                    <a:pt x="9439" y="12873"/>
                    <a:pt x="10751" y="12873"/>
                  </a:cubicBezTo>
                  <a:cubicBezTo>
                    <a:pt x="11323" y="12873"/>
                    <a:pt x="11898" y="12885"/>
                    <a:pt x="12476" y="12915"/>
                  </a:cubicBezTo>
                  <a:cubicBezTo>
                    <a:pt x="12505" y="12919"/>
                    <a:pt x="12534" y="12920"/>
                    <a:pt x="12563" y="12920"/>
                  </a:cubicBezTo>
                  <a:cubicBezTo>
                    <a:pt x="13093" y="12920"/>
                    <a:pt x="13543" y="12354"/>
                    <a:pt x="13543" y="11848"/>
                  </a:cubicBezTo>
                  <a:cubicBezTo>
                    <a:pt x="13576" y="10146"/>
                    <a:pt x="13576" y="8412"/>
                    <a:pt x="13576" y="6711"/>
                  </a:cubicBezTo>
                  <a:lnTo>
                    <a:pt x="13576" y="4309"/>
                  </a:lnTo>
                  <a:cubicBezTo>
                    <a:pt x="13543" y="3809"/>
                    <a:pt x="13543" y="3275"/>
                    <a:pt x="13443" y="2808"/>
                  </a:cubicBezTo>
                  <a:cubicBezTo>
                    <a:pt x="13443" y="2207"/>
                    <a:pt x="13443" y="1574"/>
                    <a:pt x="13410" y="1007"/>
                  </a:cubicBezTo>
                  <a:cubicBezTo>
                    <a:pt x="13378" y="533"/>
                    <a:pt x="13018" y="0"/>
                    <a:pt x="125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3"/>
            <p:cNvSpPr/>
            <p:nvPr/>
          </p:nvSpPr>
          <p:spPr>
            <a:xfrm>
              <a:off x="3377575" y="1904775"/>
              <a:ext cx="1181700" cy="742225"/>
            </a:xfrm>
            <a:custGeom>
              <a:avLst/>
              <a:gdLst/>
              <a:ahLst/>
              <a:cxnLst/>
              <a:rect l="l" t="t" r="r" b="b"/>
              <a:pathLst>
                <a:path w="47268" h="29689" extrusionOk="0">
                  <a:moveTo>
                    <a:pt x="33782" y="0"/>
                  </a:moveTo>
                  <a:cubicBezTo>
                    <a:pt x="33276" y="0"/>
                    <a:pt x="32769" y="4"/>
                    <a:pt x="32257" y="15"/>
                  </a:cubicBezTo>
                  <a:cubicBezTo>
                    <a:pt x="30623" y="48"/>
                    <a:pt x="29022" y="48"/>
                    <a:pt x="27420" y="249"/>
                  </a:cubicBezTo>
                  <a:cubicBezTo>
                    <a:pt x="26553" y="382"/>
                    <a:pt x="26420" y="682"/>
                    <a:pt x="26420" y="2417"/>
                  </a:cubicBezTo>
                  <a:cubicBezTo>
                    <a:pt x="26420" y="3551"/>
                    <a:pt x="26586" y="4652"/>
                    <a:pt x="26420" y="5719"/>
                  </a:cubicBezTo>
                  <a:cubicBezTo>
                    <a:pt x="25753" y="10423"/>
                    <a:pt x="22717" y="14592"/>
                    <a:pt x="18614" y="17027"/>
                  </a:cubicBezTo>
                  <a:cubicBezTo>
                    <a:pt x="16079" y="18562"/>
                    <a:pt x="13210" y="19496"/>
                    <a:pt x="10241" y="19996"/>
                  </a:cubicBezTo>
                  <a:cubicBezTo>
                    <a:pt x="8740" y="20230"/>
                    <a:pt x="7239" y="20330"/>
                    <a:pt x="5738" y="20363"/>
                  </a:cubicBezTo>
                  <a:cubicBezTo>
                    <a:pt x="5004" y="20363"/>
                    <a:pt x="4204" y="20363"/>
                    <a:pt x="3437" y="20330"/>
                  </a:cubicBezTo>
                  <a:cubicBezTo>
                    <a:pt x="3008" y="20291"/>
                    <a:pt x="2318" y="20195"/>
                    <a:pt x="1686" y="20195"/>
                  </a:cubicBezTo>
                  <a:cubicBezTo>
                    <a:pt x="1234" y="20195"/>
                    <a:pt x="812" y="20244"/>
                    <a:pt x="535" y="20396"/>
                  </a:cubicBezTo>
                  <a:cubicBezTo>
                    <a:pt x="1" y="20730"/>
                    <a:pt x="101" y="23932"/>
                    <a:pt x="68" y="24599"/>
                  </a:cubicBezTo>
                  <a:cubicBezTo>
                    <a:pt x="34" y="25834"/>
                    <a:pt x="34" y="27034"/>
                    <a:pt x="1" y="28235"/>
                  </a:cubicBezTo>
                  <a:cubicBezTo>
                    <a:pt x="1" y="29036"/>
                    <a:pt x="668" y="29670"/>
                    <a:pt x="1402" y="29670"/>
                  </a:cubicBezTo>
                  <a:cubicBezTo>
                    <a:pt x="2542" y="29683"/>
                    <a:pt x="3680" y="29688"/>
                    <a:pt x="4818" y="29688"/>
                  </a:cubicBezTo>
                  <a:cubicBezTo>
                    <a:pt x="9507" y="29688"/>
                    <a:pt x="14183" y="29596"/>
                    <a:pt x="18881" y="29570"/>
                  </a:cubicBezTo>
                  <a:cubicBezTo>
                    <a:pt x="24718" y="29536"/>
                    <a:pt x="30589" y="29503"/>
                    <a:pt x="36427" y="29403"/>
                  </a:cubicBezTo>
                  <a:cubicBezTo>
                    <a:pt x="38061" y="29403"/>
                    <a:pt x="39696" y="29369"/>
                    <a:pt x="41297" y="29369"/>
                  </a:cubicBezTo>
                  <a:cubicBezTo>
                    <a:pt x="42131" y="29369"/>
                    <a:pt x="42965" y="29369"/>
                    <a:pt x="43799" y="29336"/>
                  </a:cubicBezTo>
                  <a:cubicBezTo>
                    <a:pt x="44566" y="29336"/>
                    <a:pt x="45300" y="29336"/>
                    <a:pt x="45900" y="28936"/>
                  </a:cubicBezTo>
                  <a:cubicBezTo>
                    <a:pt x="46401" y="28769"/>
                    <a:pt x="46768" y="28269"/>
                    <a:pt x="46768" y="27702"/>
                  </a:cubicBezTo>
                  <a:cubicBezTo>
                    <a:pt x="46868" y="25200"/>
                    <a:pt x="46901" y="22731"/>
                    <a:pt x="46968" y="20230"/>
                  </a:cubicBezTo>
                  <a:cubicBezTo>
                    <a:pt x="46401" y="20230"/>
                    <a:pt x="45733" y="20230"/>
                    <a:pt x="45066" y="20263"/>
                  </a:cubicBezTo>
                  <a:cubicBezTo>
                    <a:pt x="42464" y="20363"/>
                    <a:pt x="39829" y="20496"/>
                    <a:pt x="37261" y="20563"/>
                  </a:cubicBezTo>
                  <a:cubicBezTo>
                    <a:pt x="37242" y="20564"/>
                    <a:pt x="37224" y="20564"/>
                    <a:pt x="37206" y="20564"/>
                  </a:cubicBezTo>
                  <a:cubicBezTo>
                    <a:pt x="36467" y="20564"/>
                    <a:pt x="35926" y="19912"/>
                    <a:pt x="35926" y="19229"/>
                  </a:cubicBezTo>
                  <a:cubicBezTo>
                    <a:pt x="35793" y="14159"/>
                    <a:pt x="35726" y="9055"/>
                    <a:pt x="35560" y="4018"/>
                  </a:cubicBezTo>
                  <a:cubicBezTo>
                    <a:pt x="35526" y="3317"/>
                    <a:pt x="36193" y="2684"/>
                    <a:pt x="36894" y="2684"/>
                  </a:cubicBezTo>
                  <a:cubicBezTo>
                    <a:pt x="38050" y="2684"/>
                    <a:pt x="39203" y="2687"/>
                    <a:pt x="40354" y="2687"/>
                  </a:cubicBezTo>
                  <a:cubicBezTo>
                    <a:pt x="42657" y="2687"/>
                    <a:pt x="44955" y="2673"/>
                    <a:pt x="47268" y="2584"/>
                  </a:cubicBezTo>
                  <a:lnTo>
                    <a:pt x="47268" y="1516"/>
                  </a:lnTo>
                  <a:cubicBezTo>
                    <a:pt x="47268" y="816"/>
                    <a:pt x="46734" y="315"/>
                    <a:pt x="46067" y="315"/>
                  </a:cubicBezTo>
                  <a:cubicBezTo>
                    <a:pt x="42965" y="148"/>
                    <a:pt x="39896" y="15"/>
                    <a:pt x="36794" y="15"/>
                  </a:cubicBezTo>
                  <a:cubicBezTo>
                    <a:pt x="35793" y="15"/>
                    <a:pt x="34792" y="0"/>
                    <a:pt x="33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7" name="Google Shape;157;p13"/>
          <p:cNvSpPr/>
          <p:nvPr/>
        </p:nvSpPr>
        <p:spPr>
          <a:xfrm rot="4500229">
            <a:off x="9839963" y="6060272"/>
            <a:ext cx="485784" cy="844577"/>
          </a:xfrm>
          <a:custGeom>
            <a:avLst/>
            <a:gdLst/>
            <a:ahLst/>
            <a:cxnLst/>
            <a:rect l="l" t="t" r="r" b="b"/>
            <a:pathLst>
              <a:path w="32791" h="57010" extrusionOk="0">
                <a:moveTo>
                  <a:pt x="31395" y="0"/>
                </a:moveTo>
                <a:cubicBezTo>
                  <a:pt x="31107" y="0"/>
                  <a:pt x="30813" y="101"/>
                  <a:pt x="30555" y="331"/>
                </a:cubicBezTo>
                <a:cubicBezTo>
                  <a:pt x="27453" y="3099"/>
                  <a:pt x="24384" y="5868"/>
                  <a:pt x="21349" y="8670"/>
                </a:cubicBezTo>
                <a:cubicBezTo>
                  <a:pt x="17879" y="11338"/>
                  <a:pt x="14711" y="14341"/>
                  <a:pt x="11508" y="17309"/>
                </a:cubicBezTo>
                <a:cubicBezTo>
                  <a:pt x="7839" y="20678"/>
                  <a:pt x="4170" y="24047"/>
                  <a:pt x="534" y="27483"/>
                </a:cubicBezTo>
                <a:cubicBezTo>
                  <a:pt x="100" y="27950"/>
                  <a:pt x="0" y="28717"/>
                  <a:pt x="467" y="29218"/>
                </a:cubicBezTo>
                <a:cubicBezTo>
                  <a:pt x="7105" y="36790"/>
                  <a:pt x="14177" y="43962"/>
                  <a:pt x="21482" y="50833"/>
                </a:cubicBezTo>
                <a:cubicBezTo>
                  <a:pt x="23517" y="52801"/>
                  <a:pt x="25652" y="54703"/>
                  <a:pt x="27720" y="56637"/>
                </a:cubicBezTo>
                <a:cubicBezTo>
                  <a:pt x="28005" y="56887"/>
                  <a:pt x="28362" y="57010"/>
                  <a:pt x="28710" y="57010"/>
                </a:cubicBezTo>
                <a:cubicBezTo>
                  <a:pt x="29338" y="57010"/>
                  <a:pt x="29936" y="56610"/>
                  <a:pt x="30021" y="55837"/>
                </a:cubicBezTo>
                <a:cubicBezTo>
                  <a:pt x="31122" y="41693"/>
                  <a:pt x="32023" y="27550"/>
                  <a:pt x="32523" y="13373"/>
                </a:cubicBezTo>
                <a:cubicBezTo>
                  <a:pt x="32657" y="9370"/>
                  <a:pt x="32690" y="5434"/>
                  <a:pt x="32790" y="1431"/>
                </a:cubicBezTo>
                <a:cubicBezTo>
                  <a:pt x="32790" y="622"/>
                  <a:pt x="32111" y="0"/>
                  <a:pt x="313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13"/>
          <p:cNvSpPr/>
          <p:nvPr/>
        </p:nvSpPr>
        <p:spPr>
          <a:xfrm>
            <a:off x="-243850" y="761967"/>
            <a:ext cx="749467" cy="1338100"/>
          </a:xfrm>
          <a:custGeom>
            <a:avLst/>
            <a:gdLst/>
            <a:ahLst/>
            <a:cxnLst/>
            <a:rect l="l" t="t" r="r" b="b"/>
            <a:pathLst>
              <a:path w="22484" h="40143" extrusionOk="0">
                <a:moveTo>
                  <a:pt x="18914" y="6030"/>
                </a:moveTo>
                <a:cubicBezTo>
                  <a:pt x="17046" y="14169"/>
                  <a:pt x="15078" y="22275"/>
                  <a:pt x="13177" y="30381"/>
                </a:cubicBezTo>
                <a:cubicBezTo>
                  <a:pt x="12677" y="32415"/>
                  <a:pt x="12210" y="34450"/>
                  <a:pt x="11709" y="36518"/>
                </a:cubicBezTo>
                <a:cubicBezTo>
                  <a:pt x="11209" y="35918"/>
                  <a:pt x="10709" y="35384"/>
                  <a:pt x="10242" y="34784"/>
                </a:cubicBezTo>
                <a:cubicBezTo>
                  <a:pt x="9341" y="33683"/>
                  <a:pt x="8407" y="32515"/>
                  <a:pt x="7540" y="31348"/>
                </a:cubicBezTo>
                <a:cubicBezTo>
                  <a:pt x="5972" y="29146"/>
                  <a:pt x="4404" y="26911"/>
                  <a:pt x="3003" y="24610"/>
                </a:cubicBezTo>
                <a:cubicBezTo>
                  <a:pt x="5538" y="21975"/>
                  <a:pt x="7907" y="19239"/>
                  <a:pt x="10308" y="16471"/>
                </a:cubicBezTo>
                <a:cubicBezTo>
                  <a:pt x="12910" y="13435"/>
                  <a:pt x="15479" y="10366"/>
                  <a:pt x="17980" y="7231"/>
                </a:cubicBezTo>
                <a:cubicBezTo>
                  <a:pt x="18314" y="6797"/>
                  <a:pt x="18581" y="6430"/>
                  <a:pt x="18914" y="6030"/>
                </a:cubicBezTo>
                <a:close/>
                <a:moveTo>
                  <a:pt x="21223" y="1"/>
                </a:moveTo>
                <a:cubicBezTo>
                  <a:pt x="20824" y="1"/>
                  <a:pt x="20484" y="217"/>
                  <a:pt x="20215" y="559"/>
                </a:cubicBezTo>
                <a:cubicBezTo>
                  <a:pt x="15379" y="6864"/>
                  <a:pt x="10375" y="12935"/>
                  <a:pt x="5071" y="18872"/>
                </a:cubicBezTo>
                <a:cubicBezTo>
                  <a:pt x="3570" y="20574"/>
                  <a:pt x="2036" y="22208"/>
                  <a:pt x="568" y="23909"/>
                </a:cubicBezTo>
                <a:cubicBezTo>
                  <a:pt x="1" y="24576"/>
                  <a:pt x="401" y="25477"/>
                  <a:pt x="1035" y="25744"/>
                </a:cubicBezTo>
                <a:cubicBezTo>
                  <a:pt x="2503" y="28079"/>
                  <a:pt x="4037" y="30414"/>
                  <a:pt x="5705" y="32615"/>
                </a:cubicBezTo>
                <a:cubicBezTo>
                  <a:pt x="7540" y="35084"/>
                  <a:pt x="9408" y="37552"/>
                  <a:pt x="11442" y="39787"/>
                </a:cubicBezTo>
                <a:cubicBezTo>
                  <a:pt x="11663" y="40032"/>
                  <a:pt x="11959" y="40142"/>
                  <a:pt x="12257" y="40142"/>
                </a:cubicBezTo>
                <a:cubicBezTo>
                  <a:pt x="12769" y="40142"/>
                  <a:pt x="13284" y="39815"/>
                  <a:pt x="13410" y="39287"/>
                </a:cubicBezTo>
                <a:cubicBezTo>
                  <a:pt x="14545" y="34383"/>
                  <a:pt x="15745" y="29447"/>
                  <a:pt x="16913" y="24543"/>
                </a:cubicBezTo>
                <a:cubicBezTo>
                  <a:pt x="18047" y="19606"/>
                  <a:pt x="19248" y="14703"/>
                  <a:pt x="20415" y="9766"/>
                </a:cubicBezTo>
                <a:cubicBezTo>
                  <a:pt x="21049" y="7030"/>
                  <a:pt x="21683" y="4228"/>
                  <a:pt x="22350" y="1493"/>
                </a:cubicBezTo>
                <a:cubicBezTo>
                  <a:pt x="22484" y="893"/>
                  <a:pt x="22217" y="326"/>
                  <a:pt x="21683" y="92"/>
                </a:cubicBezTo>
                <a:cubicBezTo>
                  <a:pt x="21522" y="30"/>
                  <a:pt x="21368" y="1"/>
                  <a:pt x="2122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3"/>
          <p:cNvSpPr/>
          <p:nvPr/>
        </p:nvSpPr>
        <p:spPr>
          <a:xfrm>
            <a:off x="597467" y="4623967"/>
            <a:ext cx="230200" cy="1893767"/>
          </a:xfrm>
          <a:custGeom>
            <a:avLst/>
            <a:gdLst/>
            <a:ahLst/>
            <a:cxnLst/>
            <a:rect l="l" t="t" r="r" b="b"/>
            <a:pathLst>
              <a:path w="6906" h="56813" extrusionOk="0">
                <a:moveTo>
                  <a:pt x="5771" y="0"/>
                </a:moveTo>
                <a:cubicBezTo>
                  <a:pt x="5137" y="0"/>
                  <a:pt x="4403" y="34"/>
                  <a:pt x="3736" y="34"/>
                </a:cubicBezTo>
                <a:cubicBezTo>
                  <a:pt x="3169" y="34"/>
                  <a:pt x="2702" y="534"/>
                  <a:pt x="2669" y="1101"/>
                </a:cubicBezTo>
                <a:cubicBezTo>
                  <a:pt x="2535" y="3670"/>
                  <a:pt x="2402" y="6238"/>
                  <a:pt x="2435" y="8773"/>
                </a:cubicBezTo>
                <a:cubicBezTo>
                  <a:pt x="2402" y="10108"/>
                  <a:pt x="2335" y="11409"/>
                  <a:pt x="2268" y="12743"/>
                </a:cubicBezTo>
                <a:cubicBezTo>
                  <a:pt x="2102" y="16112"/>
                  <a:pt x="1935" y="19548"/>
                  <a:pt x="1735" y="22917"/>
                </a:cubicBezTo>
                <a:cubicBezTo>
                  <a:pt x="1368" y="29755"/>
                  <a:pt x="1068" y="36627"/>
                  <a:pt x="701" y="43465"/>
                </a:cubicBezTo>
                <a:cubicBezTo>
                  <a:pt x="501" y="47368"/>
                  <a:pt x="234" y="51237"/>
                  <a:pt x="34" y="55106"/>
                </a:cubicBezTo>
                <a:cubicBezTo>
                  <a:pt x="0" y="55707"/>
                  <a:pt x="534" y="56441"/>
                  <a:pt x="1101" y="56541"/>
                </a:cubicBezTo>
                <a:lnTo>
                  <a:pt x="2602" y="56774"/>
                </a:lnTo>
                <a:cubicBezTo>
                  <a:pt x="2724" y="56800"/>
                  <a:pt x="2846" y="56813"/>
                  <a:pt x="2966" y="56813"/>
                </a:cubicBezTo>
                <a:cubicBezTo>
                  <a:pt x="3304" y="56813"/>
                  <a:pt x="3623" y="56713"/>
                  <a:pt x="3870" y="56541"/>
                </a:cubicBezTo>
                <a:cubicBezTo>
                  <a:pt x="3892" y="56542"/>
                  <a:pt x="3915" y="56543"/>
                  <a:pt x="3938" y="56543"/>
                </a:cubicBezTo>
                <a:cubicBezTo>
                  <a:pt x="4415" y="56543"/>
                  <a:pt x="4873" y="56210"/>
                  <a:pt x="4937" y="55573"/>
                </a:cubicBezTo>
                <a:cubicBezTo>
                  <a:pt x="5171" y="53806"/>
                  <a:pt x="5104" y="52038"/>
                  <a:pt x="5204" y="50270"/>
                </a:cubicBezTo>
                <a:cubicBezTo>
                  <a:pt x="5237" y="48535"/>
                  <a:pt x="5337" y="46734"/>
                  <a:pt x="5404" y="44966"/>
                </a:cubicBezTo>
                <a:cubicBezTo>
                  <a:pt x="5537" y="41430"/>
                  <a:pt x="5704" y="37894"/>
                  <a:pt x="5771" y="34392"/>
                </a:cubicBezTo>
                <a:cubicBezTo>
                  <a:pt x="6038" y="27287"/>
                  <a:pt x="6271" y="20181"/>
                  <a:pt x="6505" y="13076"/>
                </a:cubicBezTo>
                <a:cubicBezTo>
                  <a:pt x="6605" y="9073"/>
                  <a:pt x="6772" y="5104"/>
                  <a:pt x="6872" y="1101"/>
                </a:cubicBezTo>
                <a:cubicBezTo>
                  <a:pt x="6905" y="501"/>
                  <a:pt x="6371" y="0"/>
                  <a:pt x="57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13"/>
          <p:cNvSpPr/>
          <p:nvPr/>
        </p:nvSpPr>
        <p:spPr>
          <a:xfrm rot="6377810">
            <a:off x="9549774" y="6009759"/>
            <a:ext cx="430804" cy="748989"/>
          </a:xfrm>
          <a:custGeom>
            <a:avLst/>
            <a:gdLst/>
            <a:ahLst/>
            <a:cxnLst/>
            <a:rect l="l" t="t" r="r" b="b"/>
            <a:pathLst>
              <a:path w="32791" h="57010" extrusionOk="0">
                <a:moveTo>
                  <a:pt x="31395" y="0"/>
                </a:moveTo>
                <a:cubicBezTo>
                  <a:pt x="31107" y="0"/>
                  <a:pt x="30813" y="101"/>
                  <a:pt x="30555" y="331"/>
                </a:cubicBezTo>
                <a:cubicBezTo>
                  <a:pt x="27453" y="3099"/>
                  <a:pt x="24384" y="5868"/>
                  <a:pt x="21349" y="8670"/>
                </a:cubicBezTo>
                <a:cubicBezTo>
                  <a:pt x="17879" y="11338"/>
                  <a:pt x="14711" y="14341"/>
                  <a:pt x="11508" y="17309"/>
                </a:cubicBezTo>
                <a:cubicBezTo>
                  <a:pt x="7839" y="20678"/>
                  <a:pt x="4170" y="24047"/>
                  <a:pt x="534" y="27483"/>
                </a:cubicBezTo>
                <a:cubicBezTo>
                  <a:pt x="100" y="27950"/>
                  <a:pt x="0" y="28717"/>
                  <a:pt x="467" y="29218"/>
                </a:cubicBezTo>
                <a:cubicBezTo>
                  <a:pt x="7105" y="36790"/>
                  <a:pt x="14177" y="43962"/>
                  <a:pt x="21482" y="50833"/>
                </a:cubicBezTo>
                <a:cubicBezTo>
                  <a:pt x="23517" y="52801"/>
                  <a:pt x="25652" y="54703"/>
                  <a:pt x="27720" y="56637"/>
                </a:cubicBezTo>
                <a:cubicBezTo>
                  <a:pt x="28005" y="56887"/>
                  <a:pt x="28362" y="57010"/>
                  <a:pt x="28710" y="57010"/>
                </a:cubicBezTo>
                <a:cubicBezTo>
                  <a:pt x="29338" y="57010"/>
                  <a:pt x="29936" y="56610"/>
                  <a:pt x="30021" y="55837"/>
                </a:cubicBezTo>
                <a:cubicBezTo>
                  <a:pt x="31122" y="41693"/>
                  <a:pt x="32023" y="27550"/>
                  <a:pt x="32523" y="13373"/>
                </a:cubicBezTo>
                <a:cubicBezTo>
                  <a:pt x="32657" y="9370"/>
                  <a:pt x="32690" y="5434"/>
                  <a:pt x="32790" y="1431"/>
                </a:cubicBezTo>
                <a:cubicBezTo>
                  <a:pt x="32790" y="622"/>
                  <a:pt x="32111" y="0"/>
                  <a:pt x="313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" name="Google Shape;161;p13"/>
          <p:cNvGrpSpPr/>
          <p:nvPr/>
        </p:nvGrpSpPr>
        <p:grpSpPr>
          <a:xfrm>
            <a:off x="10969921" y="3964419"/>
            <a:ext cx="2313355" cy="2893581"/>
            <a:chOff x="3429275" y="3800075"/>
            <a:chExt cx="1225900" cy="1533375"/>
          </a:xfrm>
        </p:grpSpPr>
        <p:sp>
          <p:nvSpPr>
            <p:cNvPr id="162" name="Google Shape;162;p13"/>
            <p:cNvSpPr/>
            <p:nvPr/>
          </p:nvSpPr>
          <p:spPr>
            <a:xfrm>
              <a:off x="3764525" y="4562375"/>
              <a:ext cx="407825" cy="386625"/>
            </a:xfrm>
            <a:custGeom>
              <a:avLst/>
              <a:gdLst/>
              <a:ahLst/>
              <a:cxnLst/>
              <a:rect l="l" t="t" r="r" b="b"/>
              <a:pathLst>
                <a:path w="16313" h="15465" extrusionOk="0">
                  <a:moveTo>
                    <a:pt x="7962" y="0"/>
                  </a:moveTo>
                  <a:cubicBezTo>
                    <a:pt x="5975" y="0"/>
                    <a:pt x="4021" y="683"/>
                    <a:pt x="2569" y="2155"/>
                  </a:cubicBezTo>
                  <a:cubicBezTo>
                    <a:pt x="1368" y="3423"/>
                    <a:pt x="568" y="5024"/>
                    <a:pt x="401" y="6792"/>
                  </a:cubicBezTo>
                  <a:cubicBezTo>
                    <a:pt x="1" y="10361"/>
                    <a:pt x="2436" y="13864"/>
                    <a:pt x="5805" y="14998"/>
                  </a:cubicBezTo>
                  <a:cubicBezTo>
                    <a:pt x="6805" y="15331"/>
                    <a:pt x="7906" y="15465"/>
                    <a:pt x="8940" y="15465"/>
                  </a:cubicBezTo>
                  <a:cubicBezTo>
                    <a:pt x="12076" y="15465"/>
                    <a:pt x="14311" y="13463"/>
                    <a:pt x="15412" y="10628"/>
                  </a:cubicBezTo>
                  <a:cubicBezTo>
                    <a:pt x="16145" y="8627"/>
                    <a:pt x="16312" y="6425"/>
                    <a:pt x="15345" y="4424"/>
                  </a:cubicBezTo>
                  <a:cubicBezTo>
                    <a:pt x="14644" y="2823"/>
                    <a:pt x="13243" y="1488"/>
                    <a:pt x="11642" y="788"/>
                  </a:cubicBezTo>
                  <a:cubicBezTo>
                    <a:pt x="10481" y="272"/>
                    <a:pt x="9215" y="0"/>
                    <a:pt x="7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4154800" y="4856475"/>
              <a:ext cx="500375" cy="476975"/>
            </a:xfrm>
            <a:custGeom>
              <a:avLst/>
              <a:gdLst/>
              <a:ahLst/>
              <a:cxnLst/>
              <a:rect l="l" t="t" r="r" b="b"/>
              <a:pathLst>
                <a:path w="20015" h="19079" extrusionOk="0">
                  <a:moveTo>
                    <a:pt x="9784" y="0"/>
                  </a:moveTo>
                  <a:cubicBezTo>
                    <a:pt x="7350" y="0"/>
                    <a:pt x="4957" y="839"/>
                    <a:pt x="3170" y="2667"/>
                  </a:cubicBezTo>
                  <a:cubicBezTo>
                    <a:pt x="1635" y="4235"/>
                    <a:pt x="668" y="6203"/>
                    <a:pt x="468" y="8371"/>
                  </a:cubicBezTo>
                  <a:cubicBezTo>
                    <a:pt x="1" y="12774"/>
                    <a:pt x="3003" y="17110"/>
                    <a:pt x="7139" y="18511"/>
                  </a:cubicBezTo>
                  <a:cubicBezTo>
                    <a:pt x="8373" y="18912"/>
                    <a:pt x="9708" y="19079"/>
                    <a:pt x="11009" y="19079"/>
                  </a:cubicBezTo>
                  <a:cubicBezTo>
                    <a:pt x="14811" y="19079"/>
                    <a:pt x="17647" y="16577"/>
                    <a:pt x="18948" y="13108"/>
                  </a:cubicBezTo>
                  <a:cubicBezTo>
                    <a:pt x="19848" y="10673"/>
                    <a:pt x="20015" y="7937"/>
                    <a:pt x="18981" y="5502"/>
                  </a:cubicBezTo>
                  <a:cubicBezTo>
                    <a:pt x="18080" y="3501"/>
                    <a:pt x="16346" y="1866"/>
                    <a:pt x="14378" y="999"/>
                  </a:cubicBezTo>
                  <a:cubicBezTo>
                    <a:pt x="12929" y="347"/>
                    <a:pt x="11348" y="0"/>
                    <a:pt x="9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4144800" y="4323800"/>
              <a:ext cx="246875" cy="234100"/>
            </a:xfrm>
            <a:custGeom>
              <a:avLst/>
              <a:gdLst/>
              <a:ahLst/>
              <a:cxnLst/>
              <a:rect l="l" t="t" r="r" b="b"/>
              <a:pathLst>
                <a:path w="9875" h="9364" extrusionOk="0">
                  <a:moveTo>
                    <a:pt x="4808" y="0"/>
                  </a:moveTo>
                  <a:cubicBezTo>
                    <a:pt x="3593" y="0"/>
                    <a:pt x="2395" y="424"/>
                    <a:pt x="1535" y="1324"/>
                  </a:cubicBezTo>
                  <a:cubicBezTo>
                    <a:pt x="768" y="2058"/>
                    <a:pt x="334" y="3059"/>
                    <a:pt x="201" y="4126"/>
                  </a:cubicBezTo>
                  <a:cubicBezTo>
                    <a:pt x="0" y="6294"/>
                    <a:pt x="1435" y="8396"/>
                    <a:pt x="3503" y="9063"/>
                  </a:cubicBezTo>
                  <a:cubicBezTo>
                    <a:pt x="4103" y="9297"/>
                    <a:pt x="4770" y="9363"/>
                    <a:pt x="5404" y="9363"/>
                  </a:cubicBezTo>
                  <a:cubicBezTo>
                    <a:pt x="7272" y="9363"/>
                    <a:pt x="8707" y="8163"/>
                    <a:pt x="9340" y="6461"/>
                  </a:cubicBezTo>
                  <a:cubicBezTo>
                    <a:pt x="9774" y="5227"/>
                    <a:pt x="9874" y="3859"/>
                    <a:pt x="9274" y="2692"/>
                  </a:cubicBezTo>
                  <a:cubicBezTo>
                    <a:pt x="8873" y="1691"/>
                    <a:pt x="8006" y="891"/>
                    <a:pt x="7039" y="490"/>
                  </a:cubicBezTo>
                  <a:cubicBezTo>
                    <a:pt x="6343" y="168"/>
                    <a:pt x="5572" y="0"/>
                    <a:pt x="48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3470975" y="4618700"/>
              <a:ext cx="184325" cy="175200"/>
            </a:xfrm>
            <a:custGeom>
              <a:avLst/>
              <a:gdLst/>
              <a:ahLst/>
              <a:cxnLst/>
              <a:rect l="l" t="t" r="r" b="b"/>
              <a:pathLst>
                <a:path w="7373" h="7008" extrusionOk="0">
                  <a:moveTo>
                    <a:pt x="3647" y="1"/>
                  </a:moveTo>
                  <a:cubicBezTo>
                    <a:pt x="2741" y="1"/>
                    <a:pt x="1847" y="325"/>
                    <a:pt x="1168" y="1003"/>
                  </a:cubicBezTo>
                  <a:cubicBezTo>
                    <a:pt x="601" y="1537"/>
                    <a:pt x="234" y="2271"/>
                    <a:pt x="168" y="3071"/>
                  </a:cubicBezTo>
                  <a:cubicBezTo>
                    <a:pt x="1" y="4706"/>
                    <a:pt x="1102" y="6274"/>
                    <a:pt x="2636" y="6774"/>
                  </a:cubicBezTo>
                  <a:cubicBezTo>
                    <a:pt x="3103" y="6907"/>
                    <a:pt x="3603" y="7007"/>
                    <a:pt x="4037" y="7007"/>
                  </a:cubicBezTo>
                  <a:cubicBezTo>
                    <a:pt x="5471" y="7007"/>
                    <a:pt x="6472" y="6073"/>
                    <a:pt x="6972" y="4773"/>
                  </a:cubicBezTo>
                  <a:cubicBezTo>
                    <a:pt x="7306" y="3872"/>
                    <a:pt x="7373" y="2871"/>
                    <a:pt x="6972" y="2037"/>
                  </a:cubicBezTo>
                  <a:cubicBezTo>
                    <a:pt x="6672" y="1270"/>
                    <a:pt x="6005" y="703"/>
                    <a:pt x="5305" y="369"/>
                  </a:cubicBezTo>
                  <a:cubicBezTo>
                    <a:pt x="4780" y="126"/>
                    <a:pt x="4211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3877950" y="5081550"/>
              <a:ext cx="182650" cy="175175"/>
            </a:xfrm>
            <a:custGeom>
              <a:avLst/>
              <a:gdLst/>
              <a:ahLst/>
              <a:cxnLst/>
              <a:rect l="l" t="t" r="r" b="b"/>
              <a:pathLst>
                <a:path w="7306" h="7007" extrusionOk="0">
                  <a:moveTo>
                    <a:pt x="3615" y="0"/>
                  </a:moveTo>
                  <a:cubicBezTo>
                    <a:pt x="2712" y="0"/>
                    <a:pt x="1826" y="324"/>
                    <a:pt x="1168" y="1002"/>
                  </a:cubicBezTo>
                  <a:cubicBezTo>
                    <a:pt x="567" y="1536"/>
                    <a:pt x="234" y="2270"/>
                    <a:pt x="167" y="3071"/>
                  </a:cubicBezTo>
                  <a:cubicBezTo>
                    <a:pt x="0" y="4705"/>
                    <a:pt x="1068" y="6273"/>
                    <a:pt x="2602" y="6773"/>
                  </a:cubicBezTo>
                  <a:cubicBezTo>
                    <a:pt x="3069" y="6907"/>
                    <a:pt x="3569" y="7007"/>
                    <a:pt x="4036" y="7007"/>
                  </a:cubicBezTo>
                  <a:cubicBezTo>
                    <a:pt x="5437" y="7007"/>
                    <a:pt x="6438" y="6073"/>
                    <a:pt x="6938" y="4772"/>
                  </a:cubicBezTo>
                  <a:cubicBezTo>
                    <a:pt x="7272" y="3904"/>
                    <a:pt x="7305" y="2870"/>
                    <a:pt x="6938" y="2036"/>
                  </a:cubicBezTo>
                  <a:cubicBezTo>
                    <a:pt x="6672" y="1269"/>
                    <a:pt x="6004" y="702"/>
                    <a:pt x="5271" y="369"/>
                  </a:cubicBezTo>
                  <a:cubicBezTo>
                    <a:pt x="4746" y="126"/>
                    <a:pt x="4177" y="0"/>
                    <a:pt x="3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4310750" y="4648325"/>
              <a:ext cx="119275" cy="113875"/>
            </a:xfrm>
            <a:custGeom>
              <a:avLst/>
              <a:gdLst/>
              <a:ahLst/>
              <a:cxnLst/>
              <a:rect l="l" t="t" r="r" b="b"/>
              <a:pathLst>
                <a:path w="4771" h="4555" extrusionOk="0">
                  <a:moveTo>
                    <a:pt x="2371" y="1"/>
                  </a:moveTo>
                  <a:cubicBezTo>
                    <a:pt x="1784" y="1"/>
                    <a:pt x="1200" y="200"/>
                    <a:pt x="768" y="652"/>
                  </a:cubicBezTo>
                  <a:cubicBezTo>
                    <a:pt x="434" y="1019"/>
                    <a:pt x="201" y="1519"/>
                    <a:pt x="134" y="2020"/>
                  </a:cubicBezTo>
                  <a:cubicBezTo>
                    <a:pt x="0" y="3054"/>
                    <a:pt x="734" y="4088"/>
                    <a:pt x="1735" y="4421"/>
                  </a:cubicBezTo>
                  <a:cubicBezTo>
                    <a:pt x="2035" y="4522"/>
                    <a:pt x="2369" y="4555"/>
                    <a:pt x="2636" y="4555"/>
                  </a:cubicBezTo>
                  <a:cubicBezTo>
                    <a:pt x="3570" y="4555"/>
                    <a:pt x="4237" y="3988"/>
                    <a:pt x="4537" y="3154"/>
                  </a:cubicBezTo>
                  <a:cubicBezTo>
                    <a:pt x="4737" y="2553"/>
                    <a:pt x="4771" y="1886"/>
                    <a:pt x="4537" y="1319"/>
                  </a:cubicBezTo>
                  <a:cubicBezTo>
                    <a:pt x="4304" y="786"/>
                    <a:pt x="3903" y="419"/>
                    <a:pt x="3436" y="218"/>
                  </a:cubicBezTo>
                  <a:cubicBezTo>
                    <a:pt x="3104" y="78"/>
                    <a:pt x="2737" y="1"/>
                    <a:pt x="2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429275" y="4905900"/>
              <a:ext cx="399500" cy="380025"/>
            </a:xfrm>
            <a:custGeom>
              <a:avLst/>
              <a:gdLst/>
              <a:ahLst/>
              <a:cxnLst/>
              <a:rect l="l" t="t" r="r" b="b"/>
              <a:pathLst>
                <a:path w="15980" h="15201" extrusionOk="0">
                  <a:moveTo>
                    <a:pt x="7790" y="0"/>
                  </a:moveTo>
                  <a:cubicBezTo>
                    <a:pt x="5831" y="0"/>
                    <a:pt x="3911" y="675"/>
                    <a:pt x="2503" y="2124"/>
                  </a:cubicBezTo>
                  <a:cubicBezTo>
                    <a:pt x="1335" y="3392"/>
                    <a:pt x="535" y="4960"/>
                    <a:pt x="368" y="6661"/>
                  </a:cubicBezTo>
                  <a:cubicBezTo>
                    <a:pt x="1" y="10197"/>
                    <a:pt x="2369" y="13632"/>
                    <a:pt x="5672" y="14733"/>
                  </a:cubicBezTo>
                  <a:cubicBezTo>
                    <a:pt x="6672" y="15067"/>
                    <a:pt x="7706" y="15200"/>
                    <a:pt x="8774" y="15200"/>
                  </a:cubicBezTo>
                  <a:cubicBezTo>
                    <a:pt x="11843" y="15200"/>
                    <a:pt x="14044" y="13199"/>
                    <a:pt x="15112" y="10430"/>
                  </a:cubicBezTo>
                  <a:cubicBezTo>
                    <a:pt x="15846" y="8462"/>
                    <a:pt x="15979" y="6260"/>
                    <a:pt x="15112" y="4392"/>
                  </a:cubicBezTo>
                  <a:cubicBezTo>
                    <a:pt x="14378" y="2791"/>
                    <a:pt x="12977" y="1524"/>
                    <a:pt x="11442" y="790"/>
                  </a:cubicBezTo>
                  <a:cubicBezTo>
                    <a:pt x="10290" y="272"/>
                    <a:pt x="9032" y="0"/>
                    <a:pt x="7790" y="0"/>
                  </a:cubicBezTo>
                  <a:close/>
                </a:path>
              </a:pathLst>
            </a:custGeom>
            <a:solidFill>
              <a:srgbClr val="FFDC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3553550" y="3800075"/>
              <a:ext cx="512050" cy="688375"/>
            </a:xfrm>
            <a:custGeom>
              <a:avLst/>
              <a:gdLst/>
              <a:ahLst/>
              <a:cxnLst/>
              <a:rect l="l" t="t" r="r" b="b"/>
              <a:pathLst>
                <a:path w="20482" h="27535" extrusionOk="0">
                  <a:moveTo>
                    <a:pt x="7818" y="0"/>
                  </a:moveTo>
                  <a:cubicBezTo>
                    <a:pt x="7277" y="0"/>
                    <a:pt x="6740" y="163"/>
                    <a:pt x="6171" y="391"/>
                  </a:cubicBezTo>
                  <a:cubicBezTo>
                    <a:pt x="4337" y="1091"/>
                    <a:pt x="2502" y="1725"/>
                    <a:pt x="701" y="2492"/>
                  </a:cubicBezTo>
                  <a:cubicBezTo>
                    <a:pt x="334" y="2726"/>
                    <a:pt x="0" y="3293"/>
                    <a:pt x="34" y="3727"/>
                  </a:cubicBezTo>
                  <a:cubicBezTo>
                    <a:pt x="300" y="7463"/>
                    <a:pt x="234" y="11265"/>
                    <a:pt x="367" y="15001"/>
                  </a:cubicBezTo>
                  <a:cubicBezTo>
                    <a:pt x="467" y="16836"/>
                    <a:pt x="534" y="18737"/>
                    <a:pt x="634" y="20605"/>
                  </a:cubicBezTo>
                  <a:cubicBezTo>
                    <a:pt x="667" y="22407"/>
                    <a:pt x="734" y="24141"/>
                    <a:pt x="1001" y="25909"/>
                  </a:cubicBezTo>
                  <a:lnTo>
                    <a:pt x="1001" y="25976"/>
                  </a:lnTo>
                  <a:cubicBezTo>
                    <a:pt x="867" y="26576"/>
                    <a:pt x="1068" y="27177"/>
                    <a:pt x="1701" y="27444"/>
                  </a:cubicBezTo>
                  <a:cubicBezTo>
                    <a:pt x="1843" y="27506"/>
                    <a:pt x="1989" y="27535"/>
                    <a:pt x="2135" y="27535"/>
                  </a:cubicBezTo>
                  <a:cubicBezTo>
                    <a:pt x="2539" y="27535"/>
                    <a:pt x="2942" y="27311"/>
                    <a:pt x="3236" y="26943"/>
                  </a:cubicBezTo>
                  <a:cubicBezTo>
                    <a:pt x="5804" y="23908"/>
                    <a:pt x="9340" y="20272"/>
                    <a:pt x="10808" y="18971"/>
                  </a:cubicBezTo>
                  <a:cubicBezTo>
                    <a:pt x="13810" y="16269"/>
                    <a:pt x="16846" y="13500"/>
                    <a:pt x="19981" y="10898"/>
                  </a:cubicBezTo>
                  <a:cubicBezTo>
                    <a:pt x="20415" y="10498"/>
                    <a:pt x="20481" y="9598"/>
                    <a:pt x="20014" y="9164"/>
                  </a:cubicBezTo>
                  <a:cubicBezTo>
                    <a:pt x="17046" y="6796"/>
                    <a:pt x="14044" y="4494"/>
                    <a:pt x="11175" y="2092"/>
                  </a:cubicBezTo>
                  <a:cubicBezTo>
                    <a:pt x="10474" y="1492"/>
                    <a:pt x="9874" y="758"/>
                    <a:pt x="9073" y="324"/>
                  </a:cubicBezTo>
                  <a:cubicBezTo>
                    <a:pt x="8642" y="94"/>
                    <a:pt x="8229" y="0"/>
                    <a:pt x="7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3816225" y="4262850"/>
              <a:ext cx="262725" cy="230025"/>
            </a:xfrm>
            <a:custGeom>
              <a:avLst/>
              <a:gdLst/>
              <a:ahLst/>
              <a:cxnLst/>
              <a:rect l="l" t="t" r="r" b="b"/>
              <a:pathLst>
                <a:path w="10509" h="9201" extrusionOk="0">
                  <a:moveTo>
                    <a:pt x="6633" y="0"/>
                  </a:moveTo>
                  <a:cubicBezTo>
                    <a:pt x="6529" y="0"/>
                    <a:pt x="6427" y="30"/>
                    <a:pt x="6339" y="93"/>
                  </a:cubicBezTo>
                  <a:cubicBezTo>
                    <a:pt x="5938" y="393"/>
                    <a:pt x="5538" y="593"/>
                    <a:pt x="5204" y="927"/>
                  </a:cubicBezTo>
                  <a:cubicBezTo>
                    <a:pt x="4871" y="1260"/>
                    <a:pt x="4537" y="1561"/>
                    <a:pt x="4204" y="1828"/>
                  </a:cubicBezTo>
                  <a:cubicBezTo>
                    <a:pt x="3503" y="2461"/>
                    <a:pt x="2836" y="3095"/>
                    <a:pt x="2169" y="3729"/>
                  </a:cubicBezTo>
                  <a:cubicBezTo>
                    <a:pt x="1869" y="3996"/>
                    <a:pt x="1535" y="4296"/>
                    <a:pt x="1235" y="4596"/>
                  </a:cubicBezTo>
                  <a:cubicBezTo>
                    <a:pt x="901" y="4963"/>
                    <a:pt x="401" y="5297"/>
                    <a:pt x="268" y="5797"/>
                  </a:cubicBezTo>
                  <a:cubicBezTo>
                    <a:pt x="1" y="6831"/>
                    <a:pt x="1101" y="7632"/>
                    <a:pt x="1869" y="8165"/>
                  </a:cubicBezTo>
                  <a:cubicBezTo>
                    <a:pt x="2791" y="8831"/>
                    <a:pt x="3783" y="9200"/>
                    <a:pt x="4769" y="9200"/>
                  </a:cubicBezTo>
                  <a:cubicBezTo>
                    <a:pt x="5709" y="9200"/>
                    <a:pt x="6643" y="8865"/>
                    <a:pt x="7506" y="8132"/>
                  </a:cubicBezTo>
                  <a:cubicBezTo>
                    <a:pt x="9908" y="6097"/>
                    <a:pt x="10508" y="2128"/>
                    <a:pt x="7406" y="326"/>
                  </a:cubicBezTo>
                  <a:cubicBezTo>
                    <a:pt x="7273" y="260"/>
                    <a:pt x="7206" y="260"/>
                    <a:pt x="7106" y="226"/>
                  </a:cubicBezTo>
                  <a:cubicBezTo>
                    <a:pt x="6981" y="81"/>
                    <a:pt x="6805" y="0"/>
                    <a:pt x="6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87304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"/>
          <p:cNvSpPr/>
          <p:nvPr/>
        </p:nvSpPr>
        <p:spPr>
          <a:xfrm>
            <a:off x="731033" y="483967"/>
            <a:ext cx="10730400" cy="5882800"/>
          </a:xfrm>
          <a:prstGeom prst="snip2DiagRect">
            <a:avLst>
              <a:gd name="adj1" fmla="val 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 txBox="1">
            <a:spLocks noGrp="1"/>
          </p:cNvSpPr>
          <p:nvPr>
            <p:ph type="title"/>
          </p:nvPr>
        </p:nvSpPr>
        <p:spPr>
          <a:xfrm>
            <a:off x="1730133" y="3195433"/>
            <a:ext cx="3608000" cy="13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8" name="Google Shape;38;p3"/>
          <p:cNvSpPr txBox="1">
            <a:spLocks noGrp="1"/>
          </p:cNvSpPr>
          <p:nvPr>
            <p:ph type="title" idx="2" hasCustomPrompt="1"/>
          </p:nvPr>
        </p:nvSpPr>
        <p:spPr>
          <a:xfrm>
            <a:off x="1730133" y="1396567"/>
            <a:ext cx="4247200" cy="1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9" name="Google Shape;39;p3"/>
          <p:cNvSpPr txBox="1">
            <a:spLocks noGrp="1"/>
          </p:cNvSpPr>
          <p:nvPr>
            <p:ph type="subTitle" idx="1"/>
          </p:nvPr>
        </p:nvSpPr>
        <p:spPr>
          <a:xfrm>
            <a:off x="1730133" y="4728633"/>
            <a:ext cx="3608000" cy="7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1768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"/>
          <p:cNvSpPr/>
          <p:nvPr/>
        </p:nvSpPr>
        <p:spPr>
          <a:xfrm>
            <a:off x="731033" y="483967"/>
            <a:ext cx="10730400" cy="5882800"/>
          </a:xfrm>
          <a:prstGeom prst="snip2DiagRect">
            <a:avLst>
              <a:gd name="adj1" fmla="val 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37705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2"/>
          <p:cNvSpPr/>
          <p:nvPr/>
        </p:nvSpPr>
        <p:spPr>
          <a:xfrm>
            <a:off x="731033" y="483967"/>
            <a:ext cx="10730400" cy="5882800"/>
          </a:xfrm>
          <a:prstGeom prst="snip2DiagRect">
            <a:avLst>
              <a:gd name="adj1" fmla="val 0"/>
              <a:gd name="adj2" fmla="val 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" name="Google Shape;311;p22"/>
          <p:cNvSpPr txBox="1">
            <a:spLocks noGrp="1"/>
          </p:cNvSpPr>
          <p:nvPr>
            <p:ph type="ctrTitle"/>
          </p:nvPr>
        </p:nvSpPr>
        <p:spPr>
          <a:xfrm>
            <a:off x="5570400" y="2544067"/>
            <a:ext cx="4735600" cy="10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333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2" name="Google Shape;312;p22"/>
          <p:cNvSpPr txBox="1">
            <a:spLocks noGrp="1"/>
          </p:cNvSpPr>
          <p:nvPr>
            <p:ph type="subTitle" idx="1"/>
          </p:nvPr>
        </p:nvSpPr>
        <p:spPr>
          <a:xfrm>
            <a:off x="5570400" y="3581133"/>
            <a:ext cx="47356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313" name="Google Shape;313;p22"/>
          <p:cNvGrpSpPr/>
          <p:nvPr/>
        </p:nvGrpSpPr>
        <p:grpSpPr>
          <a:xfrm rot="5400000">
            <a:off x="974194" y="-375485"/>
            <a:ext cx="1529412" cy="2618008"/>
            <a:chOff x="2360200" y="3392875"/>
            <a:chExt cx="1038250" cy="1777250"/>
          </a:xfrm>
        </p:grpSpPr>
        <p:sp>
          <p:nvSpPr>
            <p:cNvPr id="314" name="Google Shape;314;p22"/>
            <p:cNvSpPr/>
            <p:nvPr/>
          </p:nvSpPr>
          <p:spPr>
            <a:xfrm>
              <a:off x="2736300" y="3392875"/>
              <a:ext cx="172650" cy="1420325"/>
            </a:xfrm>
            <a:custGeom>
              <a:avLst/>
              <a:gdLst/>
              <a:ahLst/>
              <a:cxnLst/>
              <a:rect l="l" t="t" r="r" b="b"/>
              <a:pathLst>
                <a:path w="6906" h="56813" extrusionOk="0">
                  <a:moveTo>
                    <a:pt x="5771" y="0"/>
                  </a:moveTo>
                  <a:cubicBezTo>
                    <a:pt x="5137" y="0"/>
                    <a:pt x="4403" y="34"/>
                    <a:pt x="3736" y="34"/>
                  </a:cubicBezTo>
                  <a:cubicBezTo>
                    <a:pt x="3169" y="34"/>
                    <a:pt x="2702" y="534"/>
                    <a:pt x="2669" y="1101"/>
                  </a:cubicBezTo>
                  <a:cubicBezTo>
                    <a:pt x="2535" y="3670"/>
                    <a:pt x="2402" y="6238"/>
                    <a:pt x="2435" y="8773"/>
                  </a:cubicBezTo>
                  <a:cubicBezTo>
                    <a:pt x="2402" y="10108"/>
                    <a:pt x="2335" y="11409"/>
                    <a:pt x="2268" y="12743"/>
                  </a:cubicBezTo>
                  <a:cubicBezTo>
                    <a:pt x="2102" y="16112"/>
                    <a:pt x="1935" y="19548"/>
                    <a:pt x="1735" y="22917"/>
                  </a:cubicBezTo>
                  <a:cubicBezTo>
                    <a:pt x="1368" y="29755"/>
                    <a:pt x="1068" y="36627"/>
                    <a:pt x="701" y="43465"/>
                  </a:cubicBezTo>
                  <a:cubicBezTo>
                    <a:pt x="501" y="47368"/>
                    <a:pt x="234" y="51237"/>
                    <a:pt x="34" y="55106"/>
                  </a:cubicBezTo>
                  <a:cubicBezTo>
                    <a:pt x="0" y="55707"/>
                    <a:pt x="534" y="56441"/>
                    <a:pt x="1101" y="56541"/>
                  </a:cubicBezTo>
                  <a:lnTo>
                    <a:pt x="2602" y="56774"/>
                  </a:lnTo>
                  <a:cubicBezTo>
                    <a:pt x="2724" y="56800"/>
                    <a:pt x="2846" y="56813"/>
                    <a:pt x="2966" y="56813"/>
                  </a:cubicBezTo>
                  <a:cubicBezTo>
                    <a:pt x="3304" y="56813"/>
                    <a:pt x="3623" y="56713"/>
                    <a:pt x="3870" y="56541"/>
                  </a:cubicBezTo>
                  <a:cubicBezTo>
                    <a:pt x="3892" y="56542"/>
                    <a:pt x="3915" y="56543"/>
                    <a:pt x="3938" y="56543"/>
                  </a:cubicBezTo>
                  <a:cubicBezTo>
                    <a:pt x="4415" y="56543"/>
                    <a:pt x="4873" y="56210"/>
                    <a:pt x="4937" y="55573"/>
                  </a:cubicBezTo>
                  <a:cubicBezTo>
                    <a:pt x="5171" y="53806"/>
                    <a:pt x="5104" y="52038"/>
                    <a:pt x="5204" y="50270"/>
                  </a:cubicBezTo>
                  <a:cubicBezTo>
                    <a:pt x="5237" y="48535"/>
                    <a:pt x="5337" y="46734"/>
                    <a:pt x="5404" y="44966"/>
                  </a:cubicBezTo>
                  <a:cubicBezTo>
                    <a:pt x="5537" y="41430"/>
                    <a:pt x="5704" y="37894"/>
                    <a:pt x="5771" y="34392"/>
                  </a:cubicBezTo>
                  <a:cubicBezTo>
                    <a:pt x="6038" y="27287"/>
                    <a:pt x="6271" y="20181"/>
                    <a:pt x="6505" y="13076"/>
                  </a:cubicBezTo>
                  <a:cubicBezTo>
                    <a:pt x="6605" y="9073"/>
                    <a:pt x="6772" y="5104"/>
                    <a:pt x="6872" y="1101"/>
                  </a:cubicBezTo>
                  <a:cubicBezTo>
                    <a:pt x="6905" y="501"/>
                    <a:pt x="6371" y="0"/>
                    <a:pt x="57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2"/>
            <p:cNvSpPr/>
            <p:nvPr/>
          </p:nvSpPr>
          <p:spPr>
            <a:xfrm>
              <a:off x="2360200" y="3898150"/>
              <a:ext cx="953200" cy="1271975"/>
            </a:xfrm>
            <a:custGeom>
              <a:avLst/>
              <a:gdLst/>
              <a:ahLst/>
              <a:cxnLst/>
              <a:rect l="l" t="t" r="r" b="b"/>
              <a:pathLst>
                <a:path w="38128" h="50879" extrusionOk="0">
                  <a:moveTo>
                    <a:pt x="30162" y="0"/>
                  </a:moveTo>
                  <a:cubicBezTo>
                    <a:pt x="29982" y="0"/>
                    <a:pt x="29802" y="1"/>
                    <a:pt x="29621" y="4"/>
                  </a:cubicBezTo>
                  <a:cubicBezTo>
                    <a:pt x="28787" y="4"/>
                    <a:pt x="28187" y="671"/>
                    <a:pt x="28120" y="1505"/>
                  </a:cubicBezTo>
                  <a:cubicBezTo>
                    <a:pt x="28020" y="3206"/>
                    <a:pt x="27887" y="4907"/>
                    <a:pt x="27853" y="6642"/>
                  </a:cubicBezTo>
                  <a:cubicBezTo>
                    <a:pt x="27853" y="7409"/>
                    <a:pt x="27720" y="8243"/>
                    <a:pt x="27853" y="9044"/>
                  </a:cubicBezTo>
                  <a:cubicBezTo>
                    <a:pt x="27687" y="12079"/>
                    <a:pt x="27453" y="15081"/>
                    <a:pt x="27253" y="18150"/>
                  </a:cubicBezTo>
                  <a:cubicBezTo>
                    <a:pt x="26919" y="23320"/>
                    <a:pt x="26519" y="28491"/>
                    <a:pt x="26052" y="33661"/>
                  </a:cubicBezTo>
                  <a:cubicBezTo>
                    <a:pt x="25919" y="35096"/>
                    <a:pt x="25785" y="36530"/>
                    <a:pt x="25685" y="37998"/>
                  </a:cubicBezTo>
                  <a:cubicBezTo>
                    <a:pt x="25585" y="38765"/>
                    <a:pt x="25485" y="39532"/>
                    <a:pt x="25418" y="40266"/>
                  </a:cubicBezTo>
                  <a:cubicBezTo>
                    <a:pt x="25385" y="40600"/>
                    <a:pt x="25318" y="41000"/>
                    <a:pt x="25285" y="41333"/>
                  </a:cubicBezTo>
                  <a:cubicBezTo>
                    <a:pt x="25285" y="41433"/>
                    <a:pt x="25251" y="41567"/>
                    <a:pt x="25251" y="41700"/>
                  </a:cubicBezTo>
                  <a:lnTo>
                    <a:pt x="24885" y="41700"/>
                  </a:lnTo>
                  <a:cubicBezTo>
                    <a:pt x="24518" y="41700"/>
                    <a:pt x="24117" y="41667"/>
                    <a:pt x="23750" y="41667"/>
                  </a:cubicBezTo>
                  <a:lnTo>
                    <a:pt x="21482" y="41534"/>
                  </a:lnTo>
                  <a:cubicBezTo>
                    <a:pt x="19948" y="41400"/>
                    <a:pt x="18413" y="41333"/>
                    <a:pt x="16879" y="41200"/>
                  </a:cubicBezTo>
                  <a:cubicBezTo>
                    <a:pt x="14210" y="41033"/>
                    <a:pt x="11575" y="40766"/>
                    <a:pt x="8906" y="40533"/>
                  </a:cubicBezTo>
                  <a:cubicBezTo>
                    <a:pt x="9273" y="35696"/>
                    <a:pt x="9607" y="30893"/>
                    <a:pt x="9974" y="26089"/>
                  </a:cubicBezTo>
                  <a:cubicBezTo>
                    <a:pt x="10408" y="20919"/>
                    <a:pt x="10808" y="15748"/>
                    <a:pt x="11208" y="10578"/>
                  </a:cubicBezTo>
                  <a:cubicBezTo>
                    <a:pt x="11408" y="7709"/>
                    <a:pt x="11775" y="4807"/>
                    <a:pt x="11608" y="1905"/>
                  </a:cubicBezTo>
                  <a:cubicBezTo>
                    <a:pt x="11608" y="1738"/>
                    <a:pt x="11575" y="1638"/>
                    <a:pt x="11475" y="1505"/>
                  </a:cubicBezTo>
                  <a:cubicBezTo>
                    <a:pt x="11283" y="1058"/>
                    <a:pt x="10908" y="702"/>
                    <a:pt x="10437" y="702"/>
                  </a:cubicBezTo>
                  <a:cubicBezTo>
                    <a:pt x="10416" y="702"/>
                    <a:pt x="10395" y="703"/>
                    <a:pt x="10374" y="704"/>
                  </a:cubicBezTo>
                  <a:cubicBezTo>
                    <a:pt x="8506" y="804"/>
                    <a:pt x="6605" y="871"/>
                    <a:pt x="4737" y="1005"/>
                  </a:cubicBezTo>
                  <a:cubicBezTo>
                    <a:pt x="4003" y="1038"/>
                    <a:pt x="3503" y="1538"/>
                    <a:pt x="3403" y="2339"/>
                  </a:cubicBezTo>
                  <a:cubicBezTo>
                    <a:pt x="3236" y="4407"/>
                    <a:pt x="3169" y="6475"/>
                    <a:pt x="3069" y="8543"/>
                  </a:cubicBezTo>
                  <a:cubicBezTo>
                    <a:pt x="3002" y="10678"/>
                    <a:pt x="2769" y="12746"/>
                    <a:pt x="2602" y="14881"/>
                  </a:cubicBezTo>
                  <a:cubicBezTo>
                    <a:pt x="2335" y="19017"/>
                    <a:pt x="2002" y="23187"/>
                    <a:pt x="1668" y="27323"/>
                  </a:cubicBezTo>
                  <a:cubicBezTo>
                    <a:pt x="1368" y="31493"/>
                    <a:pt x="1034" y="35696"/>
                    <a:pt x="701" y="39866"/>
                  </a:cubicBezTo>
                  <a:cubicBezTo>
                    <a:pt x="601" y="40900"/>
                    <a:pt x="534" y="41934"/>
                    <a:pt x="400" y="43001"/>
                  </a:cubicBezTo>
                  <a:cubicBezTo>
                    <a:pt x="267" y="44002"/>
                    <a:pt x="67" y="45069"/>
                    <a:pt x="33" y="46070"/>
                  </a:cubicBezTo>
                  <a:cubicBezTo>
                    <a:pt x="0" y="47271"/>
                    <a:pt x="901" y="47938"/>
                    <a:pt x="2002" y="48172"/>
                  </a:cubicBezTo>
                  <a:cubicBezTo>
                    <a:pt x="3002" y="48372"/>
                    <a:pt x="4003" y="48572"/>
                    <a:pt x="5004" y="48739"/>
                  </a:cubicBezTo>
                  <a:cubicBezTo>
                    <a:pt x="13176" y="50073"/>
                    <a:pt x="21415" y="50507"/>
                    <a:pt x="29688" y="50773"/>
                  </a:cubicBezTo>
                  <a:cubicBezTo>
                    <a:pt x="30518" y="50773"/>
                    <a:pt x="31401" y="50879"/>
                    <a:pt x="32290" y="50879"/>
                  </a:cubicBezTo>
                  <a:cubicBezTo>
                    <a:pt x="32401" y="50879"/>
                    <a:pt x="32512" y="50877"/>
                    <a:pt x="32623" y="50874"/>
                  </a:cubicBezTo>
                  <a:cubicBezTo>
                    <a:pt x="33891" y="50840"/>
                    <a:pt x="34558" y="50040"/>
                    <a:pt x="34692" y="48839"/>
                  </a:cubicBezTo>
                  <a:cubicBezTo>
                    <a:pt x="34892" y="46771"/>
                    <a:pt x="34958" y="44702"/>
                    <a:pt x="35125" y="42601"/>
                  </a:cubicBezTo>
                  <a:cubicBezTo>
                    <a:pt x="35425" y="38431"/>
                    <a:pt x="35759" y="34228"/>
                    <a:pt x="36059" y="30059"/>
                  </a:cubicBezTo>
                  <a:cubicBezTo>
                    <a:pt x="36626" y="21719"/>
                    <a:pt x="37227" y="13380"/>
                    <a:pt x="37860" y="5041"/>
                  </a:cubicBezTo>
                  <a:lnTo>
                    <a:pt x="38094" y="1905"/>
                  </a:lnTo>
                  <a:cubicBezTo>
                    <a:pt x="38127" y="1371"/>
                    <a:pt x="37627" y="671"/>
                    <a:pt x="36993" y="538"/>
                  </a:cubicBezTo>
                  <a:cubicBezTo>
                    <a:pt x="34734" y="197"/>
                    <a:pt x="32475" y="0"/>
                    <a:pt x="30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2"/>
            <p:cNvSpPr/>
            <p:nvPr/>
          </p:nvSpPr>
          <p:spPr>
            <a:xfrm>
              <a:off x="3153250" y="4003300"/>
              <a:ext cx="245200" cy="237000"/>
            </a:xfrm>
            <a:custGeom>
              <a:avLst/>
              <a:gdLst/>
              <a:ahLst/>
              <a:cxnLst/>
              <a:rect l="l" t="t" r="r" b="b"/>
              <a:pathLst>
                <a:path w="9808" h="9480" extrusionOk="0">
                  <a:moveTo>
                    <a:pt x="1835" y="1"/>
                  </a:moveTo>
                  <a:cubicBezTo>
                    <a:pt x="1202" y="1"/>
                    <a:pt x="801" y="501"/>
                    <a:pt x="735" y="1102"/>
                  </a:cubicBezTo>
                  <a:cubicBezTo>
                    <a:pt x="735" y="1268"/>
                    <a:pt x="301" y="5938"/>
                    <a:pt x="234" y="6606"/>
                  </a:cubicBezTo>
                  <a:cubicBezTo>
                    <a:pt x="201" y="7273"/>
                    <a:pt x="1" y="8107"/>
                    <a:pt x="468" y="8674"/>
                  </a:cubicBezTo>
                  <a:cubicBezTo>
                    <a:pt x="968" y="9307"/>
                    <a:pt x="1869" y="9207"/>
                    <a:pt x="2569" y="9307"/>
                  </a:cubicBezTo>
                  <a:cubicBezTo>
                    <a:pt x="3236" y="9374"/>
                    <a:pt x="3870" y="9374"/>
                    <a:pt x="4537" y="9441"/>
                  </a:cubicBezTo>
                  <a:cubicBezTo>
                    <a:pt x="5101" y="9469"/>
                    <a:pt x="5665" y="9479"/>
                    <a:pt x="6229" y="9479"/>
                  </a:cubicBezTo>
                  <a:cubicBezTo>
                    <a:pt x="6999" y="9479"/>
                    <a:pt x="7770" y="9460"/>
                    <a:pt x="8540" y="9441"/>
                  </a:cubicBezTo>
                  <a:cubicBezTo>
                    <a:pt x="9174" y="9374"/>
                    <a:pt x="9574" y="8941"/>
                    <a:pt x="9641" y="8340"/>
                  </a:cubicBezTo>
                  <a:cubicBezTo>
                    <a:pt x="9741" y="6038"/>
                    <a:pt x="9808" y="3703"/>
                    <a:pt x="9641" y="1435"/>
                  </a:cubicBezTo>
                  <a:cubicBezTo>
                    <a:pt x="9574" y="801"/>
                    <a:pt x="9141" y="368"/>
                    <a:pt x="8540" y="334"/>
                  </a:cubicBezTo>
                  <a:cubicBezTo>
                    <a:pt x="6339" y="134"/>
                    <a:pt x="4070" y="34"/>
                    <a:pt x="1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2"/>
            <p:cNvSpPr/>
            <p:nvPr/>
          </p:nvSpPr>
          <p:spPr>
            <a:xfrm>
              <a:off x="3133250" y="4356900"/>
              <a:ext cx="244350" cy="236775"/>
            </a:xfrm>
            <a:custGeom>
              <a:avLst/>
              <a:gdLst/>
              <a:ahLst/>
              <a:cxnLst/>
              <a:rect l="l" t="t" r="r" b="b"/>
              <a:pathLst>
                <a:path w="9774" h="9471" extrusionOk="0">
                  <a:moveTo>
                    <a:pt x="1835" y="0"/>
                  </a:moveTo>
                  <a:cubicBezTo>
                    <a:pt x="1201" y="0"/>
                    <a:pt x="801" y="501"/>
                    <a:pt x="767" y="1068"/>
                  </a:cubicBezTo>
                  <a:cubicBezTo>
                    <a:pt x="767" y="1234"/>
                    <a:pt x="300" y="5904"/>
                    <a:pt x="267" y="6572"/>
                  </a:cubicBezTo>
                  <a:cubicBezTo>
                    <a:pt x="200" y="7239"/>
                    <a:pt x="0" y="8073"/>
                    <a:pt x="467" y="8673"/>
                  </a:cubicBezTo>
                  <a:cubicBezTo>
                    <a:pt x="968" y="9307"/>
                    <a:pt x="1868" y="9207"/>
                    <a:pt x="2602" y="9307"/>
                  </a:cubicBezTo>
                  <a:cubicBezTo>
                    <a:pt x="3269" y="9374"/>
                    <a:pt x="3870" y="9374"/>
                    <a:pt x="4537" y="9407"/>
                  </a:cubicBezTo>
                  <a:cubicBezTo>
                    <a:pt x="5139" y="9452"/>
                    <a:pt x="5741" y="9470"/>
                    <a:pt x="6344" y="9470"/>
                  </a:cubicBezTo>
                  <a:cubicBezTo>
                    <a:pt x="7076" y="9470"/>
                    <a:pt x="7808" y="9444"/>
                    <a:pt x="8540" y="9407"/>
                  </a:cubicBezTo>
                  <a:cubicBezTo>
                    <a:pt x="9173" y="9374"/>
                    <a:pt x="9607" y="8907"/>
                    <a:pt x="9640" y="8340"/>
                  </a:cubicBezTo>
                  <a:cubicBezTo>
                    <a:pt x="9707" y="6005"/>
                    <a:pt x="9774" y="3703"/>
                    <a:pt x="9640" y="1401"/>
                  </a:cubicBezTo>
                  <a:cubicBezTo>
                    <a:pt x="9607" y="801"/>
                    <a:pt x="9140" y="367"/>
                    <a:pt x="8540" y="334"/>
                  </a:cubicBezTo>
                  <a:cubicBezTo>
                    <a:pt x="6338" y="134"/>
                    <a:pt x="4103" y="34"/>
                    <a:pt x="1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22"/>
            <p:cNvSpPr/>
            <p:nvPr/>
          </p:nvSpPr>
          <p:spPr>
            <a:xfrm>
              <a:off x="3104050" y="4723825"/>
              <a:ext cx="245200" cy="236775"/>
            </a:xfrm>
            <a:custGeom>
              <a:avLst/>
              <a:gdLst/>
              <a:ahLst/>
              <a:cxnLst/>
              <a:rect l="l" t="t" r="r" b="b"/>
              <a:pathLst>
                <a:path w="9808" h="9471" extrusionOk="0">
                  <a:moveTo>
                    <a:pt x="1835" y="0"/>
                  </a:moveTo>
                  <a:cubicBezTo>
                    <a:pt x="1202" y="0"/>
                    <a:pt x="801" y="501"/>
                    <a:pt x="768" y="1068"/>
                  </a:cubicBezTo>
                  <a:cubicBezTo>
                    <a:pt x="768" y="1235"/>
                    <a:pt x="301" y="5905"/>
                    <a:pt x="268" y="6572"/>
                  </a:cubicBezTo>
                  <a:cubicBezTo>
                    <a:pt x="201" y="7239"/>
                    <a:pt x="1" y="8073"/>
                    <a:pt x="468" y="8673"/>
                  </a:cubicBezTo>
                  <a:cubicBezTo>
                    <a:pt x="968" y="9307"/>
                    <a:pt x="1869" y="9207"/>
                    <a:pt x="2603" y="9307"/>
                  </a:cubicBezTo>
                  <a:cubicBezTo>
                    <a:pt x="3270" y="9374"/>
                    <a:pt x="3870" y="9374"/>
                    <a:pt x="4537" y="9407"/>
                  </a:cubicBezTo>
                  <a:cubicBezTo>
                    <a:pt x="5140" y="9452"/>
                    <a:pt x="5742" y="9470"/>
                    <a:pt x="6344" y="9470"/>
                  </a:cubicBezTo>
                  <a:cubicBezTo>
                    <a:pt x="7076" y="9470"/>
                    <a:pt x="7808" y="9444"/>
                    <a:pt x="8540" y="9407"/>
                  </a:cubicBezTo>
                  <a:cubicBezTo>
                    <a:pt x="9174" y="9374"/>
                    <a:pt x="9608" y="8907"/>
                    <a:pt x="9641" y="8340"/>
                  </a:cubicBezTo>
                  <a:cubicBezTo>
                    <a:pt x="9774" y="6038"/>
                    <a:pt x="9808" y="3703"/>
                    <a:pt x="9641" y="1401"/>
                  </a:cubicBezTo>
                  <a:cubicBezTo>
                    <a:pt x="9608" y="801"/>
                    <a:pt x="9141" y="367"/>
                    <a:pt x="8540" y="334"/>
                  </a:cubicBezTo>
                  <a:cubicBezTo>
                    <a:pt x="6339" y="134"/>
                    <a:pt x="4104" y="34"/>
                    <a:pt x="1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9" name="Google Shape;319;p22"/>
          <p:cNvGrpSpPr/>
          <p:nvPr/>
        </p:nvGrpSpPr>
        <p:grpSpPr>
          <a:xfrm>
            <a:off x="10876100" y="4143234"/>
            <a:ext cx="995200" cy="2403033"/>
            <a:chOff x="3003150" y="1845675"/>
            <a:chExt cx="746400" cy="1802275"/>
          </a:xfrm>
        </p:grpSpPr>
        <p:sp>
          <p:nvSpPr>
            <p:cNvPr id="320" name="Google Shape;320;p22"/>
            <p:cNvSpPr/>
            <p:nvPr/>
          </p:nvSpPr>
          <p:spPr>
            <a:xfrm>
              <a:off x="3003150" y="2837575"/>
              <a:ext cx="746400" cy="810375"/>
            </a:xfrm>
            <a:custGeom>
              <a:avLst/>
              <a:gdLst/>
              <a:ahLst/>
              <a:cxnLst/>
              <a:rect l="l" t="t" r="r" b="b"/>
              <a:pathLst>
                <a:path w="29856" h="32415" extrusionOk="0">
                  <a:moveTo>
                    <a:pt x="25687" y="0"/>
                  </a:moveTo>
                  <a:cubicBezTo>
                    <a:pt x="25316" y="0"/>
                    <a:pt x="24930" y="30"/>
                    <a:pt x="24585" y="30"/>
                  </a:cubicBezTo>
                  <a:cubicBezTo>
                    <a:pt x="21516" y="63"/>
                    <a:pt x="18414" y="297"/>
                    <a:pt x="15345" y="430"/>
                  </a:cubicBezTo>
                  <a:cubicBezTo>
                    <a:pt x="14644" y="463"/>
                    <a:pt x="14211" y="964"/>
                    <a:pt x="14144" y="1631"/>
                  </a:cubicBezTo>
                  <a:cubicBezTo>
                    <a:pt x="14010" y="3065"/>
                    <a:pt x="14077" y="18276"/>
                    <a:pt x="14044" y="22146"/>
                  </a:cubicBezTo>
                  <a:cubicBezTo>
                    <a:pt x="12009" y="22346"/>
                    <a:pt x="9974" y="22429"/>
                    <a:pt x="7935" y="22429"/>
                  </a:cubicBezTo>
                  <a:cubicBezTo>
                    <a:pt x="5896" y="22429"/>
                    <a:pt x="3853" y="22346"/>
                    <a:pt x="1802" y="22212"/>
                  </a:cubicBezTo>
                  <a:cubicBezTo>
                    <a:pt x="1769" y="22209"/>
                    <a:pt x="1737" y="22207"/>
                    <a:pt x="1705" y="22207"/>
                  </a:cubicBezTo>
                  <a:cubicBezTo>
                    <a:pt x="1087" y="22207"/>
                    <a:pt x="631" y="22810"/>
                    <a:pt x="568" y="23413"/>
                  </a:cubicBezTo>
                  <a:cubicBezTo>
                    <a:pt x="401" y="26048"/>
                    <a:pt x="234" y="28617"/>
                    <a:pt x="34" y="31252"/>
                  </a:cubicBezTo>
                  <a:cubicBezTo>
                    <a:pt x="0" y="31886"/>
                    <a:pt x="568" y="32386"/>
                    <a:pt x="1168" y="32386"/>
                  </a:cubicBezTo>
                  <a:cubicBezTo>
                    <a:pt x="2546" y="32406"/>
                    <a:pt x="3922" y="32415"/>
                    <a:pt x="5298" y="32415"/>
                  </a:cubicBezTo>
                  <a:cubicBezTo>
                    <a:pt x="11081" y="32415"/>
                    <a:pt x="16843" y="32249"/>
                    <a:pt x="22583" y="31953"/>
                  </a:cubicBezTo>
                  <a:cubicBezTo>
                    <a:pt x="24651" y="31819"/>
                    <a:pt x="26653" y="31686"/>
                    <a:pt x="28688" y="31552"/>
                  </a:cubicBezTo>
                  <a:cubicBezTo>
                    <a:pt x="29255" y="31486"/>
                    <a:pt x="29855" y="31052"/>
                    <a:pt x="29822" y="30418"/>
                  </a:cubicBezTo>
                  <a:cubicBezTo>
                    <a:pt x="29421" y="24948"/>
                    <a:pt x="29021" y="19444"/>
                    <a:pt x="28588" y="13973"/>
                  </a:cubicBezTo>
                  <a:cubicBezTo>
                    <a:pt x="28387" y="11238"/>
                    <a:pt x="28221" y="8469"/>
                    <a:pt x="28020" y="5701"/>
                  </a:cubicBezTo>
                  <a:cubicBezTo>
                    <a:pt x="27920" y="4333"/>
                    <a:pt x="27887" y="2965"/>
                    <a:pt x="27720" y="1631"/>
                  </a:cubicBezTo>
                  <a:cubicBezTo>
                    <a:pt x="27654" y="930"/>
                    <a:pt x="27253" y="297"/>
                    <a:pt x="26553" y="97"/>
                  </a:cubicBezTo>
                  <a:cubicBezTo>
                    <a:pt x="26295" y="21"/>
                    <a:pt x="25996" y="0"/>
                    <a:pt x="25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2"/>
            <p:cNvSpPr/>
            <p:nvPr/>
          </p:nvSpPr>
          <p:spPr>
            <a:xfrm>
              <a:off x="3174950" y="1845675"/>
              <a:ext cx="423650" cy="1456875"/>
            </a:xfrm>
            <a:custGeom>
              <a:avLst/>
              <a:gdLst/>
              <a:ahLst/>
              <a:cxnLst/>
              <a:rect l="l" t="t" r="r" b="b"/>
              <a:pathLst>
                <a:path w="16946" h="58275" extrusionOk="0">
                  <a:moveTo>
                    <a:pt x="14010" y="2246"/>
                  </a:moveTo>
                  <a:cubicBezTo>
                    <a:pt x="14143" y="9084"/>
                    <a:pt x="14310" y="15922"/>
                    <a:pt x="14377" y="22760"/>
                  </a:cubicBezTo>
                  <a:cubicBezTo>
                    <a:pt x="14477" y="30032"/>
                    <a:pt x="14544" y="37271"/>
                    <a:pt x="14610" y="44543"/>
                  </a:cubicBezTo>
                  <a:cubicBezTo>
                    <a:pt x="14644" y="48279"/>
                    <a:pt x="14677" y="52048"/>
                    <a:pt x="14677" y="55784"/>
                  </a:cubicBezTo>
                  <a:cubicBezTo>
                    <a:pt x="12348" y="55943"/>
                    <a:pt x="10006" y="56019"/>
                    <a:pt x="7674" y="56019"/>
                  </a:cubicBezTo>
                  <a:cubicBezTo>
                    <a:pt x="6099" y="56019"/>
                    <a:pt x="4529" y="55985"/>
                    <a:pt x="2969" y="55917"/>
                  </a:cubicBezTo>
                  <a:cubicBezTo>
                    <a:pt x="2802" y="48812"/>
                    <a:pt x="2635" y="41774"/>
                    <a:pt x="2569" y="34702"/>
                  </a:cubicBezTo>
                  <a:cubicBezTo>
                    <a:pt x="2535" y="27264"/>
                    <a:pt x="2468" y="19892"/>
                    <a:pt x="2335" y="12520"/>
                  </a:cubicBezTo>
                  <a:cubicBezTo>
                    <a:pt x="2302" y="10418"/>
                    <a:pt x="2302" y="8350"/>
                    <a:pt x="2268" y="6249"/>
                  </a:cubicBezTo>
                  <a:cubicBezTo>
                    <a:pt x="2268" y="5214"/>
                    <a:pt x="2202" y="4180"/>
                    <a:pt x="2202" y="3113"/>
                  </a:cubicBezTo>
                  <a:cubicBezTo>
                    <a:pt x="2202" y="2913"/>
                    <a:pt x="2168" y="2679"/>
                    <a:pt x="2168" y="2446"/>
                  </a:cubicBezTo>
                  <a:lnTo>
                    <a:pt x="2168" y="2446"/>
                  </a:lnTo>
                  <a:cubicBezTo>
                    <a:pt x="3848" y="2573"/>
                    <a:pt x="5516" y="2640"/>
                    <a:pt x="7182" y="2640"/>
                  </a:cubicBezTo>
                  <a:cubicBezTo>
                    <a:pt x="9453" y="2640"/>
                    <a:pt x="11720" y="2515"/>
                    <a:pt x="14010" y="2246"/>
                  </a:cubicBezTo>
                  <a:close/>
                  <a:moveTo>
                    <a:pt x="15259" y="1"/>
                  </a:moveTo>
                  <a:cubicBezTo>
                    <a:pt x="15221" y="1"/>
                    <a:pt x="15183" y="4"/>
                    <a:pt x="15144" y="11"/>
                  </a:cubicBezTo>
                  <a:cubicBezTo>
                    <a:pt x="12548" y="350"/>
                    <a:pt x="9904" y="534"/>
                    <a:pt x="7262" y="534"/>
                  </a:cubicBezTo>
                  <a:cubicBezTo>
                    <a:pt x="5491" y="534"/>
                    <a:pt x="3722" y="452"/>
                    <a:pt x="1968" y="278"/>
                  </a:cubicBezTo>
                  <a:cubicBezTo>
                    <a:pt x="1968" y="177"/>
                    <a:pt x="100" y="111"/>
                    <a:pt x="100" y="111"/>
                  </a:cubicBezTo>
                  <a:cubicBezTo>
                    <a:pt x="100" y="1045"/>
                    <a:pt x="0" y="4781"/>
                    <a:pt x="0" y="5715"/>
                  </a:cubicBezTo>
                  <a:lnTo>
                    <a:pt x="100" y="11219"/>
                  </a:lnTo>
                  <a:cubicBezTo>
                    <a:pt x="133" y="14921"/>
                    <a:pt x="200" y="18624"/>
                    <a:pt x="267" y="22360"/>
                  </a:cubicBezTo>
                  <a:cubicBezTo>
                    <a:pt x="367" y="29765"/>
                    <a:pt x="667" y="37137"/>
                    <a:pt x="701" y="44543"/>
                  </a:cubicBezTo>
                  <a:cubicBezTo>
                    <a:pt x="767" y="48646"/>
                    <a:pt x="767" y="52815"/>
                    <a:pt x="801" y="56985"/>
                  </a:cubicBezTo>
                  <a:cubicBezTo>
                    <a:pt x="801" y="57619"/>
                    <a:pt x="1301" y="58019"/>
                    <a:pt x="1868" y="58086"/>
                  </a:cubicBezTo>
                  <a:cubicBezTo>
                    <a:pt x="3841" y="58213"/>
                    <a:pt x="5820" y="58275"/>
                    <a:pt x="7800" y="58275"/>
                  </a:cubicBezTo>
                  <a:cubicBezTo>
                    <a:pt x="10473" y="58275"/>
                    <a:pt x="13148" y="58163"/>
                    <a:pt x="15811" y="57952"/>
                  </a:cubicBezTo>
                  <a:cubicBezTo>
                    <a:pt x="16445" y="57919"/>
                    <a:pt x="16945" y="57452"/>
                    <a:pt x="16945" y="56818"/>
                  </a:cubicBezTo>
                  <a:cubicBezTo>
                    <a:pt x="16879" y="49580"/>
                    <a:pt x="16812" y="42308"/>
                    <a:pt x="16812" y="35102"/>
                  </a:cubicBezTo>
                  <a:cubicBezTo>
                    <a:pt x="16712" y="27864"/>
                    <a:pt x="16612" y="20592"/>
                    <a:pt x="16478" y="13354"/>
                  </a:cubicBezTo>
                  <a:lnTo>
                    <a:pt x="16212" y="1078"/>
                  </a:lnTo>
                  <a:cubicBezTo>
                    <a:pt x="16212" y="612"/>
                    <a:pt x="15777" y="1"/>
                    <a:pt x="15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96426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C8F0B19-CA13-4D0E-B06E-67E3D54AF229}"/>
              </a:ext>
            </a:extLst>
          </p:cNvPr>
          <p:cNvGrpSpPr/>
          <p:nvPr userDrawn="1"/>
        </p:nvGrpSpPr>
        <p:grpSpPr>
          <a:xfrm>
            <a:off x="3907972" y="1063755"/>
            <a:ext cx="4376057" cy="77068"/>
            <a:chOff x="4379494" y="697832"/>
            <a:chExt cx="2586787" cy="16844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D5EFAE-BB88-4B3D-8484-86A6CBBF386E}"/>
                </a:ext>
              </a:extLst>
            </p:cNvPr>
            <p:cNvSpPr/>
            <p:nvPr/>
          </p:nvSpPr>
          <p:spPr>
            <a:xfrm>
              <a:off x="4379494" y="697832"/>
              <a:ext cx="517358" cy="168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41C671-2564-42A5-83F2-E15989574371}"/>
                </a:ext>
              </a:extLst>
            </p:cNvPr>
            <p:cNvSpPr/>
            <p:nvPr/>
          </p:nvSpPr>
          <p:spPr>
            <a:xfrm>
              <a:off x="4896851" y="697832"/>
              <a:ext cx="517358" cy="16844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46D60C6-F049-4E52-9CEF-E9FCF22BD3D4}"/>
                </a:ext>
              </a:extLst>
            </p:cNvPr>
            <p:cNvSpPr/>
            <p:nvPr/>
          </p:nvSpPr>
          <p:spPr>
            <a:xfrm>
              <a:off x="5414208" y="697832"/>
              <a:ext cx="517358" cy="16844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45A27E-892D-4D6B-BDFF-5FD860699634}"/>
                </a:ext>
              </a:extLst>
            </p:cNvPr>
            <p:cNvSpPr/>
            <p:nvPr/>
          </p:nvSpPr>
          <p:spPr>
            <a:xfrm>
              <a:off x="5931565" y="697832"/>
              <a:ext cx="517358" cy="16844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9B937D-CA4A-46E0-8D5A-85C76FF0129D}"/>
                </a:ext>
              </a:extLst>
            </p:cNvPr>
            <p:cNvSpPr/>
            <p:nvPr/>
          </p:nvSpPr>
          <p:spPr>
            <a:xfrm>
              <a:off x="6448923" y="697832"/>
              <a:ext cx="517358" cy="1684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9795366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1625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C2ABD529-FE83-4068-B43D-09D8C61354D1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466102" y="846034"/>
            <a:ext cx="5529990" cy="5456343"/>
          </a:xfrm>
          <a:custGeom>
            <a:avLst/>
            <a:gdLst>
              <a:gd name="connsiteX0" fmla="*/ 5203477 w 5529990"/>
              <a:gd name="connsiteY0" fmla="*/ 4996820 h 5456343"/>
              <a:gd name="connsiteX1" fmla="*/ 5205385 w 5529990"/>
              <a:gd name="connsiteY1" fmla="*/ 4997961 h 5456343"/>
              <a:gd name="connsiteX2" fmla="*/ 5204062 w 5529990"/>
              <a:gd name="connsiteY2" fmla="*/ 4999290 h 5456343"/>
              <a:gd name="connsiteX3" fmla="*/ 3285288 w 5529990"/>
              <a:gd name="connsiteY3" fmla="*/ 850958 h 5456343"/>
              <a:gd name="connsiteX4" fmla="*/ 3285287 w 5529990"/>
              <a:gd name="connsiteY4" fmla="*/ 957889 h 5456343"/>
              <a:gd name="connsiteX5" fmla="*/ 3309883 w 5529990"/>
              <a:gd name="connsiteY5" fmla="*/ 964960 h 5456343"/>
              <a:gd name="connsiteX6" fmla="*/ 3342876 w 5529990"/>
              <a:gd name="connsiteY6" fmla="*/ 959101 h 5456343"/>
              <a:gd name="connsiteX7" fmla="*/ 3347625 w 5529990"/>
              <a:gd name="connsiteY7" fmla="*/ 953011 h 5456343"/>
              <a:gd name="connsiteX8" fmla="*/ 3340340 w 5529990"/>
              <a:gd name="connsiteY8" fmla="*/ 917595 h 5456343"/>
              <a:gd name="connsiteX9" fmla="*/ 3323433 w 5529990"/>
              <a:gd name="connsiteY9" fmla="*/ 872062 h 5456343"/>
              <a:gd name="connsiteX10" fmla="*/ 3302259 w 5529990"/>
              <a:gd name="connsiteY10" fmla="*/ 854999 h 5456343"/>
              <a:gd name="connsiteX11" fmla="*/ 97597 w 5529990"/>
              <a:gd name="connsiteY11" fmla="*/ 97597 h 5456343"/>
              <a:gd name="connsiteX12" fmla="*/ 97597 w 5529990"/>
              <a:gd name="connsiteY12" fmla="*/ 3380541 h 5456343"/>
              <a:gd name="connsiteX13" fmla="*/ 925476 w 5529990"/>
              <a:gd name="connsiteY13" fmla="*/ 3380541 h 5456343"/>
              <a:gd name="connsiteX14" fmla="*/ 946229 w 5529990"/>
              <a:gd name="connsiteY14" fmla="*/ 3355733 h 5456343"/>
              <a:gd name="connsiteX15" fmla="*/ 978940 w 5529990"/>
              <a:gd name="connsiteY15" fmla="*/ 3351467 h 5456343"/>
              <a:gd name="connsiteX16" fmla="*/ 1007525 w 5529990"/>
              <a:gd name="connsiteY16" fmla="*/ 3349520 h 5456343"/>
              <a:gd name="connsiteX17" fmla="*/ 1031564 w 5529990"/>
              <a:gd name="connsiteY17" fmla="*/ 3353683 h 5456343"/>
              <a:gd name="connsiteX18" fmla="*/ 1032954 w 5529990"/>
              <a:gd name="connsiteY18" fmla="*/ 3351929 h 5456343"/>
              <a:gd name="connsiteX19" fmla="*/ 1046660 w 5529990"/>
              <a:gd name="connsiteY19" fmla="*/ 3307002 h 5456343"/>
              <a:gd name="connsiteX20" fmla="*/ 1050343 w 5529990"/>
              <a:gd name="connsiteY20" fmla="*/ 3285495 h 5456343"/>
              <a:gd name="connsiteX21" fmla="*/ 1053485 w 5529990"/>
              <a:gd name="connsiteY21" fmla="*/ 3281034 h 5456343"/>
              <a:gd name="connsiteX22" fmla="*/ 213108 w 5529990"/>
              <a:gd name="connsiteY22" fmla="*/ 3281033 h 5456343"/>
              <a:gd name="connsiteX23" fmla="*/ 213107 w 5529990"/>
              <a:gd name="connsiteY23" fmla="*/ 208854 h 5456343"/>
              <a:gd name="connsiteX24" fmla="*/ 3285287 w 5529990"/>
              <a:gd name="connsiteY24" fmla="*/ 208854 h 5456343"/>
              <a:gd name="connsiteX25" fmla="*/ 3285287 w 5529990"/>
              <a:gd name="connsiteY25" fmla="*/ 805089 h 5456343"/>
              <a:gd name="connsiteX26" fmla="*/ 3285421 w 5529990"/>
              <a:gd name="connsiteY26" fmla="*/ 805084 h 5456343"/>
              <a:gd name="connsiteX27" fmla="*/ 3308726 w 5529990"/>
              <a:gd name="connsiteY27" fmla="*/ 825294 h 5456343"/>
              <a:gd name="connsiteX28" fmla="*/ 3343101 w 5529990"/>
              <a:gd name="connsiteY28" fmla="*/ 834936 h 5456343"/>
              <a:gd name="connsiteX29" fmla="*/ 3357542 w 5529990"/>
              <a:gd name="connsiteY29" fmla="*/ 829717 h 5456343"/>
              <a:gd name="connsiteX30" fmla="*/ 3389087 w 5529990"/>
              <a:gd name="connsiteY30" fmla="*/ 840123 h 5456343"/>
              <a:gd name="connsiteX31" fmla="*/ 3389087 w 5529990"/>
              <a:gd name="connsiteY31" fmla="*/ 97597 h 5456343"/>
              <a:gd name="connsiteX32" fmla="*/ 0 w 5529990"/>
              <a:gd name="connsiteY32" fmla="*/ 0 h 5456343"/>
              <a:gd name="connsiteX33" fmla="*/ 3486684 w 5529990"/>
              <a:gd name="connsiteY33" fmla="*/ 0 h 5456343"/>
              <a:gd name="connsiteX34" fmla="*/ 3486684 w 5529990"/>
              <a:gd name="connsiteY34" fmla="*/ 833838 h 5456343"/>
              <a:gd name="connsiteX35" fmla="*/ 3500172 w 5529990"/>
              <a:gd name="connsiteY35" fmla="*/ 834269 h 5456343"/>
              <a:gd name="connsiteX36" fmla="*/ 3516226 w 5529990"/>
              <a:gd name="connsiteY36" fmla="*/ 839003 h 5456343"/>
              <a:gd name="connsiteX37" fmla="*/ 3647545 w 5529990"/>
              <a:gd name="connsiteY37" fmla="*/ 866570 h 5456343"/>
              <a:gd name="connsiteX38" fmla="*/ 3662947 w 5529990"/>
              <a:gd name="connsiteY38" fmla="*/ 857912 h 5456343"/>
              <a:gd name="connsiteX39" fmla="*/ 3656762 w 5529990"/>
              <a:gd name="connsiteY39" fmla="*/ 846906 h 5456343"/>
              <a:gd name="connsiteX40" fmla="*/ 3515960 w 5529990"/>
              <a:gd name="connsiteY40" fmla="*/ 787015 h 5456343"/>
              <a:gd name="connsiteX41" fmla="*/ 3489147 w 5529990"/>
              <a:gd name="connsiteY41" fmla="*/ 770223 h 5456343"/>
              <a:gd name="connsiteX42" fmla="*/ 3498229 w 5529990"/>
              <a:gd name="connsiteY42" fmla="*/ 724565 h 5456343"/>
              <a:gd name="connsiteX43" fmla="*/ 3516829 w 5529990"/>
              <a:gd name="connsiteY43" fmla="*/ 717732 h 5456343"/>
              <a:gd name="connsiteX44" fmla="*/ 3531095 w 5529990"/>
              <a:gd name="connsiteY44" fmla="*/ 726369 h 5456343"/>
              <a:gd name="connsiteX45" fmla="*/ 3557357 w 5529990"/>
              <a:gd name="connsiteY45" fmla="*/ 731881 h 5456343"/>
              <a:gd name="connsiteX46" fmla="*/ 3581695 w 5529990"/>
              <a:gd name="connsiteY46" fmla="*/ 744271 h 5456343"/>
              <a:gd name="connsiteX47" fmla="*/ 3651817 w 5529990"/>
              <a:gd name="connsiteY47" fmla="*/ 791752 h 5456343"/>
              <a:gd name="connsiteX48" fmla="*/ 3701043 w 5529990"/>
              <a:gd name="connsiteY48" fmla="*/ 827808 h 5456343"/>
              <a:gd name="connsiteX49" fmla="*/ 3778589 w 5529990"/>
              <a:gd name="connsiteY49" fmla="*/ 888498 h 5456343"/>
              <a:gd name="connsiteX50" fmla="*/ 3870983 w 5529990"/>
              <a:gd name="connsiteY50" fmla="*/ 975599 h 5456343"/>
              <a:gd name="connsiteX51" fmla="*/ 3913472 w 5529990"/>
              <a:gd name="connsiteY51" fmla="*/ 989372 h 5456343"/>
              <a:gd name="connsiteX52" fmla="*/ 3940973 w 5529990"/>
              <a:gd name="connsiteY52" fmla="*/ 997085 h 5456343"/>
              <a:gd name="connsiteX53" fmla="*/ 3982772 w 5529990"/>
              <a:gd name="connsiteY53" fmla="*/ 1019936 h 5456343"/>
              <a:gd name="connsiteX54" fmla="*/ 3937964 w 5529990"/>
              <a:gd name="connsiteY54" fmla="*/ 888706 h 5456343"/>
              <a:gd name="connsiteX55" fmla="*/ 3899601 w 5529990"/>
              <a:gd name="connsiteY55" fmla="*/ 866821 h 5456343"/>
              <a:gd name="connsiteX56" fmla="*/ 3853267 w 5529990"/>
              <a:gd name="connsiteY56" fmla="*/ 820451 h 5456343"/>
              <a:gd name="connsiteX57" fmla="*/ 3829759 w 5529990"/>
              <a:gd name="connsiteY57" fmla="*/ 778630 h 5456343"/>
              <a:gd name="connsiteX58" fmla="*/ 3899474 w 5529990"/>
              <a:gd name="connsiteY58" fmla="*/ 794477 h 5456343"/>
              <a:gd name="connsiteX59" fmla="*/ 3949113 w 5529990"/>
              <a:gd name="connsiteY59" fmla="*/ 815817 h 5456343"/>
              <a:gd name="connsiteX60" fmla="*/ 3979087 w 5529990"/>
              <a:gd name="connsiteY60" fmla="*/ 827934 h 5456343"/>
              <a:gd name="connsiteX61" fmla="*/ 4029548 w 5529990"/>
              <a:gd name="connsiteY61" fmla="*/ 866192 h 5456343"/>
              <a:gd name="connsiteX62" fmla="*/ 4074646 w 5529990"/>
              <a:gd name="connsiteY62" fmla="*/ 910362 h 5456343"/>
              <a:gd name="connsiteX63" fmla="*/ 4111496 w 5529990"/>
              <a:gd name="connsiteY63" fmla="*/ 924407 h 5456343"/>
              <a:gd name="connsiteX64" fmla="*/ 4161957 w 5529990"/>
              <a:gd name="connsiteY64" fmla="*/ 962664 h 5456343"/>
              <a:gd name="connsiteX65" fmla="*/ 4131426 w 5529990"/>
              <a:gd name="connsiteY65" fmla="*/ 985620 h 5456343"/>
              <a:gd name="connsiteX66" fmla="*/ 4134857 w 5529990"/>
              <a:gd name="connsiteY66" fmla="*/ 1032933 h 5456343"/>
              <a:gd name="connsiteX67" fmla="*/ 4138703 w 5529990"/>
              <a:gd name="connsiteY67" fmla="*/ 1065530 h 5456343"/>
              <a:gd name="connsiteX68" fmla="*/ 4128249 w 5529990"/>
              <a:gd name="connsiteY68" fmla="*/ 1082993 h 5456343"/>
              <a:gd name="connsiteX69" fmla="*/ 4147363 w 5529990"/>
              <a:gd name="connsiteY69" fmla="*/ 1080938 h 5456343"/>
              <a:gd name="connsiteX70" fmla="*/ 4170738 w 5529990"/>
              <a:gd name="connsiteY70" fmla="*/ 1096765 h 5456343"/>
              <a:gd name="connsiteX71" fmla="*/ 4166471 w 5529990"/>
              <a:gd name="connsiteY71" fmla="*/ 1125234 h 5456343"/>
              <a:gd name="connsiteX72" fmla="*/ 4151337 w 5529990"/>
              <a:gd name="connsiteY72" fmla="*/ 1185880 h 5456343"/>
              <a:gd name="connsiteX73" fmla="*/ 4159309 w 5529990"/>
              <a:gd name="connsiteY73" fmla="*/ 1210365 h 5456343"/>
              <a:gd name="connsiteX74" fmla="*/ 4205665 w 5529990"/>
              <a:gd name="connsiteY74" fmla="*/ 1117687 h 5456343"/>
              <a:gd name="connsiteX75" fmla="*/ 4209517 w 5529990"/>
              <a:gd name="connsiteY75" fmla="*/ 1103935 h 5456343"/>
              <a:gd name="connsiteX76" fmla="*/ 4224918 w 5529990"/>
              <a:gd name="connsiteY76" fmla="*/ 1095278 h 5456343"/>
              <a:gd name="connsiteX77" fmla="*/ 4232341 w 5529990"/>
              <a:gd name="connsiteY77" fmla="*/ 1108484 h 5456343"/>
              <a:gd name="connsiteX78" fmla="*/ 4211843 w 5529990"/>
              <a:gd name="connsiteY78" fmla="*/ 1175042 h 5456343"/>
              <a:gd name="connsiteX79" fmla="*/ 4227373 w 5529990"/>
              <a:gd name="connsiteY79" fmla="*/ 1238729 h 5456343"/>
              <a:gd name="connsiteX80" fmla="*/ 4277010 w 5529990"/>
              <a:gd name="connsiteY80" fmla="*/ 1260069 h 5456343"/>
              <a:gd name="connsiteX81" fmla="*/ 4319914 w 5529990"/>
              <a:gd name="connsiteY81" fmla="*/ 1259126 h 5456343"/>
              <a:gd name="connsiteX82" fmla="*/ 4394024 w 5529990"/>
              <a:gd name="connsiteY82" fmla="*/ 1318850 h 5456343"/>
              <a:gd name="connsiteX83" fmla="*/ 4439529 w 5529990"/>
              <a:gd name="connsiteY83" fmla="*/ 1394653 h 5456343"/>
              <a:gd name="connsiteX84" fmla="*/ 4465896 w 5529990"/>
              <a:gd name="connsiteY84" fmla="*/ 1405900 h 5456343"/>
              <a:gd name="connsiteX85" fmla="*/ 4496792 w 5529990"/>
              <a:gd name="connsiteY85" fmla="*/ 1389917 h 5456343"/>
              <a:gd name="connsiteX86" fmla="*/ 4517002 w 5529990"/>
              <a:gd name="connsiteY86" fmla="*/ 1350259 h 5456343"/>
              <a:gd name="connsiteX87" fmla="*/ 4543362 w 5529990"/>
              <a:gd name="connsiteY87" fmla="*/ 1292820 h 5456343"/>
              <a:gd name="connsiteX88" fmla="*/ 4573307 w 5529990"/>
              <a:gd name="connsiteY88" fmla="*/ 1288454 h 5456343"/>
              <a:gd name="connsiteX89" fmla="*/ 4586211 w 5529990"/>
              <a:gd name="connsiteY89" fmla="*/ 1309822 h 5456343"/>
              <a:gd name="connsiteX90" fmla="*/ 4565007 w 5529990"/>
              <a:gd name="connsiteY90" fmla="*/ 1374097 h 5456343"/>
              <a:gd name="connsiteX91" fmla="*/ 4525037 w 5529990"/>
              <a:gd name="connsiteY91" fmla="*/ 1424592 h 5456343"/>
              <a:gd name="connsiteX92" fmla="*/ 4537809 w 5529990"/>
              <a:gd name="connsiteY92" fmla="*/ 1428478 h 5456343"/>
              <a:gd name="connsiteX93" fmla="*/ 4570157 w 5529990"/>
              <a:gd name="connsiteY93" fmla="*/ 1431296 h 5456343"/>
              <a:gd name="connsiteX94" fmla="*/ 4584183 w 5529990"/>
              <a:gd name="connsiteY94" fmla="*/ 1440791 h 5456343"/>
              <a:gd name="connsiteX95" fmla="*/ 4615797 w 5529990"/>
              <a:gd name="connsiteY95" fmla="*/ 1533093 h 5456343"/>
              <a:gd name="connsiteX96" fmla="*/ 4630077 w 5529990"/>
              <a:gd name="connsiteY96" fmla="*/ 1568154 h 5456343"/>
              <a:gd name="connsiteX97" fmla="*/ 4642622 w 5529990"/>
              <a:gd name="connsiteY97" fmla="*/ 1584865 h 5456343"/>
              <a:gd name="connsiteX98" fmla="*/ 4650392 w 5529990"/>
              <a:gd name="connsiteY98" fmla="*/ 1585335 h 5456343"/>
              <a:gd name="connsiteX99" fmla="*/ 4706855 w 5529990"/>
              <a:gd name="connsiteY99" fmla="*/ 1574900 h 5456343"/>
              <a:gd name="connsiteX100" fmla="*/ 4733741 w 5529990"/>
              <a:gd name="connsiteY100" fmla="*/ 1584777 h 5456343"/>
              <a:gd name="connsiteX101" fmla="*/ 4735707 w 5529990"/>
              <a:gd name="connsiteY101" fmla="*/ 1602394 h 5456343"/>
              <a:gd name="connsiteX102" fmla="*/ 4744256 w 5529990"/>
              <a:gd name="connsiteY102" fmla="*/ 1600647 h 5456343"/>
              <a:gd name="connsiteX103" fmla="*/ 4780936 w 5529990"/>
              <a:gd name="connsiteY103" fmla="*/ 1605372 h 5456343"/>
              <a:gd name="connsiteX104" fmla="*/ 4803756 w 5529990"/>
              <a:gd name="connsiteY104" fmla="*/ 1656271 h 5456343"/>
              <a:gd name="connsiteX105" fmla="*/ 4782161 w 5529990"/>
              <a:gd name="connsiteY105" fmla="*/ 1700274 h 5456343"/>
              <a:gd name="connsiteX106" fmla="*/ 4785999 w 5529990"/>
              <a:gd name="connsiteY106" fmla="*/ 1779221 h 5456343"/>
              <a:gd name="connsiteX107" fmla="*/ 4800847 w 5529990"/>
              <a:gd name="connsiteY107" fmla="*/ 1805635 h 5456343"/>
              <a:gd name="connsiteX108" fmla="*/ 4804501 w 5529990"/>
              <a:gd name="connsiteY108" fmla="*/ 1810637 h 5456343"/>
              <a:gd name="connsiteX109" fmla="*/ 4845375 w 5529990"/>
              <a:gd name="connsiteY109" fmla="*/ 1808249 h 5456343"/>
              <a:gd name="connsiteX110" fmla="*/ 4843969 w 5529990"/>
              <a:gd name="connsiteY110" fmla="*/ 1825149 h 5456343"/>
              <a:gd name="connsiteX111" fmla="*/ 4843929 w 5529990"/>
              <a:gd name="connsiteY111" fmla="*/ 1825206 h 5456343"/>
              <a:gd name="connsiteX112" fmla="*/ 4852839 w 5529990"/>
              <a:gd name="connsiteY112" fmla="*/ 1826013 h 5456343"/>
              <a:gd name="connsiteX113" fmla="*/ 4872074 w 5529990"/>
              <a:gd name="connsiteY113" fmla="*/ 1829323 h 5456343"/>
              <a:gd name="connsiteX114" fmla="*/ 4925096 w 5529990"/>
              <a:gd name="connsiteY114" fmla="*/ 1859262 h 5456343"/>
              <a:gd name="connsiteX115" fmla="*/ 4929808 w 5529990"/>
              <a:gd name="connsiteY115" fmla="*/ 1883858 h 5456343"/>
              <a:gd name="connsiteX116" fmla="*/ 4939343 w 5529990"/>
              <a:gd name="connsiteY116" fmla="*/ 1886966 h 5456343"/>
              <a:gd name="connsiteX117" fmla="*/ 4991962 w 5529990"/>
              <a:gd name="connsiteY117" fmla="*/ 1878897 h 5456343"/>
              <a:gd name="connsiteX118" fmla="*/ 5003950 w 5529990"/>
              <a:gd name="connsiteY118" fmla="*/ 1880575 h 5456343"/>
              <a:gd name="connsiteX119" fmla="*/ 4972381 w 5529990"/>
              <a:gd name="connsiteY119" fmla="*/ 1914056 h 5456343"/>
              <a:gd name="connsiteX120" fmla="*/ 4975836 w 5529990"/>
              <a:gd name="connsiteY120" fmla="*/ 1924321 h 5456343"/>
              <a:gd name="connsiteX121" fmla="*/ 5015575 w 5529990"/>
              <a:gd name="connsiteY121" fmla="*/ 2048343 h 5456343"/>
              <a:gd name="connsiteX122" fmla="*/ 5014612 w 5529990"/>
              <a:gd name="connsiteY122" fmla="*/ 2066816 h 5456343"/>
              <a:gd name="connsiteX123" fmla="*/ 5068869 w 5529990"/>
              <a:gd name="connsiteY123" fmla="*/ 2055795 h 5456343"/>
              <a:gd name="connsiteX124" fmla="*/ 5135512 w 5529990"/>
              <a:gd name="connsiteY124" fmla="*/ 2040422 h 5456343"/>
              <a:gd name="connsiteX125" fmla="*/ 5180616 w 5529990"/>
              <a:gd name="connsiteY125" fmla="*/ 2038241 h 5456343"/>
              <a:gd name="connsiteX126" fmla="*/ 5204265 w 5529990"/>
              <a:gd name="connsiteY126" fmla="*/ 2059708 h 5456343"/>
              <a:gd name="connsiteX127" fmla="*/ 5192160 w 5529990"/>
              <a:gd name="connsiteY127" fmla="*/ 2089685 h 5456343"/>
              <a:gd name="connsiteX128" fmla="*/ 5148842 w 5529990"/>
              <a:gd name="connsiteY128" fmla="*/ 2105345 h 5456343"/>
              <a:gd name="connsiteX129" fmla="*/ 5101673 w 5529990"/>
              <a:gd name="connsiteY129" fmla="*/ 2134757 h 5456343"/>
              <a:gd name="connsiteX130" fmla="*/ 5078431 w 5529990"/>
              <a:gd name="connsiteY130" fmla="*/ 2144923 h 5456343"/>
              <a:gd name="connsiteX131" fmla="*/ 5052563 w 5529990"/>
              <a:gd name="connsiteY131" fmla="*/ 2144620 h 5456343"/>
              <a:gd name="connsiteX132" fmla="*/ 5037286 w 5529990"/>
              <a:gd name="connsiteY132" fmla="*/ 2142869 h 5456343"/>
              <a:gd name="connsiteX133" fmla="*/ 5039213 w 5529990"/>
              <a:gd name="connsiteY133" fmla="*/ 2146539 h 5456343"/>
              <a:gd name="connsiteX134" fmla="*/ 5030489 w 5529990"/>
              <a:gd name="connsiteY134" fmla="*/ 2163045 h 5456343"/>
              <a:gd name="connsiteX135" fmla="*/ 5028179 w 5529990"/>
              <a:gd name="connsiteY135" fmla="*/ 2165369 h 5456343"/>
              <a:gd name="connsiteX136" fmla="*/ 5046078 w 5529990"/>
              <a:gd name="connsiteY136" fmla="*/ 2171076 h 5456343"/>
              <a:gd name="connsiteX137" fmla="*/ 5093139 w 5529990"/>
              <a:gd name="connsiteY137" fmla="*/ 2191692 h 5456343"/>
              <a:gd name="connsiteX138" fmla="*/ 5123662 w 5529990"/>
              <a:gd name="connsiteY138" fmla="*/ 2215086 h 5456343"/>
              <a:gd name="connsiteX139" fmla="*/ 5128611 w 5529990"/>
              <a:gd name="connsiteY139" fmla="*/ 2223892 h 5456343"/>
              <a:gd name="connsiteX140" fmla="*/ 5228422 w 5529990"/>
              <a:gd name="connsiteY140" fmla="*/ 2370550 h 5456343"/>
              <a:gd name="connsiteX141" fmla="*/ 5228697 w 5529990"/>
              <a:gd name="connsiteY141" fmla="*/ 2376188 h 5456343"/>
              <a:gd name="connsiteX142" fmla="*/ 5262652 w 5529990"/>
              <a:gd name="connsiteY142" fmla="*/ 2446897 h 5456343"/>
              <a:gd name="connsiteX143" fmla="*/ 5299355 w 5529990"/>
              <a:gd name="connsiteY143" fmla="*/ 2527647 h 5456343"/>
              <a:gd name="connsiteX144" fmla="*/ 5348719 w 5529990"/>
              <a:gd name="connsiteY144" fmla="*/ 2543349 h 5456343"/>
              <a:gd name="connsiteX145" fmla="*/ 5393408 w 5529990"/>
              <a:gd name="connsiteY145" fmla="*/ 2555885 h 5456343"/>
              <a:gd name="connsiteX146" fmla="*/ 5407160 w 5529990"/>
              <a:gd name="connsiteY146" fmla="*/ 2559743 h 5456343"/>
              <a:gd name="connsiteX147" fmla="*/ 5472613 w 5529990"/>
              <a:gd name="connsiteY147" fmla="*/ 2557709 h 5456343"/>
              <a:gd name="connsiteX148" fmla="*/ 5485949 w 5529990"/>
              <a:gd name="connsiteY148" fmla="*/ 2576283 h 5456343"/>
              <a:gd name="connsiteX149" fmla="*/ 5476734 w 5529990"/>
              <a:gd name="connsiteY149" fmla="*/ 2595946 h 5456343"/>
              <a:gd name="connsiteX150" fmla="*/ 5490484 w 5529990"/>
              <a:gd name="connsiteY150" fmla="*/ 2599804 h 5456343"/>
              <a:gd name="connsiteX151" fmla="*/ 5519497 w 5529990"/>
              <a:gd name="connsiteY151" fmla="*/ 2615358 h 5456343"/>
              <a:gd name="connsiteX152" fmla="*/ 5529803 w 5529990"/>
              <a:gd name="connsiteY152" fmla="*/ 2664600 h 5456343"/>
              <a:gd name="connsiteX153" fmla="*/ 5499679 w 5529990"/>
              <a:gd name="connsiteY153" fmla="*/ 2719188 h 5456343"/>
              <a:gd name="connsiteX154" fmla="*/ 5457599 w 5529990"/>
              <a:gd name="connsiteY154" fmla="*/ 2737049 h 5456343"/>
              <a:gd name="connsiteX155" fmla="*/ 5390773 w 5529990"/>
              <a:gd name="connsiteY155" fmla="*/ 2710887 h 5456343"/>
              <a:gd name="connsiteX156" fmla="*/ 5381838 w 5529990"/>
              <a:gd name="connsiteY156" fmla="*/ 2689840 h 5456343"/>
              <a:gd name="connsiteX157" fmla="*/ 5381571 w 5529990"/>
              <a:gd name="connsiteY157" fmla="*/ 2637851 h 5456343"/>
              <a:gd name="connsiteX158" fmla="*/ 5289992 w 5529990"/>
              <a:gd name="connsiteY158" fmla="*/ 2614017 h 5456343"/>
              <a:gd name="connsiteX159" fmla="*/ 5259180 w 5529990"/>
              <a:gd name="connsiteY159" fmla="*/ 2677681 h 5456343"/>
              <a:gd name="connsiteX160" fmla="*/ 5222176 w 5529990"/>
              <a:gd name="connsiteY160" fmla="*/ 2776691 h 5456343"/>
              <a:gd name="connsiteX161" fmla="*/ 5205122 w 5529990"/>
              <a:gd name="connsiteY161" fmla="*/ 2797863 h 5456343"/>
              <a:gd name="connsiteX162" fmla="*/ 5159054 w 5529990"/>
              <a:gd name="connsiteY162" fmla="*/ 2803482 h 5456343"/>
              <a:gd name="connsiteX163" fmla="*/ 5134992 w 5529990"/>
              <a:gd name="connsiteY163" fmla="*/ 2796732 h 5456343"/>
              <a:gd name="connsiteX164" fmla="*/ 5042589 w 5529990"/>
              <a:gd name="connsiteY164" fmla="*/ 2755979 h 5456343"/>
              <a:gd name="connsiteX165" fmla="*/ 5027187 w 5529990"/>
              <a:gd name="connsiteY165" fmla="*/ 2764637 h 5456343"/>
              <a:gd name="connsiteX166" fmla="*/ 5017692 w 5529990"/>
              <a:gd name="connsiteY166" fmla="*/ 2825011 h 5456343"/>
              <a:gd name="connsiteX167" fmla="*/ 4929276 w 5529990"/>
              <a:gd name="connsiteY167" fmla="*/ 2796501 h 5456343"/>
              <a:gd name="connsiteX168" fmla="*/ 4898064 w 5529990"/>
              <a:gd name="connsiteY168" fmla="*/ 2782184 h 5456343"/>
              <a:gd name="connsiteX169" fmla="*/ 4888987 w 5529990"/>
              <a:gd name="connsiteY169" fmla="*/ 2781492 h 5456343"/>
              <a:gd name="connsiteX170" fmla="*/ 4828476 w 5529990"/>
              <a:gd name="connsiteY170" fmla="*/ 2838679 h 5456343"/>
              <a:gd name="connsiteX171" fmla="*/ 4792012 w 5529990"/>
              <a:gd name="connsiteY171" fmla="*/ 2995316 h 5456343"/>
              <a:gd name="connsiteX172" fmla="*/ 4799984 w 5529990"/>
              <a:gd name="connsiteY172" fmla="*/ 3019801 h 5456343"/>
              <a:gd name="connsiteX173" fmla="*/ 4837243 w 5529990"/>
              <a:gd name="connsiteY173" fmla="*/ 3065480 h 5456343"/>
              <a:gd name="connsiteX174" fmla="*/ 4841777 w 5529990"/>
              <a:gd name="connsiteY174" fmla="*/ 3089001 h 5456343"/>
              <a:gd name="connsiteX175" fmla="*/ 4860050 w 5529990"/>
              <a:gd name="connsiteY175" fmla="*/ 3209077 h 5456343"/>
              <a:gd name="connsiteX176" fmla="*/ 4861834 w 5529990"/>
              <a:gd name="connsiteY176" fmla="*/ 3222557 h 5456343"/>
              <a:gd name="connsiteX177" fmla="*/ 4816322 w 5529990"/>
              <a:gd name="connsiteY177" fmla="*/ 3193104 h 5456343"/>
              <a:gd name="connsiteX178" fmla="*/ 4699177 w 5529990"/>
              <a:gd name="connsiteY178" fmla="*/ 3108328 h 5456343"/>
              <a:gd name="connsiteX179" fmla="*/ 4644723 w 5529990"/>
              <a:gd name="connsiteY179" fmla="*/ 3104179 h 5456343"/>
              <a:gd name="connsiteX180" fmla="*/ 4540752 w 5529990"/>
              <a:gd name="connsiteY180" fmla="*/ 3197380 h 5456343"/>
              <a:gd name="connsiteX181" fmla="*/ 4544184 w 5529990"/>
              <a:gd name="connsiteY181" fmla="*/ 3244695 h 5456343"/>
              <a:gd name="connsiteX182" fmla="*/ 4596283 w 5529990"/>
              <a:gd name="connsiteY182" fmla="*/ 3363136 h 5456343"/>
              <a:gd name="connsiteX183" fmla="*/ 4610716 w 5529990"/>
              <a:gd name="connsiteY183" fmla="*/ 3404267 h 5456343"/>
              <a:gd name="connsiteX184" fmla="*/ 4739666 w 5529990"/>
              <a:gd name="connsiteY184" fmla="*/ 3638823 h 5456343"/>
              <a:gd name="connsiteX185" fmla="*/ 4782837 w 5529990"/>
              <a:gd name="connsiteY185" fmla="*/ 3689868 h 5456343"/>
              <a:gd name="connsiteX186" fmla="*/ 4815006 w 5529990"/>
              <a:gd name="connsiteY186" fmla="*/ 3747099 h 5456343"/>
              <a:gd name="connsiteX187" fmla="*/ 4829032 w 5529990"/>
              <a:gd name="connsiteY187" fmla="*/ 3756594 h 5456343"/>
              <a:gd name="connsiteX188" fmla="*/ 4837004 w 5529990"/>
              <a:gd name="connsiteY188" fmla="*/ 3781080 h 5456343"/>
              <a:gd name="connsiteX189" fmla="*/ 4809775 w 5529990"/>
              <a:gd name="connsiteY189" fmla="*/ 3779005 h 5456343"/>
              <a:gd name="connsiteX190" fmla="*/ 4786128 w 5529990"/>
              <a:gd name="connsiteY190" fmla="*/ 3757537 h 5456343"/>
              <a:gd name="connsiteX191" fmla="*/ 4725360 w 5529990"/>
              <a:gd name="connsiteY191" fmla="*/ 3670038 h 5456343"/>
              <a:gd name="connsiteX192" fmla="*/ 4594209 w 5529990"/>
              <a:gd name="connsiteY192" fmla="*/ 3436718 h 5456343"/>
              <a:gd name="connsiteX193" fmla="*/ 4558738 w 5529990"/>
              <a:gd name="connsiteY193" fmla="*/ 3404519 h 5456343"/>
              <a:gd name="connsiteX194" fmla="*/ 4480507 w 5529990"/>
              <a:gd name="connsiteY194" fmla="*/ 3306558 h 5456343"/>
              <a:gd name="connsiteX195" fmla="*/ 4381231 w 5529990"/>
              <a:gd name="connsiteY195" fmla="*/ 3263877 h 5456343"/>
              <a:gd name="connsiteX196" fmla="*/ 4271213 w 5529990"/>
              <a:gd name="connsiteY196" fmla="*/ 3325719 h 5456343"/>
              <a:gd name="connsiteX197" fmla="*/ 4243839 w 5529990"/>
              <a:gd name="connsiteY197" fmla="*/ 3390348 h 5456343"/>
              <a:gd name="connsiteX198" fmla="*/ 4245828 w 5529990"/>
              <a:gd name="connsiteY198" fmla="*/ 3431231 h 5456343"/>
              <a:gd name="connsiteX199" fmla="*/ 4249487 w 5529990"/>
              <a:gd name="connsiteY199" fmla="*/ 3458234 h 5456343"/>
              <a:gd name="connsiteX200" fmla="*/ 4268459 w 5529990"/>
              <a:gd name="connsiteY200" fmla="*/ 3485180 h 5456343"/>
              <a:gd name="connsiteX201" fmla="*/ 4301641 w 5529990"/>
              <a:gd name="connsiteY201" fmla="*/ 3549872 h 5456343"/>
              <a:gd name="connsiteX202" fmla="*/ 4327699 w 5529990"/>
              <a:gd name="connsiteY202" fmla="*/ 3562381 h 5456343"/>
              <a:gd name="connsiteX203" fmla="*/ 4443283 w 5529990"/>
              <a:gd name="connsiteY203" fmla="*/ 3566565 h 5456343"/>
              <a:gd name="connsiteX204" fmla="*/ 4362331 w 5529990"/>
              <a:gd name="connsiteY204" fmla="*/ 3599313 h 5456343"/>
              <a:gd name="connsiteX205" fmla="*/ 4297508 w 5529990"/>
              <a:gd name="connsiteY205" fmla="*/ 3698587 h 5456343"/>
              <a:gd name="connsiteX206" fmla="*/ 4338953 w 5529990"/>
              <a:gd name="connsiteY206" fmla="*/ 3730240 h 5456343"/>
              <a:gd name="connsiteX207" fmla="*/ 4372142 w 5529990"/>
              <a:gd name="connsiteY207" fmla="*/ 3730140 h 5456343"/>
              <a:gd name="connsiteX208" fmla="*/ 4336403 w 5529990"/>
              <a:gd name="connsiteY208" fmla="*/ 3760011 h 5456343"/>
              <a:gd name="connsiteX209" fmla="*/ 4322595 w 5529990"/>
              <a:gd name="connsiteY209" fmla="*/ 3786514 h 5456343"/>
              <a:gd name="connsiteX210" fmla="*/ 4384277 w 5529990"/>
              <a:gd name="connsiteY210" fmla="*/ 3871702 h 5456343"/>
              <a:gd name="connsiteX211" fmla="*/ 4434476 w 5529990"/>
              <a:gd name="connsiteY211" fmla="*/ 3911831 h 5456343"/>
              <a:gd name="connsiteX212" fmla="*/ 4475830 w 5529990"/>
              <a:gd name="connsiteY212" fmla="*/ 3992604 h 5456343"/>
              <a:gd name="connsiteX213" fmla="*/ 4523073 w 5529990"/>
              <a:gd name="connsiteY213" fmla="*/ 4036659 h 5456343"/>
              <a:gd name="connsiteX214" fmla="*/ 4538122 w 5529990"/>
              <a:gd name="connsiteY214" fmla="*/ 4034264 h 5456343"/>
              <a:gd name="connsiteX215" fmla="*/ 4501368 w 5529990"/>
              <a:gd name="connsiteY215" fmla="*/ 4081817 h 5456343"/>
              <a:gd name="connsiteX216" fmla="*/ 4473367 w 5529990"/>
              <a:gd name="connsiteY216" fmla="*/ 4137847 h 5456343"/>
              <a:gd name="connsiteX217" fmla="*/ 4497959 w 5529990"/>
              <a:gd name="connsiteY217" fmla="*/ 4166752 h 5456343"/>
              <a:gd name="connsiteX218" fmla="*/ 4539336 w 5529990"/>
              <a:gd name="connsiteY218" fmla="*/ 4194097 h 5456343"/>
              <a:gd name="connsiteX219" fmla="*/ 4517947 w 5529990"/>
              <a:gd name="connsiteY219" fmla="*/ 4231925 h 5456343"/>
              <a:gd name="connsiteX220" fmla="*/ 4508696 w 5529990"/>
              <a:gd name="connsiteY220" fmla="*/ 4246722 h 5456343"/>
              <a:gd name="connsiteX221" fmla="*/ 4532701 w 5529990"/>
              <a:gd name="connsiteY221" fmla="*/ 4265727 h 5456343"/>
              <a:gd name="connsiteX222" fmla="*/ 4569138 w 5529990"/>
              <a:gd name="connsiteY222" fmla="*/ 4307801 h 5456343"/>
              <a:gd name="connsiteX223" fmla="*/ 4581251 w 5529990"/>
              <a:gd name="connsiteY223" fmla="*/ 4356204 h 5456343"/>
              <a:gd name="connsiteX224" fmla="*/ 4581479 w 5529990"/>
              <a:gd name="connsiteY224" fmla="*/ 4355344 h 5456343"/>
              <a:gd name="connsiteX225" fmla="*/ 4587279 w 5529990"/>
              <a:gd name="connsiteY225" fmla="*/ 4351160 h 5456343"/>
              <a:gd name="connsiteX226" fmla="*/ 4644474 w 5529990"/>
              <a:gd name="connsiteY226" fmla="*/ 4303653 h 5456343"/>
              <a:gd name="connsiteX227" fmla="*/ 4741598 w 5529990"/>
              <a:gd name="connsiteY227" fmla="*/ 4274501 h 5456343"/>
              <a:gd name="connsiteX228" fmla="*/ 4775052 w 5529990"/>
              <a:gd name="connsiteY228" fmla="*/ 4260465 h 5456343"/>
              <a:gd name="connsiteX229" fmla="*/ 4822535 w 5529990"/>
              <a:gd name="connsiteY229" fmla="*/ 4263704 h 5456343"/>
              <a:gd name="connsiteX230" fmla="*/ 4862464 w 5529990"/>
              <a:gd name="connsiteY230" fmla="*/ 4268023 h 5456343"/>
              <a:gd name="connsiteX231" fmla="*/ 4878651 w 5529990"/>
              <a:gd name="connsiteY231" fmla="*/ 4266943 h 5456343"/>
              <a:gd name="connsiteX232" fmla="*/ 4952034 w 5529990"/>
              <a:gd name="connsiteY232" fmla="*/ 4330645 h 5456343"/>
              <a:gd name="connsiteX233" fmla="*/ 4987646 w 5529990"/>
              <a:gd name="connsiteY233" fmla="*/ 4391109 h 5456343"/>
              <a:gd name="connsiteX234" fmla="*/ 5046999 w 5529990"/>
              <a:gd name="connsiteY234" fmla="*/ 4436456 h 5456343"/>
              <a:gd name="connsiteX235" fmla="*/ 5058870 w 5529990"/>
              <a:gd name="connsiteY235" fmla="*/ 4429978 h 5456343"/>
              <a:gd name="connsiteX236" fmla="*/ 5134411 w 5529990"/>
              <a:gd name="connsiteY236" fmla="*/ 4366276 h 5456343"/>
              <a:gd name="connsiteX237" fmla="*/ 5151678 w 5529990"/>
              <a:gd name="connsiteY237" fmla="*/ 4357638 h 5456343"/>
              <a:gd name="connsiteX238" fmla="*/ 5205636 w 5529990"/>
              <a:gd name="connsiteY238" fmla="*/ 4349000 h 5456343"/>
              <a:gd name="connsiteX239" fmla="*/ 5268226 w 5529990"/>
              <a:gd name="connsiteY239" fmla="*/ 4333885 h 5456343"/>
              <a:gd name="connsiteX240" fmla="*/ 5294126 w 5529990"/>
              <a:gd name="connsiteY240" fmla="*/ 4334964 h 5456343"/>
              <a:gd name="connsiteX241" fmla="*/ 5433338 w 5529990"/>
              <a:gd name="connsiteY241" fmla="*/ 4392189 h 5456343"/>
              <a:gd name="connsiteX242" fmla="*/ 5441971 w 5529990"/>
              <a:gd name="connsiteY242" fmla="*/ 4402986 h 5456343"/>
              <a:gd name="connsiteX243" fmla="*/ 5473266 w 5529990"/>
              <a:gd name="connsiteY243" fmla="*/ 4468847 h 5456343"/>
              <a:gd name="connsiteX244" fmla="*/ 5481899 w 5529990"/>
              <a:gd name="connsiteY244" fmla="*/ 4496919 h 5456343"/>
              <a:gd name="connsiteX245" fmla="*/ 5492691 w 5529990"/>
              <a:gd name="connsiteY245" fmla="*/ 4544426 h 5456343"/>
              <a:gd name="connsiteX246" fmla="*/ 5523987 w 5529990"/>
              <a:gd name="connsiteY246" fmla="*/ 4580056 h 5456343"/>
              <a:gd name="connsiteX247" fmla="*/ 5529787 w 5529990"/>
              <a:gd name="connsiteY247" fmla="*/ 4596252 h 5456343"/>
              <a:gd name="connsiteX248" fmla="*/ 5515353 w 5529990"/>
              <a:gd name="connsiteY248" fmla="*/ 4605969 h 5456343"/>
              <a:gd name="connsiteX249" fmla="*/ 5502403 w 5529990"/>
              <a:gd name="connsiteY249" fmla="*/ 4609208 h 5456343"/>
              <a:gd name="connsiteX250" fmla="*/ 5487295 w 5529990"/>
              <a:gd name="connsiteY250" fmla="*/ 4618925 h 5456343"/>
              <a:gd name="connsiteX251" fmla="*/ 5497008 w 5529990"/>
              <a:gd name="connsiteY251" fmla="*/ 4632961 h 5456343"/>
              <a:gd name="connsiteX252" fmla="*/ 5491612 w 5529990"/>
              <a:gd name="connsiteY252" fmla="*/ 4665352 h 5456343"/>
              <a:gd name="connsiteX253" fmla="*/ 5477583 w 5529990"/>
              <a:gd name="connsiteY253" fmla="*/ 4671830 h 5456343"/>
              <a:gd name="connsiteX254" fmla="*/ 5470029 w 5529990"/>
              <a:gd name="connsiteY254" fmla="*/ 4691265 h 5456343"/>
              <a:gd name="connsiteX255" fmla="*/ 5488374 w 5529990"/>
              <a:gd name="connsiteY255" fmla="*/ 4698823 h 5456343"/>
              <a:gd name="connsiteX256" fmla="*/ 5504696 w 5529990"/>
              <a:gd name="connsiteY256" fmla="*/ 4697004 h 5456343"/>
              <a:gd name="connsiteX257" fmla="*/ 5420769 w 5529990"/>
              <a:gd name="connsiteY257" fmla="*/ 4781392 h 5456343"/>
              <a:gd name="connsiteX258" fmla="*/ 5413913 w 5529990"/>
              <a:gd name="connsiteY258" fmla="*/ 4776562 h 5456343"/>
              <a:gd name="connsiteX259" fmla="*/ 5393409 w 5529990"/>
              <a:gd name="connsiteY259" fmla="*/ 4786279 h 5456343"/>
              <a:gd name="connsiteX260" fmla="*/ 5384776 w 5529990"/>
              <a:gd name="connsiteY260" fmla="*/ 4805713 h 5456343"/>
              <a:gd name="connsiteX261" fmla="*/ 5358876 w 5529990"/>
              <a:gd name="connsiteY261" fmla="*/ 4818670 h 5456343"/>
              <a:gd name="connsiteX262" fmla="*/ 5275781 w 5529990"/>
              <a:gd name="connsiteY262" fmla="*/ 4860778 h 5456343"/>
              <a:gd name="connsiteX263" fmla="*/ 5263910 w 5529990"/>
              <a:gd name="connsiteY263" fmla="*/ 4875894 h 5456343"/>
              <a:gd name="connsiteX264" fmla="*/ 5250960 w 5529990"/>
              <a:gd name="connsiteY264" fmla="*/ 4855379 h 5456343"/>
              <a:gd name="connsiteX265" fmla="*/ 5250960 w 5529990"/>
              <a:gd name="connsiteY265" fmla="*/ 4852140 h 5456343"/>
              <a:gd name="connsiteX266" fmla="*/ 5214269 w 5529990"/>
              <a:gd name="connsiteY266" fmla="*/ 4831626 h 5456343"/>
              <a:gd name="connsiteX267" fmla="*/ 5163548 w 5529990"/>
              <a:gd name="connsiteY267" fmla="*/ 4829467 h 5456343"/>
              <a:gd name="connsiteX268" fmla="*/ 5092324 w 5529990"/>
              <a:gd name="connsiteY268" fmla="*/ 4811112 h 5456343"/>
              <a:gd name="connsiteX269" fmla="*/ 5072899 w 5529990"/>
              <a:gd name="connsiteY269" fmla="*/ 4794916 h 5456343"/>
              <a:gd name="connsiteX270" fmla="*/ 5016783 w 5529990"/>
              <a:gd name="connsiteY270" fmla="*/ 4750649 h 5456343"/>
              <a:gd name="connsiteX271" fmla="*/ 5007071 w 5529990"/>
              <a:gd name="connsiteY271" fmla="*/ 4724736 h 5456343"/>
              <a:gd name="connsiteX272" fmla="*/ 4975775 w 5529990"/>
              <a:gd name="connsiteY272" fmla="*/ 4617845 h 5456343"/>
              <a:gd name="connsiteX273" fmla="*/ 4952034 w 5529990"/>
              <a:gd name="connsiteY273" fmla="*/ 4617845 h 5456343"/>
              <a:gd name="connsiteX274" fmla="*/ 4948796 w 5529990"/>
              <a:gd name="connsiteY274" fmla="*/ 4645918 h 5456343"/>
              <a:gd name="connsiteX275" fmla="*/ 4961746 w 5529990"/>
              <a:gd name="connsiteY275" fmla="*/ 4665352 h 5456343"/>
              <a:gd name="connsiteX276" fmla="*/ 4963904 w 5529990"/>
              <a:gd name="connsiteY276" fmla="*/ 4683708 h 5456343"/>
              <a:gd name="connsiteX277" fmla="*/ 4944480 w 5529990"/>
              <a:gd name="connsiteY277" fmla="*/ 4680468 h 5456343"/>
              <a:gd name="connsiteX278" fmla="*/ 4930451 w 5529990"/>
              <a:gd name="connsiteY278" fmla="*/ 4665352 h 5456343"/>
              <a:gd name="connsiteX279" fmla="*/ 4896997 w 5529990"/>
              <a:gd name="connsiteY279" fmla="*/ 4659954 h 5456343"/>
              <a:gd name="connsiteX280" fmla="*/ 4903472 w 5529990"/>
              <a:gd name="connsiteY280" fmla="*/ 4689106 h 5456343"/>
              <a:gd name="connsiteX281" fmla="*/ 4921817 w 5529990"/>
              <a:gd name="connsiteY281" fmla="*/ 4711780 h 5456343"/>
              <a:gd name="connsiteX282" fmla="*/ 4907788 w 5529990"/>
              <a:gd name="connsiteY282" fmla="*/ 4733374 h 5456343"/>
              <a:gd name="connsiteX283" fmla="*/ 4846276 w 5529990"/>
              <a:gd name="connsiteY283" fmla="*/ 4709620 h 5456343"/>
              <a:gd name="connsiteX284" fmla="*/ 4786923 w 5529990"/>
              <a:gd name="connsiteY284" fmla="*/ 4709620 h 5456343"/>
              <a:gd name="connsiteX285" fmla="*/ 4763181 w 5529990"/>
              <a:gd name="connsiteY285" fmla="*/ 4731214 h 5456343"/>
              <a:gd name="connsiteX286" fmla="*/ 4751311 w 5529990"/>
              <a:gd name="connsiteY286" fmla="*/ 4737692 h 5456343"/>
              <a:gd name="connsiteX287" fmla="*/ 4744836 w 5529990"/>
              <a:gd name="connsiteY287" fmla="*/ 4725816 h 5456343"/>
              <a:gd name="connsiteX288" fmla="*/ 4723252 w 5529990"/>
              <a:gd name="connsiteY288" fmla="*/ 4703142 h 5456343"/>
              <a:gd name="connsiteX289" fmla="*/ 4674690 w 5529990"/>
              <a:gd name="connsiteY289" fmla="*/ 4675069 h 5456343"/>
              <a:gd name="connsiteX290" fmla="*/ 4648790 w 5529990"/>
              <a:gd name="connsiteY290" fmla="*/ 4673990 h 5456343"/>
              <a:gd name="connsiteX291" fmla="*/ 4631524 w 5529990"/>
              <a:gd name="connsiteY291" fmla="*/ 4682628 h 5456343"/>
              <a:gd name="connsiteX292" fmla="*/ 4619653 w 5529990"/>
              <a:gd name="connsiteY292" fmla="*/ 4664272 h 5456343"/>
              <a:gd name="connsiteX293" fmla="*/ 4617495 w 5529990"/>
              <a:gd name="connsiteY293" fmla="*/ 4649157 h 5456343"/>
              <a:gd name="connsiteX294" fmla="*/ 4590179 w 5529990"/>
              <a:gd name="connsiteY294" fmla="*/ 4622282 h 5456343"/>
              <a:gd name="connsiteX295" fmla="*/ 4586817 w 5529990"/>
              <a:gd name="connsiteY295" fmla="*/ 4623974 h 5456343"/>
              <a:gd name="connsiteX296" fmla="*/ 4584630 w 5529990"/>
              <a:gd name="connsiteY296" fmla="*/ 4635875 h 5456343"/>
              <a:gd name="connsiteX297" fmla="*/ 4531541 w 5529990"/>
              <a:gd name="connsiteY297" fmla="*/ 4686274 h 5456343"/>
              <a:gd name="connsiteX298" fmla="*/ 4492463 w 5529990"/>
              <a:gd name="connsiteY298" fmla="*/ 4723091 h 5456343"/>
              <a:gd name="connsiteX299" fmla="*/ 4462206 w 5529990"/>
              <a:gd name="connsiteY299" fmla="*/ 4772694 h 5456343"/>
              <a:gd name="connsiteX300" fmla="*/ 4452007 w 5529990"/>
              <a:gd name="connsiteY300" fmla="*/ 4809481 h 5456343"/>
              <a:gd name="connsiteX301" fmla="*/ 4457827 w 5529990"/>
              <a:gd name="connsiteY301" fmla="*/ 4850751 h 5456343"/>
              <a:gd name="connsiteX302" fmla="*/ 4471025 w 5529990"/>
              <a:gd name="connsiteY302" fmla="*/ 4867775 h 5456343"/>
              <a:gd name="connsiteX303" fmla="*/ 4503311 w 5529990"/>
              <a:gd name="connsiteY303" fmla="*/ 4865104 h 5456343"/>
              <a:gd name="connsiteX304" fmla="*/ 4538327 w 5529990"/>
              <a:gd name="connsiteY304" fmla="*/ 4899014 h 5456343"/>
              <a:gd name="connsiteX305" fmla="*/ 4528782 w 5529990"/>
              <a:gd name="connsiteY305" fmla="*/ 4950009 h 5456343"/>
              <a:gd name="connsiteX306" fmla="*/ 4490855 w 5529990"/>
              <a:gd name="connsiteY306" fmla="*/ 4977760 h 5456343"/>
              <a:gd name="connsiteX307" fmla="*/ 4473436 w 5529990"/>
              <a:gd name="connsiteY307" fmla="*/ 4993981 h 5456343"/>
              <a:gd name="connsiteX308" fmla="*/ 4496877 w 5529990"/>
              <a:gd name="connsiteY308" fmla="*/ 5031953 h 5456343"/>
              <a:gd name="connsiteX309" fmla="*/ 4502473 w 5529990"/>
              <a:gd name="connsiteY309" fmla="*/ 5031433 h 5456343"/>
              <a:gd name="connsiteX310" fmla="*/ 4538301 w 5529990"/>
              <a:gd name="connsiteY310" fmla="*/ 5034738 h 5456343"/>
              <a:gd name="connsiteX311" fmla="*/ 4541751 w 5529990"/>
              <a:gd name="connsiteY311" fmla="*/ 5089834 h 5456343"/>
              <a:gd name="connsiteX312" fmla="*/ 4511743 w 5529990"/>
              <a:gd name="connsiteY312" fmla="*/ 5127799 h 5456343"/>
              <a:gd name="connsiteX313" fmla="*/ 4485820 w 5529990"/>
              <a:gd name="connsiteY313" fmla="*/ 5123905 h 5456343"/>
              <a:gd name="connsiteX314" fmla="*/ 4473208 w 5529990"/>
              <a:gd name="connsiteY314" fmla="*/ 5116782 h 5456343"/>
              <a:gd name="connsiteX315" fmla="*/ 4466980 w 5529990"/>
              <a:gd name="connsiteY315" fmla="*/ 5131962 h 5456343"/>
              <a:gd name="connsiteX316" fmla="*/ 4474335 w 5529990"/>
              <a:gd name="connsiteY316" fmla="*/ 5161144 h 5456343"/>
              <a:gd name="connsiteX317" fmla="*/ 4432436 w 5529990"/>
              <a:gd name="connsiteY317" fmla="*/ 5210502 h 5456343"/>
              <a:gd name="connsiteX318" fmla="*/ 4422080 w 5529990"/>
              <a:gd name="connsiteY318" fmla="*/ 5209806 h 5456343"/>
              <a:gd name="connsiteX319" fmla="*/ 4363328 w 5529990"/>
              <a:gd name="connsiteY319" fmla="*/ 5256417 h 5456343"/>
              <a:gd name="connsiteX320" fmla="*/ 4335441 w 5529990"/>
              <a:gd name="connsiteY320" fmla="*/ 5292194 h 5456343"/>
              <a:gd name="connsiteX321" fmla="*/ 4315316 w 5529990"/>
              <a:gd name="connsiteY321" fmla="*/ 5300702 h 5456343"/>
              <a:gd name="connsiteX322" fmla="*/ 4258458 w 5529990"/>
              <a:gd name="connsiteY322" fmla="*/ 5385631 h 5456343"/>
              <a:gd name="connsiteX323" fmla="*/ 4253222 w 5529990"/>
              <a:gd name="connsiteY323" fmla="*/ 5436557 h 5456343"/>
              <a:gd name="connsiteX324" fmla="*/ 4229825 w 5529990"/>
              <a:gd name="connsiteY324" fmla="*/ 5456320 h 5456343"/>
              <a:gd name="connsiteX325" fmla="*/ 4214822 w 5529990"/>
              <a:gd name="connsiteY325" fmla="*/ 5434155 h 5456343"/>
              <a:gd name="connsiteX326" fmla="*/ 4150160 w 5529990"/>
              <a:gd name="connsiteY326" fmla="*/ 5406321 h 5456343"/>
              <a:gd name="connsiteX327" fmla="*/ 4094026 w 5529990"/>
              <a:gd name="connsiteY327" fmla="*/ 5427469 h 5456343"/>
              <a:gd name="connsiteX328" fmla="*/ 4039855 w 5529990"/>
              <a:gd name="connsiteY328" fmla="*/ 5408946 h 5456343"/>
              <a:gd name="connsiteX329" fmla="*/ 3927948 w 5529990"/>
              <a:gd name="connsiteY329" fmla="*/ 5419353 h 5456343"/>
              <a:gd name="connsiteX330" fmla="*/ 3912268 w 5529990"/>
              <a:gd name="connsiteY330" fmla="*/ 5436408 h 5456343"/>
              <a:gd name="connsiteX331" fmla="*/ 3845463 w 5529990"/>
              <a:gd name="connsiteY331" fmla="*/ 5381894 h 5456343"/>
              <a:gd name="connsiteX332" fmla="*/ 3765729 w 5529990"/>
              <a:gd name="connsiteY332" fmla="*/ 5409883 h 5456343"/>
              <a:gd name="connsiteX333" fmla="*/ 3765910 w 5529990"/>
              <a:gd name="connsiteY333" fmla="*/ 5393938 h 5456343"/>
              <a:gd name="connsiteX334" fmla="*/ 3718780 w 5529990"/>
              <a:gd name="connsiteY334" fmla="*/ 5329630 h 5456343"/>
              <a:gd name="connsiteX335" fmla="*/ 3675462 w 5529990"/>
              <a:gd name="connsiteY335" fmla="*/ 5288528 h 5456343"/>
              <a:gd name="connsiteX336" fmla="*/ 3619984 w 5529990"/>
              <a:gd name="connsiteY336" fmla="*/ 5241589 h 5456343"/>
              <a:gd name="connsiteX337" fmla="*/ 3608747 w 5529990"/>
              <a:gd name="connsiteY337" fmla="*/ 5267190 h 5456343"/>
              <a:gd name="connsiteX338" fmla="*/ 3596563 w 5529990"/>
              <a:gd name="connsiteY338" fmla="*/ 5314780 h 5456343"/>
              <a:gd name="connsiteX339" fmla="*/ 3574430 w 5529990"/>
              <a:gd name="connsiteY339" fmla="*/ 5305224 h 5456343"/>
              <a:gd name="connsiteX340" fmla="*/ 3499909 w 5529990"/>
              <a:gd name="connsiteY340" fmla="*/ 5253419 h 5456343"/>
              <a:gd name="connsiteX341" fmla="*/ 3315692 w 5529990"/>
              <a:gd name="connsiteY341" fmla="*/ 5243008 h 5456343"/>
              <a:gd name="connsiteX342" fmla="*/ 3221835 w 5529990"/>
              <a:gd name="connsiteY342" fmla="*/ 5222534 h 5456343"/>
              <a:gd name="connsiteX343" fmla="*/ 3181652 w 5529990"/>
              <a:gd name="connsiteY343" fmla="*/ 5243858 h 5456343"/>
              <a:gd name="connsiteX344" fmla="*/ 3144425 w 5529990"/>
              <a:gd name="connsiteY344" fmla="*/ 5261258 h 5456343"/>
              <a:gd name="connsiteX345" fmla="*/ 3142147 w 5529990"/>
              <a:gd name="connsiteY345" fmla="*/ 5225963 h 5456343"/>
              <a:gd name="connsiteX346" fmla="*/ 3132063 w 5529990"/>
              <a:gd name="connsiteY346" fmla="*/ 5160201 h 5456343"/>
              <a:gd name="connsiteX347" fmla="*/ 2992209 w 5529990"/>
              <a:gd name="connsiteY347" fmla="*/ 4872894 h 5456343"/>
              <a:gd name="connsiteX348" fmla="*/ 2922382 w 5529990"/>
              <a:gd name="connsiteY348" fmla="*/ 4817997 h 5456343"/>
              <a:gd name="connsiteX349" fmla="*/ 2852371 w 5529990"/>
              <a:gd name="connsiteY349" fmla="*/ 4861342 h 5456343"/>
              <a:gd name="connsiteX350" fmla="*/ 2799055 w 5529990"/>
              <a:gd name="connsiteY350" fmla="*/ 4952246 h 5456343"/>
              <a:gd name="connsiteX351" fmla="*/ 2750389 w 5529990"/>
              <a:gd name="connsiteY351" fmla="*/ 4982323 h 5456343"/>
              <a:gd name="connsiteX352" fmla="*/ 2759166 w 5529990"/>
              <a:gd name="connsiteY352" fmla="*/ 4937373 h 5456343"/>
              <a:gd name="connsiteX353" fmla="*/ 2758717 w 5529990"/>
              <a:gd name="connsiteY353" fmla="*/ 4853791 h 5456343"/>
              <a:gd name="connsiteX354" fmla="*/ 2773428 w 5529990"/>
              <a:gd name="connsiteY354" fmla="*/ 4829858 h 5456343"/>
              <a:gd name="connsiteX355" fmla="*/ 2813611 w 5529990"/>
              <a:gd name="connsiteY355" fmla="*/ 4808534 h 5456343"/>
              <a:gd name="connsiteX356" fmla="*/ 2820922 w 5529990"/>
              <a:gd name="connsiteY356" fmla="*/ 4779980 h 5456343"/>
              <a:gd name="connsiteX357" fmla="*/ 2796668 w 5529990"/>
              <a:gd name="connsiteY357" fmla="*/ 4772612 h 5456343"/>
              <a:gd name="connsiteX358" fmla="*/ 2622107 w 5529990"/>
              <a:gd name="connsiteY358" fmla="*/ 4773249 h 5456343"/>
              <a:gd name="connsiteX359" fmla="*/ 2591932 w 5529990"/>
              <a:gd name="connsiteY359" fmla="*/ 4771776 h 5456343"/>
              <a:gd name="connsiteX360" fmla="*/ 2581363 w 5529990"/>
              <a:gd name="connsiteY360" fmla="*/ 4784316 h 5456343"/>
              <a:gd name="connsiteX361" fmla="*/ 2533973 w 5529990"/>
              <a:gd name="connsiteY361" fmla="*/ 4788867 h 5456343"/>
              <a:gd name="connsiteX362" fmla="*/ 2494641 w 5529990"/>
              <a:gd name="connsiteY362" fmla="*/ 4816770 h 5456343"/>
              <a:gd name="connsiteX363" fmla="*/ 2502607 w 5529990"/>
              <a:gd name="connsiteY363" fmla="*/ 4887605 h 5456343"/>
              <a:gd name="connsiteX364" fmla="*/ 2530777 w 5529990"/>
              <a:gd name="connsiteY364" fmla="*/ 5025291 h 5456343"/>
              <a:gd name="connsiteX365" fmla="*/ 2526229 w 5529990"/>
              <a:gd name="connsiteY365" fmla="*/ 5094470 h 5456343"/>
              <a:gd name="connsiteX366" fmla="*/ 2476444 w 5529990"/>
              <a:gd name="connsiteY366" fmla="*/ 5139834 h 5456343"/>
              <a:gd name="connsiteX367" fmla="*/ 2456379 w 5529990"/>
              <a:gd name="connsiteY367" fmla="*/ 5052626 h 5456343"/>
              <a:gd name="connsiteX368" fmla="*/ 2428893 w 5529990"/>
              <a:gd name="connsiteY368" fmla="*/ 4952213 h 5456343"/>
              <a:gd name="connsiteX369" fmla="*/ 2404842 w 5529990"/>
              <a:gd name="connsiteY369" fmla="*/ 4852765 h 5456343"/>
              <a:gd name="connsiteX370" fmla="*/ 2313953 w 5529990"/>
              <a:gd name="connsiteY370" fmla="*/ 4819852 h 5456343"/>
              <a:gd name="connsiteX371" fmla="*/ 2305700 w 5529990"/>
              <a:gd name="connsiteY371" fmla="*/ 4836077 h 5456343"/>
              <a:gd name="connsiteX372" fmla="*/ 2307760 w 5529990"/>
              <a:gd name="connsiteY372" fmla="*/ 4855197 h 5456343"/>
              <a:gd name="connsiteX373" fmla="*/ 2273652 w 5529990"/>
              <a:gd name="connsiteY373" fmla="*/ 4897541 h 5456343"/>
              <a:gd name="connsiteX374" fmla="*/ 2229651 w 5529990"/>
              <a:gd name="connsiteY374" fmla="*/ 4875929 h 5456343"/>
              <a:gd name="connsiteX375" fmla="*/ 2219754 w 5529990"/>
              <a:gd name="connsiteY375" fmla="*/ 4858320 h 5456343"/>
              <a:gd name="connsiteX376" fmla="*/ 2105490 w 5529990"/>
              <a:gd name="connsiteY376" fmla="*/ 4809581 h 5456343"/>
              <a:gd name="connsiteX377" fmla="*/ 2075923 w 5529990"/>
              <a:gd name="connsiteY377" fmla="*/ 4829098 h 5456343"/>
              <a:gd name="connsiteX378" fmla="*/ 1995879 w 5529990"/>
              <a:gd name="connsiteY378" fmla="*/ 4903056 h 5456343"/>
              <a:gd name="connsiteX379" fmla="*/ 1971127 w 5529990"/>
              <a:gd name="connsiteY379" fmla="*/ 4905382 h 5456343"/>
              <a:gd name="connsiteX380" fmla="*/ 1929602 w 5529990"/>
              <a:gd name="connsiteY380" fmla="*/ 4888172 h 5456343"/>
              <a:gd name="connsiteX381" fmla="*/ 1900724 w 5529990"/>
              <a:gd name="connsiteY381" fmla="*/ 4898612 h 5456343"/>
              <a:gd name="connsiteX382" fmla="*/ 1896871 w 5529990"/>
              <a:gd name="connsiteY382" fmla="*/ 4912363 h 5456343"/>
              <a:gd name="connsiteX383" fmla="*/ 1877068 w 5529990"/>
              <a:gd name="connsiteY383" fmla="*/ 4923495 h 5456343"/>
              <a:gd name="connsiteX384" fmla="*/ 1870333 w 5529990"/>
              <a:gd name="connsiteY384" fmla="*/ 4901212 h 5456343"/>
              <a:gd name="connsiteX385" fmla="*/ 1885608 w 5529990"/>
              <a:gd name="connsiteY385" fmla="*/ 4820209 h 5456343"/>
              <a:gd name="connsiteX386" fmla="*/ 1867872 w 5529990"/>
              <a:gd name="connsiteY386" fmla="*/ 4804109 h 5456343"/>
              <a:gd name="connsiteX387" fmla="*/ 1837342 w 5529990"/>
              <a:gd name="connsiteY387" fmla="*/ 4827064 h 5456343"/>
              <a:gd name="connsiteX388" fmla="*/ 1799662 w 5529990"/>
              <a:gd name="connsiteY388" fmla="*/ 4842451 h 5456343"/>
              <a:gd name="connsiteX389" fmla="*/ 1758003 w 5529990"/>
              <a:gd name="connsiteY389" fmla="*/ 4799247 h 5456343"/>
              <a:gd name="connsiteX390" fmla="*/ 1769692 w 5529990"/>
              <a:gd name="connsiteY390" fmla="*/ 4783984 h 5456343"/>
              <a:gd name="connsiteX391" fmla="*/ 1743295 w 5529990"/>
              <a:gd name="connsiteY391" fmla="*/ 4752477 h 5456343"/>
              <a:gd name="connsiteX392" fmla="*/ 1616518 w 5529990"/>
              <a:gd name="connsiteY392" fmla="*/ 4702082 h 5456343"/>
              <a:gd name="connsiteX393" fmla="*/ 1541847 w 5529990"/>
              <a:gd name="connsiteY393" fmla="*/ 4723780 h 5456343"/>
              <a:gd name="connsiteX394" fmla="*/ 1482305 w 5529990"/>
              <a:gd name="connsiteY394" fmla="*/ 4731179 h 5456343"/>
              <a:gd name="connsiteX395" fmla="*/ 1473783 w 5529990"/>
              <a:gd name="connsiteY395" fmla="*/ 4695417 h 5456343"/>
              <a:gd name="connsiteX396" fmla="*/ 1468846 w 5529990"/>
              <a:gd name="connsiteY396" fmla="*/ 4593913 h 5456343"/>
              <a:gd name="connsiteX397" fmla="*/ 1363940 w 5529990"/>
              <a:gd name="connsiteY397" fmla="*/ 4505154 h 5456343"/>
              <a:gd name="connsiteX398" fmla="*/ 1341662 w 5529990"/>
              <a:gd name="connsiteY398" fmla="*/ 4511882 h 5456343"/>
              <a:gd name="connsiteX399" fmla="*/ 1289128 w 5529990"/>
              <a:gd name="connsiteY399" fmla="*/ 4547206 h 5456343"/>
              <a:gd name="connsiteX400" fmla="*/ 1221480 w 5529990"/>
              <a:gd name="connsiteY400" fmla="*/ 4504127 h 5456343"/>
              <a:gd name="connsiteX401" fmla="*/ 1220530 w 5529990"/>
              <a:gd name="connsiteY401" fmla="*/ 4414866 h 5456343"/>
              <a:gd name="connsiteX402" fmla="*/ 1239097 w 5529990"/>
              <a:gd name="connsiteY402" fmla="*/ 4401534 h 5456343"/>
              <a:gd name="connsiteX403" fmla="*/ 1251750 w 5529990"/>
              <a:gd name="connsiteY403" fmla="*/ 4382834 h 5456343"/>
              <a:gd name="connsiteX404" fmla="*/ 1254504 w 5529990"/>
              <a:gd name="connsiteY404" fmla="*/ 4346526 h 5456343"/>
              <a:gd name="connsiteX405" fmla="*/ 1230581 w 5529990"/>
              <a:gd name="connsiteY405" fmla="*/ 4319421 h 5456343"/>
              <a:gd name="connsiteX406" fmla="*/ 1186758 w 5529990"/>
              <a:gd name="connsiteY406" fmla="*/ 4272364 h 5456343"/>
              <a:gd name="connsiteX407" fmla="*/ 1175214 w 5529990"/>
              <a:gd name="connsiteY407" fmla="*/ 4264939 h 5456343"/>
              <a:gd name="connsiteX408" fmla="*/ 1161833 w 5529990"/>
              <a:gd name="connsiteY408" fmla="*/ 4266023 h 5456343"/>
              <a:gd name="connsiteX409" fmla="*/ 1140837 w 5529990"/>
              <a:gd name="connsiteY409" fmla="*/ 4258967 h 5456343"/>
              <a:gd name="connsiteX410" fmla="*/ 1128185 w 5529990"/>
              <a:gd name="connsiteY410" fmla="*/ 4246273 h 5456343"/>
              <a:gd name="connsiteX411" fmla="*/ 1114189 w 5529990"/>
              <a:gd name="connsiteY411" fmla="*/ 4244360 h 5456343"/>
              <a:gd name="connsiteX412" fmla="*/ 1101745 w 5529990"/>
              <a:gd name="connsiteY412" fmla="*/ 4249907 h 5456343"/>
              <a:gd name="connsiteX413" fmla="*/ 1089334 w 5529990"/>
              <a:gd name="connsiteY413" fmla="*/ 4250366 h 5456343"/>
              <a:gd name="connsiteX414" fmla="*/ 1081819 w 5529990"/>
              <a:gd name="connsiteY414" fmla="*/ 4248119 h 5456343"/>
              <a:gd name="connsiteX415" fmla="*/ 1066120 w 5529990"/>
              <a:gd name="connsiteY415" fmla="*/ 4264125 h 5456343"/>
              <a:gd name="connsiteX416" fmla="*/ 1050323 w 5529990"/>
              <a:gd name="connsiteY416" fmla="*/ 4294755 h 5456343"/>
              <a:gd name="connsiteX417" fmla="*/ 983313 w 5529990"/>
              <a:gd name="connsiteY417" fmla="*/ 4357938 h 5456343"/>
              <a:gd name="connsiteX418" fmla="*/ 960346 w 5529990"/>
              <a:gd name="connsiteY418" fmla="*/ 4334969 h 5456343"/>
              <a:gd name="connsiteX419" fmla="*/ 1002467 w 5529990"/>
              <a:gd name="connsiteY419" fmla="*/ 4292849 h 5456343"/>
              <a:gd name="connsiteX420" fmla="*/ 1033100 w 5529990"/>
              <a:gd name="connsiteY420" fmla="*/ 4258387 h 5456343"/>
              <a:gd name="connsiteX421" fmla="*/ 998661 w 5529990"/>
              <a:gd name="connsiteY421" fmla="*/ 4158853 h 5456343"/>
              <a:gd name="connsiteX422" fmla="*/ 956556 w 5529990"/>
              <a:gd name="connsiteY422" fmla="*/ 4105261 h 5456343"/>
              <a:gd name="connsiteX423" fmla="*/ 904879 w 5529990"/>
              <a:gd name="connsiteY423" fmla="*/ 4057413 h 5456343"/>
              <a:gd name="connsiteX424" fmla="*/ 885736 w 5529990"/>
              <a:gd name="connsiteY424" fmla="*/ 4065073 h 5456343"/>
              <a:gd name="connsiteX425" fmla="*/ 818745 w 5529990"/>
              <a:gd name="connsiteY425" fmla="*/ 4013399 h 5456343"/>
              <a:gd name="connsiteX426" fmla="*/ 826409 w 5529990"/>
              <a:gd name="connsiteY426" fmla="*/ 3971284 h 5456343"/>
              <a:gd name="connsiteX427" fmla="*/ 870463 w 5529990"/>
              <a:gd name="connsiteY427" fmla="*/ 3816223 h 5456343"/>
              <a:gd name="connsiteX428" fmla="*/ 849420 w 5529990"/>
              <a:gd name="connsiteY428" fmla="*/ 3733913 h 5456343"/>
              <a:gd name="connsiteX429" fmla="*/ 837936 w 5529990"/>
              <a:gd name="connsiteY429" fmla="*/ 3722429 h 5456343"/>
              <a:gd name="connsiteX430" fmla="*/ 847517 w 5529990"/>
              <a:gd name="connsiteY430" fmla="*/ 3670743 h 5456343"/>
              <a:gd name="connsiteX431" fmla="*/ 871187 w 5529990"/>
              <a:gd name="connsiteY431" fmla="*/ 3654468 h 5456343"/>
              <a:gd name="connsiteX432" fmla="*/ 862921 w 5529990"/>
              <a:gd name="connsiteY432" fmla="*/ 3655033 h 5456343"/>
              <a:gd name="connsiteX433" fmla="*/ 865726 w 5529990"/>
              <a:gd name="connsiteY433" fmla="*/ 3649731 h 5456343"/>
              <a:gd name="connsiteX434" fmla="*/ 920326 w 5529990"/>
              <a:gd name="connsiteY434" fmla="*/ 3587177 h 5456343"/>
              <a:gd name="connsiteX435" fmla="*/ 925490 w 5529990"/>
              <a:gd name="connsiteY435" fmla="*/ 3584399 h 5456343"/>
              <a:gd name="connsiteX436" fmla="*/ 928649 w 5529990"/>
              <a:gd name="connsiteY436" fmla="*/ 3574777 h 5456343"/>
              <a:gd name="connsiteX437" fmla="*/ 925932 w 5529990"/>
              <a:gd name="connsiteY437" fmla="*/ 3550999 h 5456343"/>
              <a:gd name="connsiteX438" fmla="*/ 917654 w 5529990"/>
              <a:gd name="connsiteY438" fmla="*/ 3534979 h 5456343"/>
              <a:gd name="connsiteX439" fmla="*/ 912238 w 5529990"/>
              <a:gd name="connsiteY439" fmla="*/ 3534153 h 5456343"/>
              <a:gd name="connsiteX440" fmla="*/ 892558 w 5529990"/>
              <a:gd name="connsiteY440" fmla="*/ 3527474 h 5456343"/>
              <a:gd name="connsiteX441" fmla="*/ 830681 w 5529990"/>
              <a:gd name="connsiteY441" fmla="*/ 3510117 h 5456343"/>
              <a:gd name="connsiteX442" fmla="*/ 626610 w 5529990"/>
              <a:gd name="connsiteY442" fmla="*/ 3543722 h 5456343"/>
              <a:gd name="connsiteX443" fmla="*/ 581781 w 5529990"/>
              <a:gd name="connsiteY443" fmla="*/ 3551541 h 5456343"/>
              <a:gd name="connsiteX444" fmla="*/ 534885 w 5529990"/>
              <a:gd name="connsiteY444" fmla="*/ 3586592 h 5456343"/>
              <a:gd name="connsiteX445" fmla="*/ 508756 w 5529990"/>
              <a:gd name="connsiteY445" fmla="*/ 3607073 h 5456343"/>
              <a:gd name="connsiteX446" fmla="*/ 473000 w 5529990"/>
              <a:gd name="connsiteY446" fmla="*/ 3615583 h 5456343"/>
              <a:gd name="connsiteX447" fmla="*/ 451138 w 5529990"/>
              <a:gd name="connsiteY447" fmla="*/ 3607596 h 5456343"/>
              <a:gd name="connsiteX448" fmla="*/ 426615 w 5529990"/>
              <a:gd name="connsiteY448" fmla="*/ 3498773 h 5456343"/>
              <a:gd name="connsiteX449" fmla="*/ 434951 w 5529990"/>
              <a:gd name="connsiteY449" fmla="*/ 3478138 h 5456343"/>
              <a:gd name="connsiteX450" fmla="*/ 0 w 5529990"/>
              <a:gd name="connsiteY450" fmla="*/ 3478138 h 5456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</a:cxnLst>
            <a:rect l="l" t="t" r="r" b="b"/>
            <a:pathLst>
              <a:path w="5529990" h="5456343">
                <a:moveTo>
                  <a:pt x="5203477" y="4996820"/>
                </a:moveTo>
                <a:lnTo>
                  <a:pt x="5205385" y="4997961"/>
                </a:lnTo>
                <a:lnTo>
                  <a:pt x="5204062" y="4999290"/>
                </a:lnTo>
                <a:close/>
                <a:moveTo>
                  <a:pt x="3285288" y="850958"/>
                </a:moveTo>
                <a:lnTo>
                  <a:pt x="3285287" y="957889"/>
                </a:lnTo>
                <a:lnTo>
                  <a:pt x="3309883" y="964960"/>
                </a:lnTo>
                <a:lnTo>
                  <a:pt x="3342876" y="959101"/>
                </a:lnTo>
                <a:lnTo>
                  <a:pt x="3347625" y="953011"/>
                </a:lnTo>
                <a:cubicBezTo>
                  <a:pt x="3352506" y="941170"/>
                  <a:pt x="3345185" y="930079"/>
                  <a:pt x="3340340" y="917595"/>
                </a:cubicBezTo>
                <a:cubicBezTo>
                  <a:pt x="3332916" y="904388"/>
                  <a:pt x="3317655" y="892691"/>
                  <a:pt x="3323433" y="872062"/>
                </a:cubicBezTo>
                <a:cubicBezTo>
                  <a:pt x="3326596" y="867388"/>
                  <a:pt x="3321373" y="852944"/>
                  <a:pt x="3302259" y="854999"/>
                </a:cubicBezTo>
                <a:close/>
                <a:moveTo>
                  <a:pt x="97597" y="97597"/>
                </a:moveTo>
                <a:lnTo>
                  <a:pt x="97597" y="3380541"/>
                </a:lnTo>
                <a:lnTo>
                  <a:pt x="925476" y="3380541"/>
                </a:lnTo>
                <a:lnTo>
                  <a:pt x="946229" y="3355733"/>
                </a:lnTo>
                <a:cubicBezTo>
                  <a:pt x="955151" y="3350356"/>
                  <a:pt x="965808" y="3348710"/>
                  <a:pt x="978940" y="3351467"/>
                </a:cubicBezTo>
                <a:cubicBezTo>
                  <a:pt x="988016" y="3352158"/>
                  <a:pt x="997814" y="3350272"/>
                  <a:pt x="1007525" y="3349520"/>
                </a:cubicBezTo>
                <a:lnTo>
                  <a:pt x="1031564" y="3353683"/>
                </a:lnTo>
                <a:lnTo>
                  <a:pt x="1032954" y="3351929"/>
                </a:lnTo>
                <a:cubicBezTo>
                  <a:pt x="1041511" y="3336793"/>
                  <a:pt x="1046658" y="3321358"/>
                  <a:pt x="1046660" y="3307002"/>
                </a:cubicBezTo>
                <a:cubicBezTo>
                  <a:pt x="1046661" y="3298388"/>
                  <a:pt x="1047980" y="3291329"/>
                  <a:pt x="1050343" y="3285495"/>
                </a:cubicBezTo>
                <a:lnTo>
                  <a:pt x="1053485" y="3281034"/>
                </a:lnTo>
                <a:lnTo>
                  <a:pt x="213108" y="3281033"/>
                </a:lnTo>
                <a:lnTo>
                  <a:pt x="213107" y="208854"/>
                </a:lnTo>
                <a:lnTo>
                  <a:pt x="3285287" y="208854"/>
                </a:lnTo>
                <a:lnTo>
                  <a:pt x="3285287" y="805089"/>
                </a:lnTo>
                <a:lnTo>
                  <a:pt x="3285421" y="805084"/>
                </a:lnTo>
                <a:cubicBezTo>
                  <a:pt x="3294358" y="808749"/>
                  <a:pt x="3302058" y="816008"/>
                  <a:pt x="3308726" y="825294"/>
                </a:cubicBezTo>
                <a:cubicBezTo>
                  <a:pt x="3318349" y="837264"/>
                  <a:pt x="3328663" y="840157"/>
                  <a:pt x="3343101" y="834936"/>
                </a:cubicBezTo>
                <a:cubicBezTo>
                  <a:pt x="3347502" y="832463"/>
                  <a:pt x="3351903" y="829989"/>
                  <a:pt x="3357542" y="829717"/>
                </a:cubicBezTo>
                <a:lnTo>
                  <a:pt x="3389087" y="840123"/>
                </a:lnTo>
                <a:lnTo>
                  <a:pt x="3389087" y="97597"/>
                </a:lnTo>
                <a:close/>
                <a:moveTo>
                  <a:pt x="0" y="0"/>
                </a:moveTo>
                <a:lnTo>
                  <a:pt x="3486684" y="0"/>
                </a:lnTo>
                <a:lnTo>
                  <a:pt x="3486684" y="833838"/>
                </a:lnTo>
                <a:lnTo>
                  <a:pt x="3500172" y="834269"/>
                </a:lnTo>
                <a:cubicBezTo>
                  <a:pt x="3505844" y="834701"/>
                  <a:pt x="3511551" y="835838"/>
                  <a:pt x="3516226" y="839003"/>
                </a:cubicBezTo>
                <a:cubicBezTo>
                  <a:pt x="3558715" y="852776"/>
                  <a:pt x="3606019" y="849359"/>
                  <a:pt x="3647545" y="866570"/>
                </a:cubicBezTo>
                <a:cubicBezTo>
                  <a:pt x="3654421" y="868498"/>
                  <a:pt x="3662259" y="866989"/>
                  <a:pt x="3662947" y="857912"/>
                </a:cubicBezTo>
                <a:cubicBezTo>
                  <a:pt x="3663910" y="854475"/>
                  <a:pt x="3661435" y="850071"/>
                  <a:pt x="3656762" y="846906"/>
                </a:cubicBezTo>
                <a:cubicBezTo>
                  <a:pt x="3612486" y="819655"/>
                  <a:pt x="3566012" y="793639"/>
                  <a:pt x="3515960" y="787015"/>
                </a:cubicBezTo>
                <a:cubicBezTo>
                  <a:pt x="3500008" y="784394"/>
                  <a:pt x="3493133" y="782466"/>
                  <a:pt x="3489147" y="770223"/>
                </a:cubicBezTo>
                <a:cubicBezTo>
                  <a:pt x="3481723" y="757017"/>
                  <a:pt x="3488465" y="732951"/>
                  <a:pt x="3498229" y="724565"/>
                </a:cubicBezTo>
                <a:cubicBezTo>
                  <a:pt x="3504213" y="719755"/>
                  <a:pt x="3510881" y="717454"/>
                  <a:pt x="3516829" y="717732"/>
                </a:cubicBezTo>
                <a:cubicBezTo>
                  <a:pt x="3522775" y="718009"/>
                  <a:pt x="3528002" y="720865"/>
                  <a:pt x="3531095" y="726369"/>
                </a:cubicBezTo>
                <a:cubicBezTo>
                  <a:pt x="3540717" y="738339"/>
                  <a:pt x="3552408" y="723077"/>
                  <a:pt x="3557357" y="731881"/>
                </a:cubicBezTo>
                <a:cubicBezTo>
                  <a:pt x="3563543" y="742887"/>
                  <a:pt x="3573584" y="740141"/>
                  <a:pt x="3581695" y="744271"/>
                </a:cubicBezTo>
                <a:cubicBezTo>
                  <a:pt x="3610433" y="754187"/>
                  <a:pt x="3634771" y="766576"/>
                  <a:pt x="3651817" y="791752"/>
                </a:cubicBezTo>
                <a:cubicBezTo>
                  <a:pt x="3662955" y="811562"/>
                  <a:pt x="3687707" y="809235"/>
                  <a:pt x="3701043" y="827808"/>
                </a:cubicBezTo>
                <a:cubicBezTo>
                  <a:pt x="3718363" y="858625"/>
                  <a:pt x="3755903" y="863592"/>
                  <a:pt x="3778589" y="888498"/>
                </a:cubicBezTo>
                <a:cubicBezTo>
                  <a:pt x="3807187" y="918769"/>
                  <a:pt x="3843349" y="941890"/>
                  <a:pt x="3870983" y="975599"/>
                </a:cubicBezTo>
                <a:cubicBezTo>
                  <a:pt x="3881846" y="989770"/>
                  <a:pt x="3896558" y="990189"/>
                  <a:pt x="3913472" y="989372"/>
                </a:cubicBezTo>
                <a:cubicBezTo>
                  <a:pt x="3923511" y="986625"/>
                  <a:pt x="3936024" y="988282"/>
                  <a:pt x="3940973" y="997085"/>
                </a:cubicBezTo>
                <a:cubicBezTo>
                  <a:pt x="3948670" y="1015932"/>
                  <a:pt x="3967786" y="1013877"/>
                  <a:pt x="3982772" y="1019936"/>
                </a:cubicBezTo>
                <a:cubicBezTo>
                  <a:pt x="3978104" y="970422"/>
                  <a:pt x="3961198" y="924889"/>
                  <a:pt x="3937964" y="888706"/>
                </a:cubicBezTo>
                <a:cubicBezTo>
                  <a:pt x="3928065" y="871097"/>
                  <a:pt x="3912388" y="874116"/>
                  <a:pt x="3899601" y="866821"/>
                </a:cubicBezTo>
                <a:cubicBezTo>
                  <a:pt x="3878701" y="855396"/>
                  <a:pt x="3863440" y="843699"/>
                  <a:pt x="3853267" y="820451"/>
                </a:cubicBezTo>
                <a:cubicBezTo>
                  <a:pt x="3845844" y="807243"/>
                  <a:pt x="3839658" y="796238"/>
                  <a:pt x="3829759" y="778630"/>
                </a:cubicBezTo>
                <a:cubicBezTo>
                  <a:pt x="3856712" y="775065"/>
                  <a:pt x="3879951" y="764897"/>
                  <a:pt x="3899474" y="794477"/>
                </a:cubicBezTo>
                <a:cubicBezTo>
                  <a:pt x="3906898" y="807684"/>
                  <a:pt x="3932471" y="822274"/>
                  <a:pt x="3949113" y="815817"/>
                </a:cubicBezTo>
                <a:cubicBezTo>
                  <a:pt x="3967952" y="808123"/>
                  <a:pt x="3973176" y="822568"/>
                  <a:pt x="3979087" y="827934"/>
                </a:cubicBezTo>
                <a:cubicBezTo>
                  <a:pt x="3993387" y="843069"/>
                  <a:pt x="4011123" y="859169"/>
                  <a:pt x="4029548" y="866192"/>
                </a:cubicBezTo>
                <a:cubicBezTo>
                  <a:pt x="4051411" y="874180"/>
                  <a:pt x="4053745" y="898937"/>
                  <a:pt x="4074646" y="910362"/>
                </a:cubicBezTo>
                <a:cubicBezTo>
                  <a:pt x="4086196" y="915455"/>
                  <a:pt x="4092382" y="926461"/>
                  <a:pt x="4111496" y="924407"/>
                </a:cubicBezTo>
                <a:cubicBezTo>
                  <a:pt x="4136249" y="922079"/>
                  <a:pt x="4154948" y="934741"/>
                  <a:pt x="4161957" y="962664"/>
                </a:cubicBezTo>
                <a:cubicBezTo>
                  <a:pt x="4152192" y="971049"/>
                  <a:pt x="4137753" y="976269"/>
                  <a:pt x="4131426" y="985620"/>
                </a:cubicBezTo>
                <a:cubicBezTo>
                  <a:pt x="4125375" y="1000608"/>
                  <a:pt x="4126197" y="1017525"/>
                  <a:pt x="4134857" y="1032933"/>
                </a:cubicBezTo>
                <a:cubicBezTo>
                  <a:pt x="4141044" y="1043939"/>
                  <a:pt x="4129079" y="1053560"/>
                  <a:pt x="4138703" y="1065530"/>
                </a:cubicBezTo>
                <a:cubicBezTo>
                  <a:pt x="4144615" y="1070897"/>
                  <a:pt x="4125501" y="1072951"/>
                  <a:pt x="4128249" y="1082993"/>
                </a:cubicBezTo>
                <a:cubicBezTo>
                  <a:pt x="4129487" y="1085194"/>
                  <a:pt x="4140488" y="1079010"/>
                  <a:pt x="4147363" y="1080938"/>
                </a:cubicBezTo>
                <a:cubicBezTo>
                  <a:pt x="4155477" y="1085068"/>
                  <a:pt x="4161388" y="1090434"/>
                  <a:pt x="4170738" y="1096765"/>
                </a:cubicBezTo>
                <a:cubicBezTo>
                  <a:pt x="4179125" y="1106535"/>
                  <a:pt x="4178437" y="1115611"/>
                  <a:pt x="4166471" y="1125234"/>
                </a:cubicBezTo>
                <a:cubicBezTo>
                  <a:pt x="4141305" y="1142278"/>
                  <a:pt x="4137452" y="1156029"/>
                  <a:pt x="4151337" y="1185880"/>
                </a:cubicBezTo>
                <a:cubicBezTo>
                  <a:pt x="4156286" y="1194685"/>
                  <a:pt x="4142120" y="1205544"/>
                  <a:pt x="4159309" y="1210365"/>
                </a:cubicBezTo>
                <a:cubicBezTo>
                  <a:pt x="4185164" y="1184245"/>
                  <a:pt x="4187920" y="1147936"/>
                  <a:pt x="4205665" y="1117687"/>
                </a:cubicBezTo>
                <a:cubicBezTo>
                  <a:pt x="4208827" y="1113012"/>
                  <a:pt x="4208552" y="1107373"/>
                  <a:pt x="4209517" y="1103935"/>
                </a:cubicBezTo>
                <a:cubicBezTo>
                  <a:pt x="4213642" y="1095822"/>
                  <a:pt x="4218043" y="1093348"/>
                  <a:pt x="4224918" y="1095278"/>
                </a:cubicBezTo>
                <a:cubicBezTo>
                  <a:pt x="4229592" y="1098442"/>
                  <a:pt x="4232067" y="1102845"/>
                  <a:pt x="4232341" y="1108484"/>
                </a:cubicBezTo>
                <a:cubicBezTo>
                  <a:pt x="4224362" y="1130348"/>
                  <a:pt x="4221059" y="1155379"/>
                  <a:pt x="4211843" y="1175042"/>
                </a:cubicBezTo>
                <a:cubicBezTo>
                  <a:pt x="4198499" y="1202818"/>
                  <a:pt x="4213073" y="1223592"/>
                  <a:pt x="4227373" y="1238729"/>
                </a:cubicBezTo>
                <a:cubicBezTo>
                  <a:pt x="4239197" y="1249462"/>
                  <a:pt x="4252533" y="1268034"/>
                  <a:pt x="4277010" y="1260069"/>
                </a:cubicBezTo>
                <a:cubicBezTo>
                  <a:pt x="4289250" y="1256085"/>
                  <a:pt x="4305201" y="1258706"/>
                  <a:pt x="4319914" y="1259126"/>
                </a:cubicBezTo>
                <a:cubicBezTo>
                  <a:pt x="4360617" y="1259418"/>
                  <a:pt x="4386465" y="1279648"/>
                  <a:pt x="4394024" y="1318850"/>
                </a:cubicBezTo>
                <a:cubicBezTo>
                  <a:pt x="4400069" y="1350210"/>
                  <a:pt x="4407078" y="1378133"/>
                  <a:pt x="4439529" y="1394653"/>
                </a:cubicBezTo>
                <a:lnTo>
                  <a:pt x="4465896" y="1405900"/>
                </a:lnTo>
                <a:lnTo>
                  <a:pt x="4496792" y="1389917"/>
                </a:lnTo>
                <a:cubicBezTo>
                  <a:pt x="4507035" y="1380041"/>
                  <a:pt x="4514057" y="1366965"/>
                  <a:pt x="4517002" y="1350259"/>
                </a:cubicBezTo>
                <a:cubicBezTo>
                  <a:pt x="4520352" y="1326277"/>
                  <a:pt x="4525431" y="1307426"/>
                  <a:pt x="4543362" y="1292820"/>
                </a:cubicBezTo>
                <a:cubicBezTo>
                  <a:pt x="4551896" y="1284234"/>
                  <a:pt x="4562155" y="1280780"/>
                  <a:pt x="4573307" y="1288454"/>
                </a:cubicBezTo>
                <a:cubicBezTo>
                  <a:pt x="4582731" y="1290996"/>
                  <a:pt x="4586185" y="1301260"/>
                  <a:pt x="4586211" y="1309822"/>
                </a:cubicBezTo>
                <a:cubicBezTo>
                  <a:pt x="4585426" y="1332941"/>
                  <a:pt x="4578645" y="1355222"/>
                  <a:pt x="4565007" y="1374097"/>
                </a:cubicBezTo>
                <a:lnTo>
                  <a:pt x="4525037" y="1424592"/>
                </a:lnTo>
                <a:lnTo>
                  <a:pt x="4537809" y="1428478"/>
                </a:lnTo>
                <a:cubicBezTo>
                  <a:pt x="4547845" y="1431526"/>
                  <a:pt x="4558400" y="1433560"/>
                  <a:pt x="4570157" y="1431296"/>
                </a:cubicBezTo>
                <a:cubicBezTo>
                  <a:pt x="4577996" y="1429785"/>
                  <a:pt x="4581708" y="1436389"/>
                  <a:pt x="4584183" y="1440791"/>
                </a:cubicBezTo>
                <a:cubicBezTo>
                  <a:pt x="4602468" y="1468169"/>
                  <a:pt x="4606314" y="1500767"/>
                  <a:pt x="4615797" y="1533093"/>
                </a:cubicBezTo>
                <a:cubicBezTo>
                  <a:pt x="4619782" y="1545335"/>
                  <a:pt x="4624319" y="1557269"/>
                  <a:pt x="4630077" y="1568154"/>
                </a:cubicBezTo>
                <a:lnTo>
                  <a:pt x="4642622" y="1584865"/>
                </a:lnTo>
                <a:lnTo>
                  <a:pt x="4650392" y="1585335"/>
                </a:lnTo>
                <a:cubicBezTo>
                  <a:pt x="4669212" y="1581857"/>
                  <a:pt x="4687170" y="1575812"/>
                  <a:pt x="4706855" y="1574900"/>
                </a:cubicBezTo>
                <a:cubicBezTo>
                  <a:pt x="4719693" y="1574864"/>
                  <a:pt x="4728693" y="1578264"/>
                  <a:pt x="4733741" y="1584777"/>
                </a:cubicBezTo>
                <a:lnTo>
                  <a:pt x="4735707" y="1602394"/>
                </a:lnTo>
                <a:lnTo>
                  <a:pt x="4744256" y="1600647"/>
                </a:lnTo>
                <a:cubicBezTo>
                  <a:pt x="4756082" y="1599792"/>
                  <a:pt x="4768286" y="1600897"/>
                  <a:pt x="4780936" y="1605372"/>
                </a:cubicBezTo>
                <a:cubicBezTo>
                  <a:pt x="4801836" y="1616799"/>
                  <a:pt x="4810496" y="1632206"/>
                  <a:pt x="4803756" y="1656271"/>
                </a:cubicBezTo>
                <a:cubicBezTo>
                  <a:pt x="4798940" y="1673462"/>
                  <a:pt x="4788212" y="1685285"/>
                  <a:pt x="4782161" y="1700274"/>
                </a:cubicBezTo>
                <a:cubicBezTo>
                  <a:pt x="4772256" y="1729014"/>
                  <a:pt x="4768951" y="1754045"/>
                  <a:pt x="4785999" y="1779221"/>
                </a:cubicBezTo>
                <a:cubicBezTo>
                  <a:pt x="4790949" y="1788026"/>
                  <a:pt x="4795899" y="1796830"/>
                  <a:pt x="4800847" y="1805635"/>
                </a:cubicBezTo>
                <a:lnTo>
                  <a:pt x="4804501" y="1810637"/>
                </a:lnTo>
                <a:lnTo>
                  <a:pt x="4845375" y="1808249"/>
                </a:lnTo>
                <a:cubicBezTo>
                  <a:pt x="4846894" y="1814880"/>
                  <a:pt x="4846053" y="1820341"/>
                  <a:pt x="4843969" y="1825149"/>
                </a:cubicBezTo>
                <a:lnTo>
                  <a:pt x="4843929" y="1825206"/>
                </a:lnTo>
                <a:lnTo>
                  <a:pt x="4852839" y="1826013"/>
                </a:lnTo>
                <a:cubicBezTo>
                  <a:pt x="4859010" y="1827976"/>
                  <a:pt x="4865335" y="1830215"/>
                  <a:pt x="4872074" y="1829323"/>
                </a:cubicBezTo>
                <a:cubicBezTo>
                  <a:pt x="4896826" y="1826996"/>
                  <a:pt x="4915835" y="1840208"/>
                  <a:pt x="4925096" y="1859262"/>
                </a:cubicBezTo>
                <a:lnTo>
                  <a:pt x="4929808" y="1883858"/>
                </a:lnTo>
                <a:lnTo>
                  <a:pt x="4939343" y="1886966"/>
                </a:lnTo>
                <a:cubicBezTo>
                  <a:pt x="4956041" y="1888844"/>
                  <a:pt x="4973154" y="1886656"/>
                  <a:pt x="4991962" y="1878897"/>
                </a:cubicBezTo>
                <a:cubicBezTo>
                  <a:pt x="4996228" y="1874604"/>
                  <a:pt x="4999657" y="1876306"/>
                  <a:pt x="5003950" y="1880575"/>
                </a:cubicBezTo>
                <a:cubicBezTo>
                  <a:pt x="4998008" y="1896860"/>
                  <a:pt x="4979187" y="1900338"/>
                  <a:pt x="4972381" y="1914056"/>
                </a:cubicBezTo>
                <a:cubicBezTo>
                  <a:pt x="4973245" y="1916623"/>
                  <a:pt x="4974108" y="1919188"/>
                  <a:pt x="4975836" y="1924321"/>
                </a:cubicBezTo>
                <a:cubicBezTo>
                  <a:pt x="4991365" y="1964091"/>
                  <a:pt x="5011707" y="2003846"/>
                  <a:pt x="5015575" y="2048343"/>
                </a:cubicBezTo>
                <a:lnTo>
                  <a:pt x="5014612" y="2066816"/>
                </a:lnTo>
                <a:lnTo>
                  <a:pt x="5068869" y="2055795"/>
                </a:lnTo>
                <a:cubicBezTo>
                  <a:pt x="5091061" y="2050200"/>
                  <a:pt x="5113097" y="2044332"/>
                  <a:pt x="5135512" y="2040422"/>
                </a:cubicBezTo>
                <a:cubicBezTo>
                  <a:pt x="5151189" y="2037403"/>
                  <a:pt x="5165629" y="2032183"/>
                  <a:pt x="5180616" y="2038241"/>
                </a:cubicBezTo>
                <a:cubicBezTo>
                  <a:pt x="5192167" y="2043336"/>
                  <a:pt x="5207843" y="2040317"/>
                  <a:pt x="5204265" y="2059708"/>
                </a:cubicBezTo>
                <a:cubicBezTo>
                  <a:pt x="5201375" y="2070022"/>
                  <a:pt x="5212238" y="2084193"/>
                  <a:pt x="5192160" y="2089685"/>
                </a:cubicBezTo>
                <a:cubicBezTo>
                  <a:pt x="5176483" y="2092704"/>
                  <a:pt x="5169194" y="2105491"/>
                  <a:pt x="5148842" y="2105345"/>
                </a:cubicBezTo>
                <a:cubicBezTo>
                  <a:pt x="5131928" y="2106163"/>
                  <a:pt x="5112124" y="2117294"/>
                  <a:pt x="5101673" y="2134757"/>
                </a:cubicBezTo>
                <a:cubicBezTo>
                  <a:pt x="5093145" y="2145342"/>
                  <a:pt x="5085032" y="2141214"/>
                  <a:pt x="5078431" y="2144923"/>
                </a:cubicBezTo>
                <a:cubicBezTo>
                  <a:pt x="5069011" y="2148770"/>
                  <a:pt x="5060726" y="2146910"/>
                  <a:pt x="5052563" y="2144620"/>
                </a:cubicBezTo>
                <a:lnTo>
                  <a:pt x="5037286" y="2142869"/>
                </a:lnTo>
                <a:lnTo>
                  <a:pt x="5039213" y="2146539"/>
                </a:lnTo>
                <a:cubicBezTo>
                  <a:pt x="5039657" y="2152103"/>
                  <a:pt x="5037321" y="2157888"/>
                  <a:pt x="5030489" y="2163045"/>
                </a:cubicBezTo>
                <a:lnTo>
                  <a:pt x="5028179" y="2165369"/>
                </a:lnTo>
                <a:lnTo>
                  <a:pt x="5046078" y="2171076"/>
                </a:lnTo>
                <a:cubicBezTo>
                  <a:pt x="5062408" y="2175655"/>
                  <a:pt x="5078495" y="2181095"/>
                  <a:pt x="5093139" y="2191692"/>
                </a:cubicBezTo>
                <a:cubicBezTo>
                  <a:pt x="5104687" y="2196786"/>
                  <a:pt x="5118438" y="2200643"/>
                  <a:pt x="5123662" y="2215086"/>
                </a:cubicBezTo>
                <a:cubicBezTo>
                  <a:pt x="5122699" y="2218526"/>
                  <a:pt x="5125173" y="2222928"/>
                  <a:pt x="5128611" y="2223892"/>
                </a:cubicBezTo>
                <a:cubicBezTo>
                  <a:pt x="5186634" y="2255001"/>
                  <a:pt x="5200927" y="2316485"/>
                  <a:pt x="5228422" y="2370550"/>
                </a:cubicBezTo>
                <a:cubicBezTo>
                  <a:pt x="5229660" y="2372750"/>
                  <a:pt x="5226497" y="2377426"/>
                  <a:pt x="5228697" y="2376188"/>
                </a:cubicBezTo>
                <a:cubicBezTo>
                  <a:pt x="5262110" y="2389270"/>
                  <a:pt x="5261555" y="2424342"/>
                  <a:pt x="5262652" y="2446897"/>
                </a:cubicBezTo>
                <a:cubicBezTo>
                  <a:pt x="5266498" y="2479496"/>
                  <a:pt x="5284508" y="2501235"/>
                  <a:pt x="5299355" y="2527647"/>
                </a:cubicBezTo>
                <a:cubicBezTo>
                  <a:pt x="5308015" y="2543057"/>
                  <a:pt x="5331804" y="2544168"/>
                  <a:pt x="5348719" y="2543349"/>
                </a:cubicBezTo>
                <a:cubicBezTo>
                  <a:pt x="5367833" y="2541295"/>
                  <a:pt x="5381583" y="2545151"/>
                  <a:pt x="5393408" y="2555885"/>
                </a:cubicBezTo>
                <a:cubicBezTo>
                  <a:pt x="5398083" y="2559051"/>
                  <a:pt x="5402759" y="2562217"/>
                  <a:pt x="5407160" y="2559743"/>
                </a:cubicBezTo>
                <a:cubicBezTo>
                  <a:pt x="5427651" y="2539534"/>
                  <a:pt x="5449372" y="2567875"/>
                  <a:pt x="5472613" y="2557709"/>
                </a:cubicBezTo>
                <a:cubicBezTo>
                  <a:pt x="5480452" y="2556199"/>
                  <a:pt x="5484437" y="2568442"/>
                  <a:pt x="5485949" y="2576283"/>
                </a:cubicBezTo>
                <a:cubicBezTo>
                  <a:pt x="5490899" y="2585087"/>
                  <a:pt x="5473985" y="2585904"/>
                  <a:pt x="5476734" y="2595946"/>
                </a:cubicBezTo>
                <a:cubicBezTo>
                  <a:pt x="5480171" y="2596910"/>
                  <a:pt x="5485810" y="2596637"/>
                  <a:pt x="5490484" y="2599804"/>
                </a:cubicBezTo>
                <a:cubicBezTo>
                  <a:pt x="5498596" y="2603933"/>
                  <a:pt x="5516473" y="2599677"/>
                  <a:pt x="5519497" y="2615358"/>
                </a:cubicBezTo>
                <a:cubicBezTo>
                  <a:pt x="5524719" y="2629801"/>
                  <a:pt x="5531179" y="2646446"/>
                  <a:pt x="5529803" y="2664600"/>
                </a:cubicBezTo>
                <a:cubicBezTo>
                  <a:pt x="5526223" y="2683991"/>
                  <a:pt x="5519210" y="2702418"/>
                  <a:pt x="5499679" y="2719188"/>
                </a:cubicBezTo>
                <a:cubicBezTo>
                  <a:pt x="5486478" y="2726609"/>
                  <a:pt x="5473551" y="2739669"/>
                  <a:pt x="5457599" y="2737049"/>
                </a:cubicBezTo>
                <a:cubicBezTo>
                  <a:pt x="5433810" y="2735938"/>
                  <a:pt x="5409747" y="2729188"/>
                  <a:pt x="5390773" y="2710887"/>
                </a:cubicBezTo>
                <a:cubicBezTo>
                  <a:pt x="5384860" y="2705521"/>
                  <a:pt x="5381149" y="2698917"/>
                  <a:pt x="5381838" y="2689840"/>
                </a:cubicBezTo>
                <a:cubicBezTo>
                  <a:pt x="5383215" y="2671686"/>
                  <a:pt x="5382393" y="2654769"/>
                  <a:pt x="5381571" y="2637851"/>
                </a:cubicBezTo>
                <a:cubicBezTo>
                  <a:pt x="5351870" y="2631374"/>
                  <a:pt x="5320930" y="2622696"/>
                  <a:pt x="5289992" y="2614017"/>
                </a:cubicBezTo>
                <a:cubicBezTo>
                  <a:pt x="5269225" y="2628586"/>
                  <a:pt x="5265923" y="2653616"/>
                  <a:pt x="5259180" y="2677681"/>
                </a:cubicBezTo>
                <a:cubicBezTo>
                  <a:pt x="5249549" y="2712061"/>
                  <a:pt x="5246794" y="2748370"/>
                  <a:pt x="5222176" y="2776691"/>
                </a:cubicBezTo>
                <a:cubicBezTo>
                  <a:pt x="5215850" y="2786040"/>
                  <a:pt x="5213235" y="2801994"/>
                  <a:pt x="5205122" y="2797863"/>
                </a:cubicBezTo>
                <a:cubicBezTo>
                  <a:pt x="5187934" y="2793042"/>
                  <a:pt x="5176517" y="2813942"/>
                  <a:pt x="5159054" y="2803482"/>
                </a:cubicBezTo>
                <a:cubicBezTo>
                  <a:pt x="5150942" y="2799352"/>
                  <a:pt x="5140903" y="2802098"/>
                  <a:pt x="5134992" y="2796732"/>
                </a:cubicBezTo>
                <a:cubicBezTo>
                  <a:pt x="5107905" y="2774301"/>
                  <a:pt x="5067476" y="2779647"/>
                  <a:pt x="5042589" y="2755979"/>
                </a:cubicBezTo>
                <a:cubicBezTo>
                  <a:pt x="5036678" y="2750613"/>
                  <a:pt x="5026914" y="2758998"/>
                  <a:pt x="5027187" y="2764637"/>
                </a:cubicBezTo>
                <a:cubicBezTo>
                  <a:pt x="5035159" y="2789122"/>
                  <a:pt x="5021269" y="2805621"/>
                  <a:pt x="5017692" y="2825011"/>
                </a:cubicBezTo>
                <a:cubicBezTo>
                  <a:pt x="4982901" y="2830084"/>
                  <a:pt x="4955814" y="2807653"/>
                  <a:pt x="4929276" y="2796501"/>
                </a:cubicBezTo>
                <a:cubicBezTo>
                  <a:pt x="4919925" y="2790170"/>
                  <a:pt x="4909613" y="2787277"/>
                  <a:pt x="4898064" y="2782184"/>
                </a:cubicBezTo>
                <a:cubicBezTo>
                  <a:pt x="4894625" y="2781219"/>
                  <a:pt x="4888987" y="2781492"/>
                  <a:pt x="4888987" y="2781492"/>
                </a:cubicBezTo>
                <a:cubicBezTo>
                  <a:pt x="4879083" y="2810233"/>
                  <a:pt x="4837143" y="2807738"/>
                  <a:pt x="4828476" y="2838679"/>
                </a:cubicBezTo>
                <a:cubicBezTo>
                  <a:pt x="4811828" y="2891486"/>
                  <a:pt x="4812096" y="2943474"/>
                  <a:pt x="4792012" y="2995316"/>
                </a:cubicBezTo>
                <a:cubicBezTo>
                  <a:pt x="4786923" y="3006867"/>
                  <a:pt x="4794346" y="3020074"/>
                  <a:pt x="4799984" y="3019801"/>
                </a:cubicBezTo>
                <a:cubicBezTo>
                  <a:pt x="4825285" y="3028753"/>
                  <a:pt x="4824181" y="3052545"/>
                  <a:pt x="4837243" y="3065480"/>
                </a:cubicBezTo>
                <a:cubicBezTo>
                  <a:pt x="4842191" y="3074285"/>
                  <a:pt x="4842467" y="3079925"/>
                  <a:pt x="4841777" y="3089001"/>
                </a:cubicBezTo>
                <a:cubicBezTo>
                  <a:pt x="4825820" y="3132731"/>
                  <a:pt x="4836815" y="3172896"/>
                  <a:pt x="4860050" y="3209077"/>
                </a:cubicBezTo>
                <a:cubicBezTo>
                  <a:pt x="4862524" y="3213480"/>
                  <a:pt x="4865000" y="3217883"/>
                  <a:pt x="4861834" y="3222557"/>
                </a:cubicBezTo>
                <a:cubicBezTo>
                  <a:pt x="4838321" y="3227085"/>
                  <a:pt x="4828147" y="3203838"/>
                  <a:pt x="4816322" y="3193104"/>
                </a:cubicBezTo>
                <a:cubicBezTo>
                  <a:pt x="4783050" y="3159668"/>
                  <a:pt x="4742214" y="3133380"/>
                  <a:pt x="4699177" y="3108328"/>
                </a:cubicBezTo>
                <a:cubicBezTo>
                  <a:pt x="4679514" y="3099106"/>
                  <a:pt x="4661363" y="3097722"/>
                  <a:pt x="4644723" y="3104179"/>
                </a:cubicBezTo>
                <a:cubicBezTo>
                  <a:pt x="4599204" y="3121076"/>
                  <a:pt x="4562347" y="3153380"/>
                  <a:pt x="4540752" y="3197380"/>
                </a:cubicBezTo>
                <a:cubicBezTo>
                  <a:pt x="4532225" y="3207968"/>
                  <a:pt x="4535796" y="3234927"/>
                  <a:pt x="4544184" y="3244695"/>
                </a:cubicBezTo>
                <a:cubicBezTo>
                  <a:pt x="4592028" y="3298906"/>
                  <a:pt x="4594503" y="3303308"/>
                  <a:pt x="4596283" y="3363136"/>
                </a:cubicBezTo>
                <a:cubicBezTo>
                  <a:pt x="4597106" y="3380055"/>
                  <a:pt x="4603291" y="3391060"/>
                  <a:pt x="4610716" y="3404267"/>
                </a:cubicBezTo>
                <a:cubicBezTo>
                  <a:pt x="4654021" y="3481307"/>
                  <a:pt x="4697325" y="3558345"/>
                  <a:pt x="4739666" y="3638823"/>
                </a:cubicBezTo>
                <a:cubicBezTo>
                  <a:pt x="4750801" y="3658634"/>
                  <a:pt x="4773902" y="3668822"/>
                  <a:pt x="4782837" y="3689868"/>
                </a:cubicBezTo>
                <a:cubicBezTo>
                  <a:pt x="4791772" y="3710916"/>
                  <a:pt x="4803871" y="3727288"/>
                  <a:pt x="4815006" y="3747099"/>
                </a:cubicBezTo>
                <a:cubicBezTo>
                  <a:pt x="4818719" y="3753702"/>
                  <a:pt x="4826556" y="3752193"/>
                  <a:pt x="4829032" y="3756594"/>
                </a:cubicBezTo>
                <a:cubicBezTo>
                  <a:pt x="4836180" y="3764162"/>
                  <a:pt x="4846768" y="3772694"/>
                  <a:pt x="4837004" y="3781080"/>
                </a:cubicBezTo>
                <a:cubicBezTo>
                  <a:pt x="4828475" y="3791666"/>
                  <a:pt x="4815689" y="3784371"/>
                  <a:pt x="4809775" y="3779005"/>
                </a:cubicBezTo>
                <a:cubicBezTo>
                  <a:pt x="4802627" y="3771436"/>
                  <a:pt x="4789838" y="3764142"/>
                  <a:pt x="4786128" y="3757537"/>
                </a:cubicBezTo>
                <a:cubicBezTo>
                  <a:pt x="4771969" y="3722048"/>
                  <a:pt x="4740482" y="3702091"/>
                  <a:pt x="4725360" y="3670038"/>
                </a:cubicBezTo>
                <a:cubicBezTo>
                  <a:pt x="4680818" y="3590797"/>
                  <a:pt x="4637514" y="3513757"/>
                  <a:pt x="4594209" y="3436718"/>
                </a:cubicBezTo>
                <a:cubicBezTo>
                  <a:pt x="4585548" y="3421310"/>
                  <a:pt x="4572760" y="3414015"/>
                  <a:pt x="4558738" y="3404519"/>
                </a:cubicBezTo>
                <a:cubicBezTo>
                  <a:pt x="4522573" y="3381395"/>
                  <a:pt x="4488614" y="3357037"/>
                  <a:pt x="4480507" y="3306558"/>
                </a:cubicBezTo>
                <a:cubicBezTo>
                  <a:pt x="4475839" y="3257043"/>
                  <a:pt x="4421110" y="3247252"/>
                  <a:pt x="4381231" y="3263877"/>
                </a:cubicBezTo>
                <a:cubicBezTo>
                  <a:pt x="4343551" y="3279265"/>
                  <a:pt x="4308620" y="3304692"/>
                  <a:pt x="4271213" y="3325719"/>
                </a:cubicBezTo>
                <a:cubicBezTo>
                  <a:pt x="4260211" y="3331903"/>
                  <a:pt x="4245217" y="3372193"/>
                  <a:pt x="4243839" y="3390348"/>
                </a:cubicBezTo>
                <a:cubicBezTo>
                  <a:pt x="4241706" y="3404582"/>
                  <a:pt x="4243492" y="3418061"/>
                  <a:pt x="4245828" y="3431231"/>
                </a:cubicBezTo>
                <a:lnTo>
                  <a:pt x="4249487" y="3458234"/>
                </a:lnTo>
                <a:lnTo>
                  <a:pt x="4268459" y="3485180"/>
                </a:lnTo>
                <a:cubicBezTo>
                  <a:pt x="4281443" y="3505708"/>
                  <a:pt x="4292876" y="3526961"/>
                  <a:pt x="4301641" y="3549872"/>
                </a:cubicBezTo>
                <a:cubicBezTo>
                  <a:pt x="4307055" y="3565296"/>
                  <a:pt x="4316508" y="3563422"/>
                  <a:pt x="4327699" y="3562381"/>
                </a:cubicBezTo>
                <a:cubicBezTo>
                  <a:pt x="4364295" y="3559642"/>
                  <a:pt x="4401792" y="3559473"/>
                  <a:pt x="4443283" y="3566565"/>
                </a:cubicBezTo>
                <a:cubicBezTo>
                  <a:pt x="4417314" y="3587231"/>
                  <a:pt x="4389789" y="3591118"/>
                  <a:pt x="4362331" y="3599313"/>
                </a:cubicBezTo>
                <a:cubicBezTo>
                  <a:pt x="4304843" y="3616605"/>
                  <a:pt x="4286341" y="3646200"/>
                  <a:pt x="4297508" y="3698587"/>
                </a:cubicBezTo>
                <a:cubicBezTo>
                  <a:pt x="4301772" y="3723079"/>
                  <a:pt x="4314000" y="3733224"/>
                  <a:pt x="4338953" y="3730240"/>
                </a:cubicBezTo>
                <a:cubicBezTo>
                  <a:pt x="4350144" y="3729199"/>
                  <a:pt x="4360432" y="3725588"/>
                  <a:pt x="4372142" y="3730140"/>
                </a:cubicBezTo>
                <a:cubicBezTo>
                  <a:pt x="4367268" y="3749176"/>
                  <a:pt x="4350550" y="3755045"/>
                  <a:pt x="4336403" y="3760011"/>
                </a:cubicBezTo>
                <a:cubicBezTo>
                  <a:pt x="4320971" y="3765428"/>
                  <a:pt x="4319369" y="3773209"/>
                  <a:pt x="4322595" y="3786514"/>
                </a:cubicBezTo>
                <a:cubicBezTo>
                  <a:pt x="4332656" y="3823408"/>
                  <a:pt x="4355894" y="3848458"/>
                  <a:pt x="4384277" y="3871702"/>
                </a:cubicBezTo>
                <a:cubicBezTo>
                  <a:pt x="4400431" y="3884800"/>
                  <a:pt x="4418322" y="3898733"/>
                  <a:pt x="4434476" y="3911831"/>
                </a:cubicBezTo>
                <a:cubicBezTo>
                  <a:pt x="4459384" y="3933408"/>
                  <a:pt x="4474454" y="3959880"/>
                  <a:pt x="4475830" y="3992604"/>
                </a:cubicBezTo>
                <a:cubicBezTo>
                  <a:pt x="4478491" y="4024877"/>
                  <a:pt x="4491171" y="4036308"/>
                  <a:pt x="4523073" y="4036659"/>
                </a:cubicBezTo>
                <a:cubicBezTo>
                  <a:pt x="4527382" y="4036590"/>
                  <a:pt x="4531241" y="4035236"/>
                  <a:pt x="4538122" y="4034264"/>
                </a:cubicBezTo>
                <a:cubicBezTo>
                  <a:pt x="4533767" y="4058894"/>
                  <a:pt x="4515830" y="4069521"/>
                  <a:pt x="4501368" y="4081817"/>
                </a:cubicBezTo>
                <a:cubicBezTo>
                  <a:pt x="4483498" y="4096752"/>
                  <a:pt x="4472127" y="4113738"/>
                  <a:pt x="4473367" y="4137847"/>
                </a:cubicBezTo>
                <a:cubicBezTo>
                  <a:pt x="4472351" y="4155528"/>
                  <a:pt x="4478984" y="4166194"/>
                  <a:pt x="4497959" y="4166752"/>
                </a:cubicBezTo>
                <a:cubicBezTo>
                  <a:pt x="4518219" y="4166859"/>
                  <a:pt x="4532952" y="4171794"/>
                  <a:pt x="4539336" y="4194097"/>
                </a:cubicBezTo>
                <a:cubicBezTo>
                  <a:pt x="4546556" y="4214663"/>
                  <a:pt x="4532026" y="4222651"/>
                  <a:pt x="4517947" y="4231925"/>
                </a:cubicBezTo>
                <a:cubicBezTo>
                  <a:pt x="4513254" y="4235016"/>
                  <a:pt x="4504252" y="4238176"/>
                  <a:pt x="4508696" y="4246722"/>
                </a:cubicBezTo>
                <a:cubicBezTo>
                  <a:pt x="4512306" y="4257005"/>
                  <a:pt x="4521511" y="4266768"/>
                  <a:pt x="4532701" y="4265727"/>
                </a:cubicBezTo>
                <a:cubicBezTo>
                  <a:pt x="4563701" y="4263508"/>
                  <a:pt x="4567446" y="4282407"/>
                  <a:pt x="4569138" y="4307801"/>
                </a:cubicBezTo>
                <a:lnTo>
                  <a:pt x="4581251" y="4356204"/>
                </a:lnTo>
                <a:lnTo>
                  <a:pt x="4581479" y="4355344"/>
                </a:lnTo>
                <a:cubicBezTo>
                  <a:pt x="4582962" y="4353590"/>
                  <a:pt x="4585120" y="4352240"/>
                  <a:pt x="4587279" y="4351160"/>
                </a:cubicBezTo>
                <a:cubicBezTo>
                  <a:pt x="4608862" y="4339284"/>
                  <a:pt x="4626128" y="4319848"/>
                  <a:pt x="4644474" y="4303653"/>
                </a:cubicBezTo>
                <a:cubicBezTo>
                  <a:pt x="4672532" y="4278820"/>
                  <a:pt x="4703828" y="4264784"/>
                  <a:pt x="4741598" y="4274501"/>
                </a:cubicBezTo>
                <a:cubicBezTo>
                  <a:pt x="4756706" y="4277740"/>
                  <a:pt x="4766419" y="4269103"/>
                  <a:pt x="4775052" y="4260465"/>
                </a:cubicBezTo>
                <a:cubicBezTo>
                  <a:pt x="4795556" y="4241031"/>
                  <a:pt x="4806348" y="4242110"/>
                  <a:pt x="4822535" y="4263704"/>
                </a:cubicBezTo>
                <a:cubicBezTo>
                  <a:pt x="4838722" y="4287458"/>
                  <a:pt x="4838722" y="4287458"/>
                  <a:pt x="4862464" y="4268023"/>
                </a:cubicBezTo>
                <a:cubicBezTo>
                  <a:pt x="4867859" y="4263704"/>
                  <a:pt x="4872176" y="4260465"/>
                  <a:pt x="4878651" y="4266943"/>
                </a:cubicBezTo>
                <a:cubicBezTo>
                  <a:pt x="4903472" y="4288537"/>
                  <a:pt x="4928292" y="4307972"/>
                  <a:pt x="4952034" y="4330645"/>
                </a:cubicBezTo>
                <a:cubicBezTo>
                  <a:pt x="4970379" y="4346841"/>
                  <a:pt x="4982250" y="4367356"/>
                  <a:pt x="4987646" y="4391109"/>
                </a:cubicBezTo>
                <a:cubicBezTo>
                  <a:pt x="4991963" y="4406225"/>
                  <a:pt x="5030812" y="4435377"/>
                  <a:pt x="5046999" y="4436456"/>
                </a:cubicBezTo>
                <a:cubicBezTo>
                  <a:pt x="5052395" y="4436456"/>
                  <a:pt x="5056712" y="4436456"/>
                  <a:pt x="5058870" y="4429978"/>
                </a:cubicBezTo>
                <a:cubicBezTo>
                  <a:pt x="5073978" y="4396508"/>
                  <a:pt x="5103116" y="4380312"/>
                  <a:pt x="5134411" y="4366276"/>
                </a:cubicBezTo>
                <a:cubicBezTo>
                  <a:pt x="5140886" y="4363037"/>
                  <a:pt x="5146282" y="4360877"/>
                  <a:pt x="5151678" y="4357638"/>
                </a:cubicBezTo>
                <a:cubicBezTo>
                  <a:pt x="5168944" y="4346841"/>
                  <a:pt x="5184052" y="4341442"/>
                  <a:pt x="5205636" y="4349000"/>
                </a:cubicBezTo>
                <a:cubicBezTo>
                  <a:pt x="5227219" y="4356559"/>
                  <a:pt x="5248802" y="4344681"/>
                  <a:pt x="5268226" y="4333885"/>
                </a:cubicBezTo>
                <a:cubicBezTo>
                  <a:pt x="5277939" y="4329566"/>
                  <a:pt x="5284414" y="4327406"/>
                  <a:pt x="5294126" y="4334964"/>
                </a:cubicBezTo>
                <a:cubicBezTo>
                  <a:pt x="5335134" y="4365196"/>
                  <a:pt x="5380459" y="4387870"/>
                  <a:pt x="5433338" y="4392189"/>
                </a:cubicBezTo>
                <a:cubicBezTo>
                  <a:pt x="5440892" y="4393268"/>
                  <a:pt x="5444129" y="4395428"/>
                  <a:pt x="5441971" y="4402986"/>
                </a:cubicBezTo>
                <a:cubicBezTo>
                  <a:pt x="5435496" y="4433217"/>
                  <a:pt x="5451683" y="4452652"/>
                  <a:pt x="5473266" y="4468847"/>
                </a:cubicBezTo>
                <a:cubicBezTo>
                  <a:pt x="5482979" y="4476405"/>
                  <a:pt x="5488374" y="4482883"/>
                  <a:pt x="5481899" y="4496919"/>
                </a:cubicBezTo>
                <a:cubicBezTo>
                  <a:pt x="5472187" y="4514195"/>
                  <a:pt x="5480820" y="4530390"/>
                  <a:pt x="5492691" y="4544426"/>
                </a:cubicBezTo>
                <a:cubicBezTo>
                  <a:pt x="5502403" y="4556303"/>
                  <a:pt x="5514274" y="4568179"/>
                  <a:pt x="5523987" y="4580056"/>
                </a:cubicBezTo>
                <a:cubicBezTo>
                  <a:pt x="5528303" y="4585994"/>
                  <a:pt x="5530731" y="4591663"/>
                  <a:pt x="5529787" y="4596252"/>
                </a:cubicBezTo>
                <a:cubicBezTo>
                  <a:pt x="5528843" y="4600841"/>
                  <a:pt x="5524527" y="4604349"/>
                  <a:pt x="5515353" y="4605969"/>
                </a:cubicBezTo>
                <a:cubicBezTo>
                  <a:pt x="5511037" y="4605969"/>
                  <a:pt x="5506720" y="4607049"/>
                  <a:pt x="5502403" y="4609208"/>
                </a:cubicBezTo>
                <a:cubicBezTo>
                  <a:pt x="5497008" y="4611367"/>
                  <a:pt x="5488374" y="4611367"/>
                  <a:pt x="5487295" y="4618925"/>
                </a:cubicBezTo>
                <a:cubicBezTo>
                  <a:pt x="5487295" y="4625403"/>
                  <a:pt x="5492691" y="4629722"/>
                  <a:pt x="5497008" y="4632961"/>
                </a:cubicBezTo>
                <a:cubicBezTo>
                  <a:pt x="5515353" y="4649157"/>
                  <a:pt x="5514274" y="4655635"/>
                  <a:pt x="5491612" y="4665352"/>
                </a:cubicBezTo>
                <a:cubicBezTo>
                  <a:pt x="5486216" y="4667512"/>
                  <a:pt x="5481899" y="4668591"/>
                  <a:pt x="5477583" y="4671830"/>
                </a:cubicBezTo>
                <a:cubicBezTo>
                  <a:pt x="5471108" y="4676149"/>
                  <a:pt x="5465712" y="4680468"/>
                  <a:pt x="5470029" y="4691265"/>
                </a:cubicBezTo>
                <a:cubicBezTo>
                  <a:pt x="5475424" y="4700983"/>
                  <a:pt x="5479741" y="4700983"/>
                  <a:pt x="5488374" y="4698823"/>
                </a:cubicBezTo>
                <a:lnTo>
                  <a:pt x="5504696" y="4697004"/>
                </a:lnTo>
                <a:lnTo>
                  <a:pt x="5420769" y="4781392"/>
                </a:lnTo>
                <a:lnTo>
                  <a:pt x="5413913" y="4776562"/>
                </a:lnTo>
                <a:cubicBezTo>
                  <a:pt x="5404200" y="4774402"/>
                  <a:pt x="5397726" y="4777641"/>
                  <a:pt x="5393409" y="4786279"/>
                </a:cubicBezTo>
                <a:cubicBezTo>
                  <a:pt x="5390171" y="4792757"/>
                  <a:pt x="5388013" y="4799235"/>
                  <a:pt x="5384776" y="4805713"/>
                </a:cubicBezTo>
                <a:cubicBezTo>
                  <a:pt x="5379380" y="4816510"/>
                  <a:pt x="5371826" y="4820829"/>
                  <a:pt x="5358876" y="4818670"/>
                </a:cubicBezTo>
                <a:cubicBezTo>
                  <a:pt x="5320026" y="4812192"/>
                  <a:pt x="5293047" y="4826228"/>
                  <a:pt x="5275781" y="4860778"/>
                </a:cubicBezTo>
                <a:cubicBezTo>
                  <a:pt x="5272543" y="4866176"/>
                  <a:pt x="5273622" y="4878053"/>
                  <a:pt x="5263910" y="4875894"/>
                </a:cubicBezTo>
                <a:cubicBezTo>
                  <a:pt x="5254197" y="4874814"/>
                  <a:pt x="5252039" y="4865097"/>
                  <a:pt x="5250960" y="4855379"/>
                </a:cubicBezTo>
                <a:cubicBezTo>
                  <a:pt x="5250960" y="4854300"/>
                  <a:pt x="5250960" y="4853220"/>
                  <a:pt x="5250960" y="4852140"/>
                </a:cubicBezTo>
                <a:cubicBezTo>
                  <a:pt x="5246643" y="4826228"/>
                  <a:pt x="5234772" y="4818670"/>
                  <a:pt x="5214269" y="4831626"/>
                </a:cubicBezTo>
                <a:cubicBezTo>
                  <a:pt x="5194844" y="4843503"/>
                  <a:pt x="5179736" y="4840264"/>
                  <a:pt x="5163548" y="4829467"/>
                </a:cubicBezTo>
                <a:cubicBezTo>
                  <a:pt x="5141965" y="4815431"/>
                  <a:pt x="5119303" y="4804634"/>
                  <a:pt x="5092324" y="4811112"/>
                </a:cubicBezTo>
                <a:cubicBezTo>
                  <a:pt x="5080453" y="4814351"/>
                  <a:pt x="5075057" y="4802474"/>
                  <a:pt x="5072899" y="4794916"/>
                </a:cubicBezTo>
                <a:cubicBezTo>
                  <a:pt x="5063187" y="4766844"/>
                  <a:pt x="5044841" y="4753888"/>
                  <a:pt x="5016783" y="4750649"/>
                </a:cubicBezTo>
                <a:cubicBezTo>
                  <a:pt x="4999517" y="4748489"/>
                  <a:pt x="4996279" y="4742011"/>
                  <a:pt x="5007071" y="4724736"/>
                </a:cubicBezTo>
                <a:cubicBezTo>
                  <a:pt x="5029733" y="4688026"/>
                  <a:pt x="5013546" y="4634041"/>
                  <a:pt x="4975775" y="4617845"/>
                </a:cubicBezTo>
                <a:cubicBezTo>
                  <a:pt x="4968221" y="4614606"/>
                  <a:pt x="4958509" y="4610288"/>
                  <a:pt x="4952034" y="4617845"/>
                </a:cubicBezTo>
                <a:cubicBezTo>
                  <a:pt x="4945559" y="4625403"/>
                  <a:pt x="4942321" y="4636200"/>
                  <a:pt x="4948796" y="4645918"/>
                </a:cubicBezTo>
                <a:cubicBezTo>
                  <a:pt x="4952034" y="4652396"/>
                  <a:pt x="4957430" y="4658874"/>
                  <a:pt x="4961746" y="4665352"/>
                </a:cubicBezTo>
                <a:cubicBezTo>
                  <a:pt x="4967142" y="4671830"/>
                  <a:pt x="4970379" y="4678309"/>
                  <a:pt x="4963904" y="4683708"/>
                </a:cubicBezTo>
                <a:cubicBezTo>
                  <a:pt x="4956350" y="4690186"/>
                  <a:pt x="4949875" y="4685867"/>
                  <a:pt x="4944480" y="4680468"/>
                </a:cubicBezTo>
                <a:cubicBezTo>
                  <a:pt x="4939084" y="4676149"/>
                  <a:pt x="4934767" y="4669671"/>
                  <a:pt x="4930451" y="4665352"/>
                </a:cubicBezTo>
                <a:cubicBezTo>
                  <a:pt x="4920738" y="4655635"/>
                  <a:pt x="4907788" y="4650236"/>
                  <a:pt x="4896997" y="4659954"/>
                </a:cubicBezTo>
                <a:cubicBezTo>
                  <a:pt x="4888363" y="4668591"/>
                  <a:pt x="4896997" y="4680468"/>
                  <a:pt x="4903472" y="4689106"/>
                </a:cubicBezTo>
                <a:cubicBezTo>
                  <a:pt x="4908867" y="4696664"/>
                  <a:pt x="4918580" y="4702062"/>
                  <a:pt x="4921817" y="4711780"/>
                </a:cubicBezTo>
                <a:cubicBezTo>
                  <a:pt x="4927213" y="4725816"/>
                  <a:pt x="4925055" y="4734453"/>
                  <a:pt x="4907788" y="4733374"/>
                </a:cubicBezTo>
                <a:cubicBezTo>
                  <a:pt x="4884047" y="4732294"/>
                  <a:pt x="4864622" y="4722577"/>
                  <a:pt x="4846276" y="4709620"/>
                </a:cubicBezTo>
                <a:cubicBezTo>
                  <a:pt x="4822535" y="4693425"/>
                  <a:pt x="4809585" y="4692345"/>
                  <a:pt x="4786923" y="4709620"/>
                </a:cubicBezTo>
                <a:cubicBezTo>
                  <a:pt x="4778290" y="4715019"/>
                  <a:pt x="4770736" y="4723656"/>
                  <a:pt x="4763181" y="4731214"/>
                </a:cubicBezTo>
                <a:cubicBezTo>
                  <a:pt x="4759944" y="4734453"/>
                  <a:pt x="4756706" y="4739852"/>
                  <a:pt x="4751311" y="4737692"/>
                </a:cubicBezTo>
                <a:cubicBezTo>
                  <a:pt x="4744836" y="4735533"/>
                  <a:pt x="4743756" y="4730135"/>
                  <a:pt x="4744836" y="4725816"/>
                </a:cubicBezTo>
                <a:cubicBezTo>
                  <a:pt x="4749152" y="4706381"/>
                  <a:pt x="4740519" y="4702062"/>
                  <a:pt x="4723252" y="4703142"/>
                </a:cubicBezTo>
                <a:cubicBezTo>
                  <a:pt x="4701669" y="4704222"/>
                  <a:pt x="4686561" y="4690186"/>
                  <a:pt x="4674690" y="4675069"/>
                </a:cubicBezTo>
                <a:cubicBezTo>
                  <a:pt x="4664978" y="4663193"/>
                  <a:pt x="4657424" y="4662113"/>
                  <a:pt x="4648790" y="4673990"/>
                </a:cubicBezTo>
                <a:cubicBezTo>
                  <a:pt x="4644474" y="4680468"/>
                  <a:pt x="4640157" y="4684787"/>
                  <a:pt x="4631524" y="4682628"/>
                </a:cubicBezTo>
                <a:cubicBezTo>
                  <a:pt x="4619653" y="4680468"/>
                  <a:pt x="4621811" y="4671830"/>
                  <a:pt x="4619653" y="4664272"/>
                </a:cubicBezTo>
                <a:cubicBezTo>
                  <a:pt x="4618574" y="4659954"/>
                  <a:pt x="4618574" y="4654555"/>
                  <a:pt x="4617495" y="4649157"/>
                </a:cubicBezTo>
                <a:cubicBezTo>
                  <a:pt x="4615067" y="4627293"/>
                  <a:pt x="4605354" y="4618183"/>
                  <a:pt x="4590179" y="4622282"/>
                </a:cubicBezTo>
                <a:lnTo>
                  <a:pt x="4586817" y="4623974"/>
                </a:lnTo>
                <a:lnTo>
                  <a:pt x="4584630" y="4635875"/>
                </a:lnTo>
                <a:cubicBezTo>
                  <a:pt x="4576236" y="4677803"/>
                  <a:pt x="4574566" y="4681277"/>
                  <a:pt x="4531541" y="4686274"/>
                </a:cubicBezTo>
                <a:cubicBezTo>
                  <a:pt x="4507873" y="4688806"/>
                  <a:pt x="4494629" y="4696343"/>
                  <a:pt x="4492463" y="4723091"/>
                </a:cubicBezTo>
                <a:cubicBezTo>
                  <a:pt x="4490612" y="4742510"/>
                  <a:pt x="4481880" y="4762900"/>
                  <a:pt x="4462206" y="4772694"/>
                </a:cubicBezTo>
                <a:cubicBezTo>
                  <a:pt x="4443818" y="4782036"/>
                  <a:pt x="4447044" y="4795342"/>
                  <a:pt x="4452007" y="4809481"/>
                </a:cubicBezTo>
                <a:cubicBezTo>
                  <a:pt x="4456970" y="4823620"/>
                  <a:pt x="4462768" y="4836023"/>
                  <a:pt x="4457827" y="4850751"/>
                </a:cubicBezTo>
                <a:cubicBezTo>
                  <a:pt x="4454555" y="4862006"/>
                  <a:pt x="4463241" y="4866176"/>
                  <a:pt x="4471025" y="4867775"/>
                </a:cubicBezTo>
                <a:cubicBezTo>
                  <a:pt x="4482667" y="4868020"/>
                  <a:pt x="4492572" y="4867431"/>
                  <a:pt x="4503311" y="4865104"/>
                </a:cubicBezTo>
                <a:cubicBezTo>
                  <a:pt x="4539907" y="4862365"/>
                  <a:pt x="4542095" y="4864484"/>
                  <a:pt x="4538327" y="4899014"/>
                </a:cubicBezTo>
                <a:cubicBezTo>
                  <a:pt x="4537311" y="4916696"/>
                  <a:pt x="4531535" y="4933161"/>
                  <a:pt x="4528782" y="4950009"/>
                </a:cubicBezTo>
                <a:cubicBezTo>
                  <a:pt x="4524359" y="4970331"/>
                  <a:pt x="4519936" y="4990652"/>
                  <a:pt x="4490855" y="4977760"/>
                </a:cubicBezTo>
                <a:cubicBezTo>
                  <a:pt x="4480882" y="4974042"/>
                  <a:pt x="4471948" y="4981510"/>
                  <a:pt x="4473436" y="4993981"/>
                </a:cubicBezTo>
                <a:cubicBezTo>
                  <a:pt x="4474542" y="5009475"/>
                  <a:pt x="4474812" y="5026705"/>
                  <a:pt x="4496877" y="5031953"/>
                </a:cubicBezTo>
                <a:cubicBezTo>
                  <a:pt x="4498163" y="5031502"/>
                  <a:pt x="4499449" y="5031051"/>
                  <a:pt x="4502473" y="5031433"/>
                </a:cubicBezTo>
                <a:cubicBezTo>
                  <a:pt x="4514114" y="5031678"/>
                  <a:pt x="4528961" y="5016360"/>
                  <a:pt x="4538301" y="5034738"/>
                </a:cubicBezTo>
                <a:cubicBezTo>
                  <a:pt x="4547190" y="5051831"/>
                  <a:pt x="4547911" y="5070346"/>
                  <a:pt x="4541751" y="5089834"/>
                </a:cubicBezTo>
                <a:cubicBezTo>
                  <a:pt x="4535524" y="5105014"/>
                  <a:pt x="4524085" y="5117692"/>
                  <a:pt x="4511743" y="5127799"/>
                </a:cubicBezTo>
                <a:cubicBezTo>
                  <a:pt x="4501522" y="5135718"/>
                  <a:pt x="4492520" y="5138878"/>
                  <a:pt x="4485820" y="5123905"/>
                </a:cubicBezTo>
                <a:cubicBezTo>
                  <a:pt x="4482729" y="5119215"/>
                  <a:pt x="4478352" y="5114976"/>
                  <a:pt x="4473208" y="5116782"/>
                </a:cubicBezTo>
                <a:cubicBezTo>
                  <a:pt x="4464206" y="5119942"/>
                  <a:pt x="4465175" y="5126821"/>
                  <a:pt x="4466980" y="5131962"/>
                </a:cubicBezTo>
                <a:cubicBezTo>
                  <a:pt x="4469304" y="5142697"/>
                  <a:pt x="4472462" y="5151694"/>
                  <a:pt x="4474335" y="5161144"/>
                </a:cubicBezTo>
                <a:cubicBezTo>
                  <a:pt x="4481306" y="5193347"/>
                  <a:pt x="4464790" y="5212139"/>
                  <a:pt x="4432436" y="5210502"/>
                </a:cubicBezTo>
                <a:cubicBezTo>
                  <a:pt x="4428127" y="5210571"/>
                  <a:pt x="4425104" y="5210188"/>
                  <a:pt x="4422080" y="5209806"/>
                </a:cubicBezTo>
                <a:cubicBezTo>
                  <a:pt x="4373257" y="5202400"/>
                  <a:pt x="4367278" y="5205942"/>
                  <a:pt x="4363328" y="5256417"/>
                </a:cubicBezTo>
                <a:cubicBezTo>
                  <a:pt x="4361478" y="5275836"/>
                  <a:pt x="4355634" y="5287993"/>
                  <a:pt x="4335441" y="5292194"/>
                </a:cubicBezTo>
                <a:cubicBezTo>
                  <a:pt x="4327273" y="5293617"/>
                  <a:pt x="4321294" y="5297160"/>
                  <a:pt x="4315316" y="5300702"/>
                </a:cubicBezTo>
                <a:cubicBezTo>
                  <a:pt x="4277186" y="5315531"/>
                  <a:pt x="4252570" y="5340053"/>
                  <a:pt x="4258458" y="5385631"/>
                </a:cubicBezTo>
                <a:cubicBezTo>
                  <a:pt x="4260014" y="5402410"/>
                  <a:pt x="4258998" y="5420092"/>
                  <a:pt x="4253222" y="5436557"/>
                </a:cubicBezTo>
                <a:cubicBezTo>
                  <a:pt x="4249950" y="5447812"/>
                  <a:pt x="4241467" y="5456565"/>
                  <a:pt x="4229825" y="5456320"/>
                </a:cubicBezTo>
                <a:cubicBezTo>
                  <a:pt x="4215611" y="5456978"/>
                  <a:pt x="4216694" y="5443604"/>
                  <a:pt x="4214822" y="5434155"/>
                </a:cubicBezTo>
                <a:cubicBezTo>
                  <a:pt x="4200113" y="5375792"/>
                  <a:pt x="4200113" y="5375792"/>
                  <a:pt x="4150160" y="5406321"/>
                </a:cubicBezTo>
                <a:cubicBezTo>
                  <a:pt x="4132223" y="5416948"/>
                  <a:pt x="4114670" y="5424554"/>
                  <a:pt x="4094026" y="5427469"/>
                </a:cubicBezTo>
                <a:cubicBezTo>
                  <a:pt x="4072931" y="5429099"/>
                  <a:pt x="4056144" y="5430660"/>
                  <a:pt x="4039855" y="5408946"/>
                </a:cubicBezTo>
                <a:cubicBezTo>
                  <a:pt x="4014812" y="5378755"/>
                  <a:pt x="3962333" y="5385626"/>
                  <a:pt x="3927948" y="5419353"/>
                </a:cubicBezTo>
                <a:cubicBezTo>
                  <a:pt x="3922421" y="5424181"/>
                  <a:pt x="3918630" y="5429843"/>
                  <a:pt x="3912268" y="5436408"/>
                </a:cubicBezTo>
                <a:cubicBezTo>
                  <a:pt x="3896746" y="5408649"/>
                  <a:pt x="3879554" y="5384365"/>
                  <a:pt x="3845463" y="5381894"/>
                </a:cubicBezTo>
                <a:cubicBezTo>
                  <a:pt x="3814396" y="5379805"/>
                  <a:pt x="3790931" y="5395261"/>
                  <a:pt x="3765729" y="5409883"/>
                </a:cubicBezTo>
                <a:cubicBezTo>
                  <a:pt x="3760450" y="5403073"/>
                  <a:pt x="3764691" y="5398697"/>
                  <a:pt x="3765910" y="5393938"/>
                </a:cubicBezTo>
                <a:cubicBezTo>
                  <a:pt x="3781704" y="5356630"/>
                  <a:pt x="3760136" y="5328107"/>
                  <a:pt x="3718780" y="5329630"/>
                </a:cubicBezTo>
                <a:cubicBezTo>
                  <a:pt x="3676138" y="5331605"/>
                  <a:pt x="3676138" y="5331605"/>
                  <a:pt x="3675462" y="5288528"/>
                </a:cubicBezTo>
                <a:cubicBezTo>
                  <a:pt x="3674989" y="5258375"/>
                  <a:pt x="3649630" y="5235514"/>
                  <a:pt x="3619984" y="5241589"/>
                </a:cubicBezTo>
                <a:cubicBezTo>
                  <a:pt x="3604935" y="5243984"/>
                  <a:pt x="3608161" y="5257289"/>
                  <a:pt x="3608747" y="5267190"/>
                </a:cubicBezTo>
                <a:cubicBezTo>
                  <a:pt x="3610304" y="5283969"/>
                  <a:pt x="3614048" y="5302867"/>
                  <a:pt x="3596563" y="5314780"/>
                </a:cubicBezTo>
                <a:cubicBezTo>
                  <a:pt x="3584605" y="5321866"/>
                  <a:pt x="3576054" y="5326311"/>
                  <a:pt x="3574430" y="5305224"/>
                </a:cubicBezTo>
                <a:cubicBezTo>
                  <a:pt x="3568858" y="5252317"/>
                  <a:pt x="3550132" y="5240121"/>
                  <a:pt x="3499909" y="5253419"/>
                </a:cubicBezTo>
                <a:cubicBezTo>
                  <a:pt x="3436375" y="5269946"/>
                  <a:pt x="3375977" y="5266603"/>
                  <a:pt x="3315692" y="5243008"/>
                </a:cubicBezTo>
                <a:cubicBezTo>
                  <a:pt x="3285324" y="5230567"/>
                  <a:pt x="3255024" y="5222434"/>
                  <a:pt x="3221835" y="5222534"/>
                </a:cubicBezTo>
                <a:cubicBezTo>
                  <a:pt x="3204598" y="5222810"/>
                  <a:pt x="3190452" y="5227776"/>
                  <a:pt x="3181652" y="5243858"/>
                </a:cubicBezTo>
                <a:cubicBezTo>
                  <a:pt x="3173687" y="5258205"/>
                  <a:pt x="3161797" y="5269597"/>
                  <a:pt x="3144425" y="5261258"/>
                </a:cubicBezTo>
                <a:cubicBezTo>
                  <a:pt x="3126601" y="5251633"/>
                  <a:pt x="3137138" y="5236384"/>
                  <a:pt x="3142147" y="5225963"/>
                </a:cubicBezTo>
                <a:cubicBezTo>
                  <a:pt x="3154669" y="5199910"/>
                  <a:pt x="3149638" y="5181464"/>
                  <a:pt x="3132063" y="5160201"/>
                </a:cubicBezTo>
                <a:cubicBezTo>
                  <a:pt x="3063049" y="5074700"/>
                  <a:pt x="3023997" y="4975794"/>
                  <a:pt x="2992209" y="4872894"/>
                </a:cubicBezTo>
                <a:cubicBezTo>
                  <a:pt x="2975447" y="4821027"/>
                  <a:pt x="2975447" y="4821027"/>
                  <a:pt x="2922382" y="4817997"/>
                </a:cubicBezTo>
                <a:cubicBezTo>
                  <a:pt x="2874077" y="4816185"/>
                  <a:pt x="2874077" y="4816185"/>
                  <a:pt x="2852371" y="4861342"/>
                </a:cubicBezTo>
                <a:cubicBezTo>
                  <a:pt x="2837344" y="4892605"/>
                  <a:pt x="2822769" y="4925153"/>
                  <a:pt x="2799055" y="4952246"/>
                </a:cubicBezTo>
                <a:cubicBezTo>
                  <a:pt x="2786330" y="4965376"/>
                  <a:pt x="2772319" y="4978957"/>
                  <a:pt x="2750389" y="4982323"/>
                </a:cubicBezTo>
                <a:cubicBezTo>
                  <a:pt x="2748832" y="4965544"/>
                  <a:pt x="2755511" y="4951650"/>
                  <a:pt x="2759166" y="4937373"/>
                </a:cubicBezTo>
                <a:cubicBezTo>
                  <a:pt x="2766477" y="4908818"/>
                  <a:pt x="2768193" y="4880785"/>
                  <a:pt x="2758717" y="4853791"/>
                </a:cubicBezTo>
                <a:cubicBezTo>
                  <a:pt x="2754589" y="4837915"/>
                  <a:pt x="2758831" y="4833539"/>
                  <a:pt x="2773428" y="4829858"/>
                </a:cubicBezTo>
                <a:cubicBezTo>
                  <a:pt x="2788026" y="4826178"/>
                  <a:pt x="2803458" y="4820761"/>
                  <a:pt x="2813611" y="4808534"/>
                </a:cubicBezTo>
                <a:cubicBezTo>
                  <a:pt x="2819072" y="4799399"/>
                  <a:pt x="2822795" y="4789429"/>
                  <a:pt x="2820922" y="4779980"/>
                </a:cubicBezTo>
                <a:cubicBezTo>
                  <a:pt x="2816861" y="4768411"/>
                  <a:pt x="2805287" y="4772474"/>
                  <a:pt x="2796668" y="4772612"/>
                </a:cubicBezTo>
                <a:cubicBezTo>
                  <a:pt x="2738910" y="4772674"/>
                  <a:pt x="2681603" y="4774021"/>
                  <a:pt x="2622107" y="4773249"/>
                </a:cubicBezTo>
                <a:lnTo>
                  <a:pt x="2591932" y="4771776"/>
                </a:lnTo>
                <a:lnTo>
                  <a:pt x="2581363" y="4784316"/>
                </a:lnTo>
                <a:cubicBezTo>
                  <a:pt x="2571376" y="4791016"/>
                  <a:pt x="2557281" y="4791697"/>
                  <a:pt x="2533973" y="4788867"/>
                </a:cubicBezTo>
                <a:cubicBezTo>
                  <a:pt x="2506747" y="4786794"/>
                  <a:pt x="2502347" y="4789267"/>
                  <a:pt x="2494641" y="4816770"/>
                </a:cubicBezTo>
                <a:cubicBezTo>
                  <a:pt x="2487900" y="4840836"/>
                  <a:pt x="2498074" y="4864084"/>
                  <a:pt x="2502607" y="4887605"/>
                </a:cubicBezTo>
                <a:cubicBezTo>
                  <a:pt x="2510439" y="4932445"/>
                  <a:pt x="2523908" y="4977012"/>
                  <a:pt x="2530777" y="5025291"/>
                </a:cubicBezTo>
                <a:cubicBezTo>
                  <a:pt x="2534074" y="5046611"/>
                  <a:pt x="2534207" y="5072605"/>
                  <a:pt x="2526229" y="5094470"/>
                </a:cubicBezTo>
                <a:cubicBezTo>
                  <a:pt x="2521688" y="5117298"/>
                  <a:pt x="2507797" y="5133797"/>
                  <a:pt x="2476444" y="5139834"/>
                </a:cubicBezTo>
                <a:cubicBezTo>
                  <a:pt x="2488275" y="5104218"/>
                  <a:pt x="2448950" y="5085771"/>
                  <a:pt x="2456379" y="5052626"/>
                </a:cubicBezTo>
                <a:cubicBezTo>
                  <a:pt x="2435621" y="5020847"/>
                  <a:pt x="2438376" y="4984539"/>
                  <a:pt x="2428893" y="4952213"/>
                </a:cubicBezTo>
                <a:cubicBezTo>
                  <a:pt x="2417209" y="4921126"/>
                  <a:pt x="2408687" y="4885362"/>
                  <a:pt x="2404842" y="4852765"/>
                </a:cubicBezTo>
                <a:cubicBezTo>
                  <a:pt x="2399900" y="4797610"/>
                  <a:pt x="2345447" y="4793459"/>
                  <a:pt x="2313953" y="4819852"/>
                </a:cubicBezTo>
                <a:cubicBezTo>
                  <a:pt x="2307352" y="4823562"/>
                  <a:pt x="2305426" y="4830439"/>
                  <a:pt x="2305700" y="4836077"/>
                </a:cubicBezTo>
                <a:cubicBezTo>
                  <a:pt x="2303773" y="4842953"/>
                  <a:pt x="2307486" y="4849557"/>
                  <a:pt x="2307760" y="4855197"/>
                </a:cubicBezTo>
                <a:cubicBezTo>
                  <a:pt x="2301982" y="4875825"/>
                  <a:pt x="2291528" y="4893287"/>
                  <a:pt x="2273652" y="4897541"/>
                </a:cubicBezTo>
                <a:cubicBezTo>
                  <a:pt x="2253574" y="4903035"/>
                  <a:pt x="2241475" y="4886661"/>
                  <a:pt x="2229651" y="4875929"/>
                </a:cubicBezTo>
                <a:cubicBezTo>
                  <a:pt x="2223740" y="4870562"/>
                  <a:pt x="2222228" y="4862722"/>
                  <a:pt x="2219754" y="4858320"/>
                </a:cubicBezTo>
                <a:cubicBezTo>
                  <a:pt x="2192808" y="4815533"/>
                  <a:pt x="2150045" y="4796122"/>
                  <a:pt x="2105490" y="4809581"/>
                </a:cubicBezTo>
                <a:cubicBezTo>
                  <a:pt x="2095451" y="4812326"/>
                  <a:pt x="2084449" y="4818511"/>
                  <a:pt x="2075923" y="4829098"/>
                </a:cubicBezTo>
                <a:cubicBezTo>
                  <a:pt x="2054741" y="4858383"/>
                  <a:pt x="2019261" y="4872533"/>
                  <a:pt x="1995879" y="4903056"/>
                </a:cubicBezTo>
                <a:cubicBezTo>
                  <a:pt x="1992718" y="4907729"/>
                  <a:pt x="1978003" y="4907311"/>
                  <a:pt x="1971127" y="4905382"/>
                </a:cubicBezTo>
                <a:cubicBezTo>
                  <a:pt x="1957377" y="4901526"/>
                  <a:pt x="1943627" y="4897668"/>
                  <a:pt x="1929602" y="4888172"/>
                </a:cubicBezTo>
                <a:cubicBezTo>
                  <a:pt x="1917777" y="4877438"/>
                  <a:pt x="1908976" y="4882386"/>
                  <a:pt x="1900724" y="4898612"/>
                </a:cubicBezTo>
                <a:cubicBezTo>
                  <a:pt x="1899761" y="4902049"/>
                  <a:pt x="1900035" y="4907689"/>
                  <a:pt x="1896871" y="4912363"/>
                </a:cubicBezTo>
                <a:cubicBezTo>
                  <a:pt x="1891507" y="4918275"/>
                  <a:pt x="1883944" y="4925423"/>
                  <a:pt x="1877068" y="4923495"/>
                </a:cubicBezTo>
                <a:cubicBezTo>
                  <a:pt x="1865518" y="4918402"/>
                  <a:pt x="1869644" y="4910289"/>
                  <a:pt x="1870333" y="4901212"/>
                </a:cubicBezTo>
                <a:cubicBezTo>
                  <a:pt x="1875838" y="4874945"/>
                  <a:pt x="1893855" y="4850334"/>
                  <a:pt x="1885608" y="4820209"/>
                </a:cubicBezTo>
                <a:cubicBezTo>
                  <a:pt x="1882860" y="4810168"/>
                  <a:pt x="1874473" y="4800399"/>
                  <a:pt x="1867872" y="4804109"/>
                </a:cubicBezTo>
                <a:cubicBezTo>
                  <a:pt x="1856871" y="4810294"/>
                  <a:pt x="1844630" y="4814276"/>
                  <a:pt x="1837342" y="4827064"/>
                </a:cubicBezTo>
                <a:cubicBezTo>
                  <a:pt x="1832253" y="4838614"/>
                  <a:pt x="1815886" y="4850711"/>
                  <a:pt x="1799662" y="4842451"/>
                </a:cubicBezTo>
                <a:cubicBezTo>
                  <a:pt x="1782199" y="4831991"/>
                  <a:pt x="1762537" y="4822766"/>
                  <a:pt x="1758003" y="4799247"/>
                </a:cubicBezTo>
                <a:cubicBezTo>
                  <a:pt x="1758965" y="4795808"/>
                  <a:pt x="1769967" y="4789623"/>
                  <a:pt x="1769692" y="4783984"/>
                </a:cubicBezTo>
                <a:cubicBezTo>
                  <a:pt x="1765706" y="4771742"/>
                  <a:pt x="1760484" y="4757298"/>
                  <a:pt x="1743295" y="4752477"/>
                </a:cubicBezTo>
                <a:cubicBezTo>
                  <a:pt x="1699843" y="4742143"/>
                  <a:pt x="1659281" y="4721494"/>
                  <a:pt x="1616518" y="4702082"/>
                </a:cubicBezTo>
                <a:cubicBezTo>
                  <a:pt x="1589980" y="4690930"/>
                  <a:pt x="1563302" y="4700133"/>
                  <a:pt x="1541847" y="4723780"/>
                </a:cubicBezTo>
                <a:cubicBezTo>
                  <a:pt x="1515028" y="4753336"/>
                  <a:pt x="1513791" y="4751137"/>
                  <a:pt x="1482305" y="4731179"/>
                </a:cubicBezTo>
                <a:cubicBezTo>
                  <a:pt x="1468280" y="4721683"/>
                  <a:pt x="1460166" y="4717553"/>
                  <a:pt x="1473783" y="4695417"/>
                </a:cubicBezTo>
                <a:cubicBezTo>
                  <a:pt x="1493726" y="4663929"/>
                  <a:pt x="1488645" y="4629131"/>
                  <a:pt x="1468846" y="4593913"/>
                </a:cubicBezTo>
                <a:cubicBezTo>
                  <a:pt x="1444102" y="4549890"/>
                  <a:pt x="1408904" y="4523329"/>
                  <a:pt x="1363940" y="4505154"/>
                </a:cubicBezTo>
                <a:cubicBezTo>
                  <a:pt x="1355828" y="4501025"/>
                  <a:pt x="1348953" y="4499096"/>
                  <a:pt x="1341662" y="4511882"/>
                </a:cubicBezTo>
                <a:cubicBezTo>
                  <a:pt x="1330247" y="4532784"/>
                  <a:pt x="1307968" y="4539514"/>
                  <a:pt x="1289128" y="4547206"/>
                </a:cubicBezTo>
                <a:cubicBezTo>
                  <a:pt x="1263686" y="4558610"/>
                  <a:pt x="1224087" y="4534523"/>
                  <a:pt x="1221480" y="4504127"/>
                </a:cubicBezTo>
                <a:cubicBezTo>
                  <a:pt x="1218870" y="4473732"/>
                  <a:pt x="1214062" y="4444570"/>
                  <a:pt x="1220530" y="4414866"/>
                </a:cubicBezTo>
                <a:cubicBezTo>
                  <a:pt x="1223419" y="4404551"/>
                  <a:pt x="1225345" y="4397676"/>
                  <a:pt x="1239097" y="4401534"/>
                </a:cubicBezTo>
                <a:cubicBezTo>
                  <a:pt x="1249407" y="4404427"/>
                  <a:pt x="1253261" y="4390675"/>
                  <a:pt x="1251750" y="4382834"/>
                </a:cubicBezTo>
                <a:cubicBezTo>
                  <a:pt x="1251202" y="4371557"/>
                  <a:pt x="1255052" y="4357804"/>
                  <a:pt x="1254504" y="4346526"/>
                </a:cubicBezTo>
                <a:cubicBezTo>
                  <a:pt x="1251755" y="4336486"/>
                  <a:pt x="1238969" y="4329190"/>
                  <a:pt x="1230581" y="4319421"/>
                </a:cubicBezTo>
                <a:cubicBezTo>
                  <a:pt x="1216765" y="4302566"/>
                  <a:pt x="1202948" y="4285711"/>
                  <a:pt x="1186758" y="4272364"/>
                </a:cubicBezTo>
                <a:lnTo>
                  <a:pt x="1175214" y="4264939"/>
                </a:lnTo>
                <a:lnTo>
                  <a:pt x="1161833" y="4266023"/>
                </a:lnTo>
                <a:cubicBezTo>
                  <a:pt x="1154415" y="4265067"/>
                  <a:pt x="1147356" y="4262915"/>
                  <a:pt x="1140837" y="4258967"/>
                </a:cubicBezTo>
                <a:lnTo>
                  <a:pt x="1128185" y="4246273"/>
                </a:lnTo>
                <a:lnTo>
                  <a:pt x="1114189" y="4244360"/>
                </a:lnTo>
                <a:cubicBezTo>
                  <a:pt x="1109687" y="4244719"/>
                  <a:pt x="1105528" y="4246333"/>
                  <a:pt x="1101745" y="4249907"/>
                </a:cubicBezTo>
                <a:cubicBezTo>
                  <a:pt x="1097344" y="4252381"/>
                  <a:pt x="1093356" y="4251725"/>
                  <a:pt x="1089334" y="4250366"/>
                </a:cubicBezTo>
                <a:lnTo>
                  <a:pt x="1081819" y="4248119"/>
                </a:lnTo>
                <a:lnTo>
                  <a:pt x="1066120" y="4264125"/>
                </a:lnTo>
                <a:cubicBezTo>
                  <a:pt x="1059898" y="4273698"/>
                  <a:pt x="1055110" y="4284226"/>
                  <a:pt x="1050323" y="4294755"/>
                </a:cubicBezTo>
                <a:cubicBezTo>
                  <a:pt x="1036917" y="4327300"/>
                  <a:pt x="1015857" y="4348360"/>
                  <a:pt x="983313" y="4357938"/>
                </a:cubicBezTo>
                <a:cubicBezTo>
                  <a:pt x="975658" y="4350281"/>
                  <a:pt x="968002" y="4342625"/>
                  <a:pt x="960346" y="4334969"/>
                </a:cubicBezTo>
                <a:cubicBezTo>
                  <a:pt x="971834" y="4319654"/>
                  <a:pt x="985236" y="4306251"/>
                  <a:pt x="1002467" y="4292849"/>
                </a:cubicBezTo>
                <a:cubicBezTo>
                  <a:pt x="1013954" y="4281362"/>
                  <a:pt x="1027355" y="4271788"/>
                  <a:pt x="1033100" y="4258387"/>
                </a:cubicBezTo>
                <a:cubicBezTo>
                  <a:pt x="1065652" y="4210525"/>
                  <a:pt x="1052257" y="4177986"/>
                  <a:pt x="998661" y="4158853"/>
                </a:cubicBezTo>
                <a:cubicBezTo>
                  <a:pt x="958462" y="4149287"/>
                  <a:pt x="954636" y="4141631"/>
                  <a:pt x="956556" y="4105261"/>
                </a:cubicBezTo>
                <a:cubicBezTo>
                  <a:pt x="960392" y="4063146"/>
                  <a:pt x="946994" y="4049748"/>
                  <a:pt x="904879" y="4057413"/>
                </a:cubicBezTo>
                <a:cubicBezTo>
                  <a:pt x="899136" y="4059328"/>
                  <a:pt x="891479" y="4063158"/>
                  <a:pt x="885736" y="4065073"/>
                </a:cubicBezTo>
                <a:cubicBezTo>
                  <a:pt x="843619" y="4080393"/>
                  <a:pt x="822567" y="4059341"/>
                  <a:pt x="818745" y="4013399"/>
                </a:cubicBezTo>
                <a:cubicBezTo>
                  <a:pt x="820662" y="4000000"/>
                  <a:pt x="822578" y="3986599"/>
                  <a:pt x="826409" y="3971284"/>
                </a:cubicBezTo>
                <a:cubicBezTo>
                  <a:pt x="834075" y="3917683"/>
                  <a:pt x="847483" y="3865997"/>
                  <a:pt x="870463" y="3816223"/>
                </a:cubicBezTo>
                <a:cubicBezTo>
                  <a:pt x="887698" y="3779849"/>
                  <a:pt x="883874" y="3753050"/>
                  <a:pt x="849420" y="3733913"/>
                </a:cubicBezTo>
                <a:cubicBezTo>
                  <a:pt x="845592" y="3730085"/>
                  <a:pt x="841764" y="3726257"/>
                  <a:pt x="837936" y="3722429"/>
                </a:cubicBezTo>
                <a:cubicBezTo>
                  <a:pt x="820712" y="3697547"/>
                  <a:pt x="820715" y="3682233"/>
                  <a:pt x="847517" y="3670743"/>
                </a:cubicBezTo>
                <a:lnTo>
                  <a:pt x="871187" y="3654468"/>
                </a:lnTo>
                <a:lnTo>
                  <a:pt x="862921" y="3655033"/>
                </a:lnTo>
                <a:lnTo>
                  <a:pt x="865726" y="3649731"/>
                </a:lnTo>
                <a:cubicBezTo>
                  <a:pt x="872742" y="3631304"/>
                  <a:pt x="907125" y="3594598"/>
                  <a:pt x="920326" y="3587177"/>
                </a:cubicBezTo>
                <a:lnTo>
                  <a:pt x="925490" y="3584399"/>
                </a:lnTo>
                <a:lnTo>
                  <a:pt x="928649" y="3574777"/>
                </a:lnTo>
                <a:cubicBezTo>
                  <a:pt x="929489" y="3567001"/>
                  <a:pt x="928593" y="3559165"/>
                  <a:pt x="925932" y="3550999"/>
                </a:cubicBezTo>
                <a:lnTo>
                  <a:pt x="917654" y="3534979"/>
                </a:lnTo>
                <a:lnTo>
                  <a:pt x="912238" y="3534153"/>
                </a:lnTo>
                <a:cubicBezTo>
                  <a:pt x="905209" y="3531949"/>
                  <a:pt x="898814" y="3528302"/>
                  <a:pt x="892558" y="3527474"/>
                </a:cubicBezTo>
                <a:cubicBezTo>
                  <a:pt x="879637" y="3494184"/>
                  <a:pt x="853232" y="3509027"/>
                  <a:pt x="830681" y="3510117"/>
                </a:cubicBezTo>
                <a:cubicBezTo>
                  <a:pt x="759587" y="3512423"/>
                  <a:pt x="693717" y="3529172"/>
                  <a:pt x="626610" y="3543722"/>
                </a:cubicBezTo>
                <a:cubicBezTo>
                  <a:pt x="613133" y="3545504"/>
                  <a:pt x="597458" y="3548522"/>
                  <a:pt x="581781" y="3551541"/>
                </a:cubicBezTo>
                <a:cubicBezTo>
                  <a:pt x="560466" y="3554832"/>
                  <a:pt x="538189" y="3561561"/>
                  <a:pt x="534885" y="3586592"/>
                </a:cubicBezTo>
                <a:cubicBezTo>
                  <a:pt x="531032" y="3600343"/>
                  <a:pt x="518793" y="3604326"/>
                  <a:pt x="508756" y="3607073"/>
                </a:cubicBezTo>
                <a:cubicBezTo>
                  <a:pt x="497754" y="3613256"/>
                  <a:pt x="482766" y="3607199"/>
                  <a:pt x="473000" y="3615583"/>
                </a:cubicBezTo>
                <a:cubicBezTo>
                  <a:pt x="468600" y="3618056"/>
                  <a:pt x="454850" y="3614200"/>
                  <a:pt x="451138" y="3607596"/>
                </a:cubicBezTo>
                <a:cubicBezTo>
                  <a:pt x="431341" y="3583966"/>
                  <a:pt x="418198" y="3540301"/>
                  <a:pt x="426615" y="3498773"/>
                </a:cubicBezTo>
                <a:lnTo>
                  <a:pt x="434951" y="3478138"/>
                </a:lnTo>
                <a:lnTo>
                  <a:pt x="0" y="34781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9857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8D2E67E-5ACF-44AD-83FC-0C114265DF5A}"/>
              </a:ext>
            </a:extLst>
          </p:cNvPr>
          <p:cNvSpPr/>
          <p:nvPr userDrawn="1"/>
        </p:nvSpPr>
        <p:spPr>
          <a:xfrm rot="19098209">
            <a:off x="7242968" y="646868"/>
            <a:ext cx="2982342" cy="430179"/>
          </a:xfrm>
          <a:custGeom>
            <a:avLst/>
            <a:gdLst>
              <a:gd name="connsiteX0" fmla="*/ 2345528 w 2796533"/>
              <a:gd name="connsiteY0" fmla="*/ 0 h 401782"/>
              <a:gd name="connsiteX1" fmla="*/ 2796533 w 2796533"/>
              <a:gd name="connsiteY1" fmla="*/ 401782 h 401782"/>
              <a:gd name="connsiteX2" fmla="*/ 0 w 2796533"/>
              <a:gd name="connsiteY2" fmla="*/ 401782 h 401782"/>
              <a:gd name="connsiteX3" fmla="*/ 263862 w 2796533"/>
              <a:gd name="connsiteY3" fmla="*/ 0 h 401782"/>
              <a:gd name="connsiteX0" fmla="*/ 2467481 w 2918486"/>
              <a:gd name="connsiteY0" fmla="*/ 0 h 442840"/>
              <a:gd name="connsiteX1" fmla="*/ 2918486 w 2918486"/>
              <a:gd name="connsiteY1" fmla="*/ 401782 h 442840"/>
              <a:gd name="connsiteX2" fmla="*/ 0 w 2918486"/>
              <a:gd name="connsiteY2" fmla="*/ 442840 h 442840"/>
              <a:gd name="connsiteX3" fmla="*/ 385815 w 2918486"/>
              <a:gd name="connsiteY3" fmla="*/ 0 h 442840"/>
              <a:gd name="connsiteX4" fmla="*/ 2467481 w 2918486"/>
              <a:gd name="connsiteY4" fmla="*/ 0 h 442840"/>
              <a:gd name="connsiteX0" fmla="*/ 2467481 w 2918486"/>
              <a:gd name="connsiteY0" fmla="*/ 0 h 442840"/>
              <a:gd name="connsiteX1" fmla="*/ 2918486 w 2918486"/>
              <a:gd name="connsiteY1" fmla="*/ 401782 h 442840"/>
              <a:gd name="connsiteX2" fmla="*/ 0 w 2918486"/>
              <a:gd name="connsiteY2" fmla="*/ 442840 h 442840"/>
              <a:gd name="connsiteX3" fmla="*/ 362473 w 2918486"/>
              <a:gd name="connsiteY3" fmla="*/ 26776 h 442840"/>
              <a:gd name="connsiteX4" fmla="*/ 2467481 w 2918486"/>
              <a:gd name="connsiteY4" fmla="*/ 0 h 442840"/>
              <a:gd name="connsiteX0" fmla="*/ 2467481 w 2918486"/>
              <a:gd name="connsiteY0" fmla="*/ 0 h 442840"/>
              <a:gd name="connsiteX1" fmla="*/ 2918486 w 2918486"/>
              <a:gd name="connsiteY1" fmla="*/ 401782 h 442840"/>
              <a:gd name="connsiteX2" fmla="*/ 0 w 2918486"/>
              <a:gd name="connsiteY2" fmla="*/ 442840 h 442840"/>
              <a:gd name="connsiteX3" fmla="*/ 374144 w 2918486"/>
              <a:gd name="connsiteY3" fmla="*/ 13388 h 442840"/>
              <a:gd name="connsiteX4" fmla="*/ 2467481 w 2918486"/>
              <a:gd name="connsiteY4" fmla="*/ 0 h 442840"/>
              <a:gd name="connsiteX0" fmla="*/ 2471848 w 2918486"/>
              <a:gd name="connsiteY0" fmla="*/ 0 h 438849"/>
              <a:gd name="connsiteX1" fmla="*/ 2918486 w 2918486"/>
              <a:gd name="connsiteY1" fmla="*/ 397791 h 438849"/>
              <a:gd name="connsiteX2" fmla="*/ 0 w 2918486"/>
              <a:gd name="connsiteY2" fmla="*/ 438849 h 438849"/>
              <a:gd name="connsiteX3" fmla="*/ 374144 w 2918486"/>
              <a:gd name="connsiteY3" fmla="*/ 9397 h 438849"/>
              <a:gd name="connsiteX4" fmla="*/ 2471848 w 2918486"/>
              <a:gd name="connsiteY4" fmla="*/ 0 h 438849"/>
              <a:gd name="connsiteX0" fmla="*/ 2497097 w 2918486"/>
              <a:gd name="connsiteY0" fmla="*/ 0 h 431846"/>
              <a:gd name="connsiteX1" fmla="*/ 2918486 w 2918486"/>
              <a:gd name="connsiteY1" fmla="*/ 390788 h 431846"/>
              <a:gd name="connsiteX2" fmla="*/ 0 w 2918486"/>
              <a:gd name="connsiteY2" fmla="*/ 431846 h 431846"/>
              <a:gd name="connsiteX3" fmla="*/ 374144 w 2918486"/>
              <a:gd name="connsiteY3" fmla="*/ 2394 h 431846"/>
              <a:gd name="connsiteX4" fmla="*/ 2497097 w 2918486"/>
              <a:gd name="connsiteY4" fmla="*/ 0 h 431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8486" h="431846">
                <a:moveTo>
                  <a:pt x="2497097" y="0"/>
                </a:moveTo>
                <a:lnTo>
                  <a:pt x="2918486" y="390788"/>
                </a:lnTo>
                <a:lnTo>
                  <a:pt x="0" y="431846"/>
                </a:lnTo>
                <a:lnTo>
                  <a:pt x="374144" y="2394"/>
                </a:lnTo>
                <a:lnTo>
                  <a:pt x="2497097" y="0"/>
                </a:lnTo>
                <a:close/>
              </a:path>
            </a:pathLst>
          </a:custGeom>
          <a:solidFill>
            <a:srgbClr val="962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dirty="0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8D0172E1-B946-45C5-BAE2-2C30460B0972}"/>
              </a:ext>
            </a:extLst>
          </p:cNvPr>
          <p:cNvSpPr/>
          <p:nvPr userDrawn="1"/>
        </p:nvSpPr>
        <p:spPr>
          <a:xfrm>
            <a:off x="0" y="3975652"/>
            <a:ext cx="3339548" cy="2882347"/>
          </a:xfrm>
          <a:prstGeom prst="rtTriangle">
            <a:avLst/>
          </a:prstGeom>
          <a:solidFill>
            <a:srgbClr val="B42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4" name="Picture Placeholder 4">
            <a:extLst>
              <a:ext uri="{FF2B5EF4-FFF2-40B4-BE49-F238E27FC236}">
                <a16:creationId xmlns:a16="http://schemas.microsoft.com/office/drawing/2014/main" id="{D794EB24-20AA-C74B-B225-04C6134159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r="311"/>
          <a:stretch>
            <a:fillRect/>
          </a:stretch>
        </p:blipFill>
        <p:spPr>
          <a:xfrm>
            <a:off x="2479446" y="-13062"/>
            <a:ext cx="11486391" cy="6871062"/>
          </a:xfrm>
          <a:custGeom>
            <a:avLst/>
            <a:gdLst>
              <a:gd name="connsiteX0" fmla="*/ 7484530 w 11486391"/>
              <a:gd name="connsiteY0" fmla="*/ 0 h 6871062"/>
              <a:gd name="connsiteX1" fmla="*/ 11486391 w 11486391"/>
              <a:gd name="connsiteY1" fmla="*/ 705 h 6871062"/>
              <a:gd name="connsiteX2" fmla="*/ 11486391 w 11486391"/>
              <a:gd name="connsiteY2" fmla="*/ 5933109 h 6871062"/>
              <a:gd name="connsiteX3" fmla="*/ 10413220 w 11486391"/>
              <a:gd name="connsiteY3" fmla="*/ 6871062 h 6871062"/>
              <a:gd name="connsiteX4" fmla="*/ 0 w 11486391"/>
              <a:gd name="connsiteY4" fmla="*/ 6871062 h 6871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86391" h="6871062">
                <a:moveTo>
                  <a:pt x="7484530" y="0"/>
                </a:moveTo>
                <a:lnTo>
                  <a:pt x="11486391" y="705"/>
                </a:lnTo>
                <a:lnTo>
                  <a:pt x="11486391" y="5933109"/>
                </a:lnTo>
                <a:lnTo>
                  <a:pt x="10413220" y="6871062"/>
                </a:lnTo>
                <a:lnTo>
                  <a:pt x="0" y="6871062"/>
                </a:lnTo>
                <a:close/>
              </a:path>
            </a:pathLst>
          </a:cu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7C70FF1A-C3DC-4788-8D14-216B707DFB3F}"/>
              </a:ext>
            </a:extLst>
          </p:cNvPr>
          <p:cNvSpPr/>
          <p:nvPr userDrawn="1"/>
        </p:nvSpPr>
        <p:spPr>
          <a:xfrm rot="16200000">
            <a:off x="11166566" y="5832566"/>
            <a:ext cx="940526" cy="1110342"/>
          </a:xfrm>
          <a:prstGeom prst="rtTriangle">
            <a:avLst/>
          </a:prstGeom>
          <a:solidFill>
            <a:srgbClr val="962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0B633EF-57DD-F540-AE30-9D4BB2D71D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312" y="209912"/>
            <a:ext cx="1433880" cy="5454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DB16CDB-AE64-904F-8A95-16FB5BBDA0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9" y="224426"/>
            <a:ext cx="1433880" cy="637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722522F-0E36-6C40-B34A-3BDC0DA0A0D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957" y="274130"/>
            <a:ext cx="814409" cy="35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2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userDrawn="1">
          <p15:clr>
            <a:srgbClr val="FBAE40"/>
          </p15:clr>
        </p15:guide>
        <p15:guide id="2" pos="7680" userDrawn="1">
          <p15:clr>
            <a:srgbClr val="FBAE40"/>
          </p15:clr>
        </p15:guide>
        <p15:guide id="3" orient="horz" userDrawn="1">
          <p15:clr>
            <a:srgbClr val="FBAE40"/>
          </p15:clr>
        </p15:guide>
        <p15:guide id="4" orient="horz" pos="432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CB7E376F-0253-46E6-902C-2CA1892242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"/>
            <a:ext cx="12192002" cy="376034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79742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6E3EB2D9-614D-4F52-A3BD-39613A8924C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34982" y="0"/>
            <a:ext cx="432203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8852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8B8CAF3-9328-4AEF-8C03-A4E21A15B3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5007" y="564046"/>
            <a:ext cx="6624018" cy="5729909"/>
          </a:xfrm>
          <a:custGeom>
            <a:avLst/>
            <a:gdLst>
              <a:gd name="connsiteX0" fmla="*/ 1832943 w 6624018"/>
              <a:gd name="connsiteY0" fmla="*/ 4748834 h 5729909"/>
              <a:gd name="connsiteX1" fmla="*/ 6624018 w 6624018"/>
              <a:gd name="connsiteY1" fmla="*/ 4748834 h 5729909"/>
              <a:gd name="connsiteX2" fmla="*/ 6624018 w 6624018"/>
              <a:gd name="connsiteY2" fmla="*/ 5729909 h 5729909"/>
              <a:gd name="connsiteX3" fmla="*/ 1832943 w 6624018"/>
              <a:gd name="connsiteY3" fmla="*/ 5729909 h 5729909"/>
              <a:gd name="connsiteX4" fmla="*/ 1841224 w 6624018"/>
              <a:gd name="connsiteY4" fmla="*/ 2822714 h 5729909"/>
              <a:gd name="connsiteX5" fmla="*/ 3091438 w 6624018"/>
              <a:gd name="connsiteY5" fmla="*/ 2822714 h 5729909"/>
              <a:gd name="connsiteX6" fmla="*/ 3091438 w 6624018"/>
              <a:gd name="connsiteY6" fmla="*/ 4611758 h 5729909"/>
              <a:gd name="connsiteX7" fmla="*/ 1841224 w 6624018"/>
              <a:gd name="connsiteY7" fmla="*/ 4611758 h 5729909"/>
              <a:gd name="connsiteX8" fmla="*/ 0 w 6624018"/>
              <a:gd name="connsiteY8" fmla="*/ 2822714 h 5729909"/>
              <a:gd name="connsiteX9" fmla="*/ 1690847 w 6624018"/>
              <a:gd name="connsiteY9" fmla="*/ 2822714 h 5729909"/>
              <a:gd name="connsiteX10" fmla="*/ 1690847 w 6624018"/>
              <a:gd name="connsiteY10" fmla="*/ 4949686 h 5729909"/>
              <a:gd name="connsiteX11" fmla="*/ 0 w 6624018"/>
              <a:gd name="connsiteY11" fmla="*/ 4949686 h 5729909"/>
              <a:gd name="connsiteX12" fmla="*/ 3241814 w 6624018"/>
              <a:gd name="connsiteY12" fmla="*/ 1928192 h 5729909"/>
              <a:gd name="connsiteX13" fmla="*/ 6042992 w 6624018"/>
              <a:gd name="connsiteY13" fmla="*/ 1928192 h 5729909"/>
              <a:gd name="connsiteX14" fmla="*/ 6042992 w 6624018"/>
              <a:gd name="connsiteY14" fmla="*/ 4611758 h 5729909"/>
              <a:gd name="connsiteX15" fmla="*/ 3241814 w 6624018"/>
              <a:gd name="connsiteY15" fmla="*/ 4611758 h 5729909"/>
              <a:gd name="connsiteX16" fmla="*/ 290259 w 6624018"/>
              <a:gd name="connsiteY16" fmla="*/ 894522 h 5729909"/>
              <a:gd name="connsiteX17" fmla="*/ 3091436 w 6624018"/>
              <a:gd name="connsiteY17" fmla="*/ 894522 h 5729909"/>
              <a:gd name="connsiteX18" fmla="*/ 3091436 w 6624018"/>
              <a:gd name="connsiteY18" fmla="*/ 2683566 h 5729909"/>
              <a:gd name="connsiteX19" fmla="*/ 290259 w 6624018"/>
              <a:gd name="connsiteY19" fmla="*/ 2683566 h 5729909"/>
              <a:gd name="connsiteX20" fmla="*/ 3241813 w 6624018"/>
              <a:gd name="connsiteY20" fmla="*/ 0 h 5729909"/>
              <a:gd name="connsiteX21" fmla="*/ 4979872 w 6624018"/>
              <a:gd name="connsiteY21" fmla="*/ 0 h 5729909"/>
              <a:gd name="connsiteX22" fmla="*/ 4979872 w 6624018"/>
              <a:gd name="connsiteY22" fmla="*/ 1789044 h 5729909"/>
              <a:gd name="connsiteX23" fmla="*/ 3241813 w 6624018"/>
              <a:gd name="connsiteY23" fmla="*/ 1789044 h 5729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624018" h="5729909">
                <a:moveTo>
                  <a:pt x="1832943" y="4748834"/>
                </a:moveTo>
                <a:lnTo>
                  <a:pt x="6624018" y="4748834"/>
                </a:lnTo>
                <a:lnTo>
                  <a:pt x="6624018" y="5729909"/>
                </a:lnTo>
                <a:lnTo>
                  <a:pt x="1832943" y="5729909"/>
                </a:lnTo>
                <a:close/>
                <a:moveTo>
                  <a:pt x="1841224" y="2822714"/>
                </a:moveTo>
                <a:lnTo>
                  <a:pt x="3091438" y="2822714"/>
                </a:lnTo>
                <a:lnTo>
                  <a:pt x="3091438" y="4611758"/>
                </a:lnTo>
                <a:lnTo>
                  <a:pt x="1841224" y="4611758"/>
                </a:lnTo>
                <a:close/>
                <a:moveTo>
                  <a:pt x="0" y="2822714"/>
                </a:moveTo>
                <a:lnTo>
                  <a:pt x="1690847" y="2822714"/>
                </a:lnTo>
                <a:lnTo>
                  <a:pt x="1690847" y="4949686"/>
                </a:lnTo>
                <a:lnTo>
                  <a:pt x="0" y="4949686"/>
                </a:lnTo>
                <a:close/>
                <a:moveTo>
                  <a:pt x="3241814" y="1928192"/>
                </a:moveTo>
                <a:lnTo>
                  <a:pt x="6042992" y="1928192"/>
                </a:lnTo>
                <a:lnTo>
                  <a:pt x="6042992" y="4611758"/>
                </a:lnTo>
                <a:lnTo>
                  <a:pt x="3241814" y="4611758"/>
                </a:lnTo>
                <a:close/>
                <a:moveTo>
                  <a:pt x="290259" y="894522"/>
                </a:moveTo>
                <a:lnTo>
                  <a:pt x="3091436" y="894522"/>
                </a:lnTo>
                <a:lnTo>
                  <a:pt x="3091436" y="2683566"/>
                </a:lnTo>
                <a:lnTo>
                  <a:pt x="290259" y="2683566"/>
                </a:lnTo>
                <a:close/>
                <a:moveTo>
                  <a:pt x="3241813" y="0"/>
                </a:moveTo>
                <a:lnTo>
                  <a:pt x="4979872" y="0"/>
                </a:lnTo>
                <a:lnTo>
                  <a:pt x="4979872" y="1789044"/>
                </a:lnTo>
                <a:lnTo>
                  <a:pt x="3241813" y="17890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84276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D123DBB0-CE3C-4DAF-AE63-CE74A234B78E}"/>
              </a:ext>
            </a:extLst>
          </p:cNvPr>
          <p:cNvGrpSpPr/>
          <p:nvPr userDrawn="1"/>
        </p:nvGrpSpPr>
        <p:grpSpPr>
          <a:xfrm>
            <a:off x="1565648" y="2089862"/>
            <a:ext cx="3814270" cy="2095683"/>
            <a:chOff x="-548507" y="477868"/>
            <a:chExt cx="11570449" cy="6357177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8C24417-1BEC-4CA1-8C74-D66539BFBE39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15425C9-7931-4B76-93DD-E669AB3FEE3A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58F9D2D-AA30-47E4-A55D-0A18CF5CC9DD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E2F31AA-791B-4F0B-86BC-D4EAE38D5453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86015F6-FB8B-410F-A063-1343C3E1E8FB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B9F375D-1BB9-4CFD-8F43-D038622D93C5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88F0C6E3-914F-40ED-8425-FECE4FCEE6CB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27BB132A-5E89-48AB-B865-B31B44CC0CCA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8522911-06F2-41A0-B4CE-7F3F85A3997A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2ED02B-A4A2-421A-ABB8-EA8B2CE36BD8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15CC34C0-717F-48CA-A332-0972887DC802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0C9EF50-70FB-4000-A786-6CD9912883D9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158A695-BCF0-4F34-97F6-2822761E919E}"/>
              </a:ext>
            </a:extLst>
          </p:cNvPr>
          <p:cNvGrpSpPr/>
          <p:nvPr userDrawn="1"/>
        </p:nvGrpSpPr>
        <p:grpSpPr>
          <a:xfrm>
            <a:off x="6773073" y="2089862"/>
            <a:ext cx="3814270" cy="2095683"/>
            <a:chOff x="-548507" y="477868"/>
            <a:chExt cx="11570449" cy="635717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F013190-8AC3-4278-BAFC-CC000323CFD1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C7A7CC-4DD9-491A-A8BA-25758345D9DC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29A491E-FA1E-4F86-9248-2B0B8F2F975B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60322D6-4805-4EF4-AD3F-249632814D64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CB2E90C-3D86-4380-A7FC-BD1D540AC6F4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DEA1BF6-7277-471C-B4AC-747D0FD5D0A9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BE2B16D9-86D3-4BD3-9C2A-27B5284D96E6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F314C945-CB1C-446E-8347-6D1ACAF75683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A88BDD8-D597-4B37-B0DD-6F1A47B58236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C3BBF54C-B2E1-4A99-8D16-187BA4D517A3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B30FA645-9355-4322-8415-7724A8581FF0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1AF8D72-65C5-4177-8D47-A4679E9EBC25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7" name="Oval 20">
            <a:extLst>
              <a:ext uri="{FF2B5EF4-FFF2-40B4-BE49-F238E27FC236}">
                <a16:creationId xmlns:a16="http://schemas.microsoft.com/office/drawing/2014/main" id="{3D355D5A-608F-4392-8874-10EA0BBB127C}"/>
              </a:ext>
            </a:extLst>
          </p:cNvPr>
          <p:cNvSpPr/>
          <p:nvPr userDrawn="1"/>
        </p:nvSpPr>
        <p:spPr>
          <a:xfrm>
            <a:off x="5735326" y="3923866"/>
            <a:ext cx="5906469" cy="52335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8" name="Oval 21">
            <a:extLst>
              <a:ext uri="{FF2B5EF4-FFF2-40B4-BE49-F238E27FC236}">
                <a16:creationId xmlns:a16="http://schemas.microsoft.com/office/drawing/2014/main" id="{BFFE63E3-6EF2-4D85-A7E9-D6CA3DA1D889}"/>
              </a:ext>
            </a:extLst>
          </p:cNvPr>
          <p:cNvSpPr/>
          <p:nvPr userDrawn="1"/>
        </p:nvSpPr>
        <p:spPr>
          <a:xfrm>
            <a:off x="519549" y="3923866"/>
            <a:ext cx="5906469" cy="52335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0" name="그림 개체 틀 2">
            <a:extLst>
              <a:ext uri="{FF2B5EF4-FFF2-40B4-BE49-F238E27FC236}">
                <a16:creationId xmlns:a16="http://schemas.microsoft.com/office/drawing/2014/main" id="{AEDD54C4-EF65-4579-B4B8-D952EC7C8B1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05281" y="2195565"/>
            <a:ext cx="2745149" cy="169419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51354DF-4A21-4109-B8B8-35468B9428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0" name="그림 개체 틀 2">
            <a:extLst>
              <a:ext uri="{FF2B5EF4-FFF2-40B4-BE49-F238E27FC236}">
                <a16:creationId xmlns:a16="http://schemas.microsoft.com/office/drawing/2014/main" id="{4CF79D6D-C02C-4F69-A1BE-2E0575ED8E4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05466" y="2195565"/>
            <a:ext cx="2745149" cy="169419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4771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BD87F6A6-24A3-4F15-A4A8-A5261F5659C4}"/>
              </a:ext>
            </a:extLst>
          </p:cNvPr>
          <p:cNvSpPr/>
          <p:nvPr userDrawn="1"/>
        </p:nvSpPr>
        <p:spPr>
          <a:xfrm rot="5400000">
            <a:off x="0" y="0"/>
            <a:ext cx="5943600" cy="5943600"/>
          </a:xfrm>
          <a:prstGeom prst="rtTriangle">
            <a:avLst/>
          </a:prstGeom>
          <a:solidFill>
            <a:srgbClr val="B42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41FB9C95-E3D5-4CC0-97E6-A2B117159BF1}"/>
              </a:ext>
            </a:extLst>
          </p:cNvPr>
          <p:cNvSpPr/>
          <p:nvPr userDrawn="1"/>
        </p:nvSpPr>
        <p:spPr>
          <a:xfrm rot="5400000">
            <a:off x="0" y="0"/>
            <a:ext cx="5185954" cy="5185954"/>
          </a:xfrm>
          <a:prstGeom prst="rtTriangle">
            <a:avLst/>
          </a:prstGeom>
          <a:solidFill>
            <a:srgbClr val="962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865D3B9-5752-4F57-97DE-C9E208B16D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6099" y="1126099"/>
            <a:ext cx="3691402" cy="3691402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7620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ID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AA4FFD16-0D91-47DD-AE38-74C17CFE0F84}"/>
              </a:ext>
            </a:extLst>
          </p:cNvPr>
          <p:cNvSpPr/>
          <p:nvPr userDrawn="1"/>
        </p:nvSpPr>
        <p:spPr>
          <a:xfrm rot="16200000">
            <a:off x="11115822" y="5781822"/>
            <a:ext cx="1076178" cy="1076178"/>
          </a:xfrm>
          <a:prstGeom prst="rtTriangle">
            <a:avLst/>
          </a:prstGeom>
          <a:solidFill>
            <a:srgbClr val="222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77E5A9A-BD27-9D4E-A83D-65464124F9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957" y="274130"/>
            <a:ext cx="814409" cy="3564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575FE3-F74F-C44D-81E1-7DDAAEA2E8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636" y="112026"/>
            <a:ext cx="1433880" cy="5454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23B4AEA-5B8D-9042-9590-E7C851484D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08" y="188664"/>
            <a:ext cx="1384502" cy="70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3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F17CBFB-C07E-4FF3-B4BC-2909680B2A4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966325" cy="6871064"/>
          </a:xfrm>
          <a:custGeom>
            <a:avLst/>
            <a:gdLst>
              <a:gd name="connsiteX0" fmla="*/ 4741817 w 9966325"/>
              <a:gd name="connsiteY0" fmla="*/ 0 h 6871064"/>
              <a:gd name="connsiteX1" fmla="*/ 9966325 w 9966325"/>
              <a:gd name="connsiteY1" fmla="*/ 6871063 h 6871064"/>
              <a:gd name="connsiteX2" fmla="*/ 888274 w 9966325"/>
              <a:gd name="connsiteY2" fmla="*/ 6871064 h 6871064"/>
              <a:gd name="connsiteX3" fmla="*/ 0 w 9966325"/>
              <a:gd name="connsiteY3" fmla="*/ 5830515 h 6871064"/>
              <a:gd name="connsiteX4" fmla="*/ 0 w 9966325"/>
              <a:gd name="connsiteY4" fmla="*/ 13063 h 687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66325" h="6871064">
                <a:moveTo>
                  <a:pt x="4741817" y="0"/>
                </a:moveTo>
                <a:lnTo>
                  <a:pt x="9966325" y="6871063"/>
                </a:lnTo>
                <a:lnTo>
                  <a:pt x="888274" y="6871064"/>
                </a:lnTo>
                <a:lnTo>
                  <a:pt x="0" y="5830515"/>
                </a:lnTo>
                <a:lnTo>
                  <a:pt x="0" y="13063"/>
                </a:lnTo>
                <a:close/>
              </a:path>
            </a:pathLst>
          </a:custGeom>
          <a:pattFill prst="pct5">
            <a:fgClr>
              <a:schemeClr val="accent3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FEC75E50-141F-4DF1-8A74-2554D2838F44}"/>
              </a:ext>
            </a:extLst>
          </p:cNvPr>
          <p:cNvSpPr/>
          <p:nvPr userDrawn="1"/>
        </p:nvSpPr>
        <p:spPr>
          <a:xfrm rot="10800000">
            <a:off x="11540360" y="-31532"/>
            <a:ext cx="683172" cy="693683"/>
          </a:xfrm>
          <a:prstGeom prst="rtTriangle">
            <a:avLst/>
          </a:prstGeom>
          <a:solidFill>
            <a:srgbClr val="B42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CBD707-CBB3-B646-8B9F-AE5A7878A5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957" y="274130"/>
            <a:ext cx="814409" cy="356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40DC88-DD41-8042-AE13-6F87BE6BBD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636" y="112026"/>
            <a:ext cx="1433880" cy="54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3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652F1E1-8AF2-45B8-A982-F889DC2271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0058400" cy="6858000"/>
          </a:xfrm>
          <a:custGeom>
            <a:avLst/>
            <a:gdLst>
              <a:gd name="connsiteX0" fmla="*/ 957031 w 10058400"/>
              <a:gd name="connsiteY0" fmla="*/ 0 h 6858000"/>
              <a:gd name="connsiteX1" fmla="*/ 10058400 w 10058400"/>
              <a:gd name="connsiteY1" fmla="*/ 0 h 6858000"/>
              <a:gd name="connsiteX2" fmla="*/ 10058400 w 10058400"/>
              <a:gd name="connsiteY2" fmla="*/ 17930 h 6858000"/>
              <a:gd name="connsiteX3" fmla="*/ 3218330 w 10058400"/>
              <a:gd name="connsiteY3" fmla="*/ 6858000 h 6858000"/>
              <a:gd name="connsiteX4" fmla="*/ 0 w 10058400"/>
              <a:gd name="connsiteY4" fmla="*/ 6858000 h 6858000"/>
              <a:gd name="connsiteX5" fmla="*/ 0 w 10058400"/>
              <a:gd name="connsiteY5" fmla="*/ 95703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58400" h="6858000">
                <a:moveTo>
                  <a:pt x="957031" y="0"/>
                </a:moveTo>
                <a:lnTo>
                  <a:pt x="10058400" y="0"/>
                </a:lnTo>
                <a:lnTo>
                  <a:pt x="10058400" y="17930"/>
                </a:lnTo>
                <a:lnTo>
                  <a:pt x="3218330" y="6858000"/>
                </a:lnTo>
                <a:lnTo>
                  <a:pt x="0" y="6858000"/>
                </a:lnTo>
                <a:lnTo>
                  <a:pt x="0" y="957031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3C3BC-40C9-F64C-9C54-C71DCBD139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957" y="274130"/>
            <a:ext cx="814409" cy="356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49A74D-E3D9-0A47-AA06-9B64BC9EB4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636" y="112026"/>
            <a:ext cx="1433880" cy="54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2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1BE0C4F-BFF0-4A84-8F5B-FB34A5C7D703}"/>
              </a:ext>
            </a:extLst>
          </p:cNvPr>
          <p:cNvSpPr/>
          <p:nvPr userDrawn="1"/>
        </p:nvSpPr>
        <p:spPr>
          <a:xfrm rot="18900000">
            <a:off x="6512996" y="-761440"/>
            <a:ext cx="590843" cy="3773020"/>
          </a:xfrm>
          <a:custGeom>
            <a:avLst/>
            <a:gdLst>
              <a:gd name="connsiteX0" fmla="*/ 590843 w 590843"/>
              <a:gd name="connsiteY0" fmla="*/ 590842 h 3773020"/>
              <a:gd name="connsiteX1" fmla="*/ 590843 w 590843"/>
              <a:gd name="connsiteY1" fmla="*/ 3182177 h 3773020"/>
              <a:gd name="connsiteX2" fmla="*/ 0 w 590843"/>
              <a:gd name="connsiteY2" fmla="*/ 3773020 h 3773020"/>
              <a:gd name="connsiteX3" fmla="*/ 0 w 590843"/>
              <a:gd name="connsiteY3" fmla="*/ 0 h 377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843" h="3773020">
                <a:moveTo>
                  <a:pt x="590843" y="590842"/>
                </a:moveTo>
                <a:lnTo>
                  <a:pt x="590843" y="3182177"/>
                </a:lnTo>
                <a:lnTo>
                  <a:pt x="0" y="3773020"/>
                </a:lnTo>
                <a:lnTo>
                  <a:pt x="0" y="0"/>
                </a:lnTo>
                <a:close/>
              </a:path>
            </a:pathLst>
          </a:custGeom>
          <a:solidFill>
            <a:srgbClr val="962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1D0D2DD-0AA4-4F52-B655-B73AFA6B09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5334000 w 12192000"/>
              <a:gd name="connsiteY1" fmla="*/ 0 h 6858000"/>
              <a:gd name="connsiteX2" fmla="*/ 12192000 w 12192000"/>
              <a:gd name="connsiteY2" fmla="*/ 6858000 h 6858000"/>
              <a:gd name="connsiteX3" fmla="*/ 685800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5334000" y="0"/>
                </a:lnTo>
                <a:lnTo>
                  <a:pt x="12192000" y="6858000"/>
                </a:lnTo>
                <a:lnTo>
                  <a:pt x="6858000" y="6858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CC347D6B-C1AB-427E-839C-F5720FA1ED6B}"/>
              </a:ext>
            </a:extLst>
          </p:cNvPr>
          <p:cNvSpPr/>
          <p:nvPr userDrawn="1"/>
        </p:nvSpPr>
        <p:spPr>
          <a:xfrm>
            <a:off x="0" y="0"/>
            <a:ext cx="6858000" cy="6858000"/>
          </a:xfrm>
          <a:prstGeom prst="rtTriangle">
            <a:avLst/>
          </a:prstGeom>
          <a:solidFill>
            <a:srgbClr val="B42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760759-A1E9-7E49-A5CB-93AE432FA8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957" y="274130"/>
            <a:ext cx="814409" cy="3564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9454AE-234F-C44E-9D28-1D159F8A67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636" y="112026"/>
            <a:ext cx="1433880" cy="54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6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750D9F1-64C5-4EEC-9335-267E44FE785C}"/>
              </a:ext>
            </a:extLst>
          </p:cNvPr>
          <p:cNvSpPr/>
          <p:nvPr userDrawn="1"/>
        </p:nvSpPr>
        <p:spPr>
          <a:xfrm rot="18900000">
            <a:off x="2949109" y="-761095"/>
            <a:ext cx="590843" cy="3773020"/>
          </a:xfrm>
          <a:custGeom>
            <a:avLst/>
            <a:gdLst>
              <a:gd name="connsiteX0" fmla="*/ 590843 w 590843"/>
              <a:gd name="connsiteY0" fmla="*/ 590842 h 3773020"/>
              <a:gd name="connsiteX1" fmla="*/ 590843 w 590843"/>
              <a:gd name="connsiteY1" fmla="*/ 3182177 h 3773020"/>
              <a:gd name="connsiteX2" fmla="*/ 0 w 590843"/>
              <a:gd name="connsiteY2" fmla="*/ 3773020 h 3773020"/>
              <a:gd name="connsiteX3" fmla="*/ 0 w 590843"/>
              <a:gd name="connsiteY3" fmla="*/ 0 h 377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843" h="3773020">
                <a:moveTo>
                  <a:pt x="590843" y="590842"/>
                </a:moveTo>
                <a:lnTo>
                  <a:pt x="590843" y="3182177"/>
                </a:lnTo>
                <a:lnTo>
                  <a:pt x="0" y="3773020"/>
                </a:lnTo>
                <a:lnTo>
                  <a:pt x="0" y="0"/>
                </a:lnTo>
                <a:close/>
              </a:path>
            </a:pathLst>
          </a:custGeom>
          <a:solidFill>
            <a:srgbClr val="962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AD6ADF9-B4A8-4D75-8DA3-B653A6C0C9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6083265" cy="6875658"/>
          </a:xfrm>
          <a:custGeom>
            <a:avLst/>
            <a:gdLst>
              <a:gd name="connsiteX0" fmla="*/ 0 w 6083265"/>
              <a:gd name="connsiteY0" fmla="*/ 0 h 6875658"/>
              <a:gd name="connsiteX1" fmla="*/ 1708832 w 6083265"/>
              <a:gd name="connsiteY1" fmla="*/ 0 h 6875658"/>
              <a:gd name="connsiteX2" fmla="*/ 6083265 w 6083265"/>
              <a:gd name="connsiteY2" fmla="*/ 4374433 h 6875658"/>
              <a:gd name="connsiteX3" fmla="*/ 6083257 w 6083265"/>
              <a:gd name="connsiteY3" fmla="*/ 4376975 h 6875658"/>
              <a:gd name="connsiteX4" fmla="*/ 3584574 w 6083265"/>
              <a:gd name="connsiteY4" fmla="*/ 6875658 h 6875658"/>
              <a:gd name="connsiteX5" fmla="*/ 0 w 6083265"/>
              <a:gd name="connsiteY5" fmla="*/ 6858000 h 687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3265" h="6875658">
                <a:moveTo>
                  <a:pt x="0" y="0"/>
                </a:moveTo>
                <a:lnTo>
                  <a:pt x="1708832" y="0"/>
                </a:lnTo>
                <a:lnTo>
                  <a:pt x="6083265" y="4374433"/>
                </a:lnTo>
                <a:lnTo>
                  <a:pt x="6083257" y="4376975"/>
                </a:lnTo>
                <a:lnTo>
                  <a:pt x="3584574" y="6875658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131E1523-4A98-6E43-910A-3D3B7ECA4249}"/>
              </a:ext>
            </a:extLst>
          </p:cNvPr>
          <p:cNvSpPr/>
          <p:nvPr userDrawn="1"/>
        </p:nvSpPr>
        <p:spPr>
          <a:xfrm rot="16200000">
            <a:off x="11115822" y="5781822"/>
            <a:ext cx="1076178" cy="1076178"/>
          </a:xfrm>
          <a:prstGeom prst="rtTriangle">
            <a:avLst/>
          </a:prstGeom>
          <a:solidFill>
            <a:srgbClr val="222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987C4E-40B4-E840-938A-4628382FA5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957" y="274130"/>
            <a:ext cx="814409" cy="3564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438F8F-F95D-B743-9CFD-74B11317A6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636" y="112026"/>
            <a:ext cx="1433880" cy="54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2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D85F789-0DC9-4BE4-B14E-43E792019020}"/>
              </a:ext>
            </a:extLst>
          </p:cNvPr>
          <p:cNvSpPr/>
          <p:nvPr userDrawn="1"/>
        </p:nvSpPr>
        <p:spPr>
          <a:xfrm rot="13500000">
            <a:off x="2599952" y="4023342"/>
            <a:ext cx="590843" cy="3565745"/>
          </a:xfrm>
          <a:custGeom>
            <a:avLst/>
            <a:gdLst>
              <a:gd name="connsiteX0" fmla="*/ 590843 w 590843"/>
              <a:gd name="connsiteY0" fmla="*/ 3565745 h 3565745"/>
              <a:gd name="connsiteX1" fmla="*/ 0 w 590843"/>
              <a:gd name="connsiteY1" fmla="*/ 2974902 h 3565745"/>
              <a:gd name="connsiteX2" fmla="*/ 0 w 590843"/>
              <a:gd name="connsiteY2" fmla="*/ 590843 h 3565745"/>
              <a:gd name="connsiteX3" fmla="*/ 590843 w 590843"/>
              <a:gd name="connsiteY3" fmla="*/ 0 h 3565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843" h="3565745">
                <a:moveTo>
                  <a:pt x="590843" y="3565745"/>
                </a:moveTo>
                <a:lnTo>
                  <a:pt x="0" y="2974902"/>
                </a:lnTo>
                <a:lnTo>
                  <a:pt x="0" y="590843"/>
                </a:lnTo>
                <a:lnTo>
                  <a:pt x="590843" y="0"/>
                </a:lnTo>
                <a:close/>
              </a:path>
            </a:pathLst>
          </a:custGeom>
          <a:solidFill>
            <a:srgbClr val="962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96B614D-B17B-4188-AFAA-33AC252ADA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6065971" cy="6858000"/>
          </a:xfrm>
          <a:custGeom>
            <a:avLst/>
            <a:gdLst>
              <a:gd name="connsiteX0" fmla="*/ 0 w 6065971"/>
              <a:gd name="connsiteY0" fmla="*/ 0 h 6858000"/>
              <a:gd name="connsiteX1" fmla="*/ 3818523 w 6065971"/>
              <a:gd name="connsiteY1" fmla="*/ 0 h 6858000"/>
              <a:gd name="connsiteX2" fmla="*/ 6065971 w 6065971"/>
              <a:gd name="connsiteY2" fmla="*/ 2247448 h 6858000"/>
              <a:gd name="connsiteX3" fmla="*/ 1455419 w 6065971"/>
              <a:gd name="connsiteY3" fmla="*/ 6858000 h 6858000"/>
              <a:gd name="connsiteX4" fmla="*/ 0 w 606597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71" h="6858000">
                <a:moveTo>
                  <a:pt x="0" y="0"/>
                </a:moveTo>
                <a:lnTo>
                  <a:pt x="3818523" y="0"/>
                </a:lnTo>
                <a:lnTo>
                  <a:pt x="6065971" y="2247448"/>
                </a:lnTo>
                <a:lnTo>
                  <a:pt x="1455419" y="6858000"/>
                </a:lnTo>
                <a:lnTo>
                  <a:pt x="0" y="685800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9F533654-4F46-4390-8794-43376667AAC5}"/>
              </a:ext>
            </a:extLst>
          </p:cNvPr>
          <p:cNvSpPr/>
          <p:nvPr userDrawn="1"/>
        </p:nvSpPr>
        <p:spPr>
          <a:xfrm rot="16200000">
            <a:off x="11115822" y="5781822"/>
            <a:ext cx="1076178" cy="1076178"/>
          </a:xfrm>
          <a:prstGeom prst="rtTriangle">
            <a:avLst/>
          </a:prstGeom>
          <a:solidFill>
            <a:srgbClr val="222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DF8D87-0F7E-6846-BF6B-7A3E31C09B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957" y="274130"/>
            <a:ext cx="814409" cy="3564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C6696A-800B-D843-A322-AD3DE15F99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636" y="112026"/>
            <a:ext cx="1433880" cy="54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1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E43047-786C-4354-8C79-CE68639FA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3FD37-F483-40CE-A5E0-97D725F44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E8EDB-C4DB-4EEA-8520-F999328BC6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AB540-3375-4140-9F86-A9F4A380A75B}" type="datetimeFigureOut">
              <a:rPr lang="en-ID" smtClean="0"/>
              <a:t>26/07/2024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9E376-24DB-40B5-ABFD-7E4B041C50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27C62-4710-418D-8A7B-8D303211FC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4B467-E44D-4130-8231-414714C99FF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10642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1" r:id="rId12"/>
    <p:sldLayoutId id="2147483719" r:id="rId13"/>
    <p:sldLayoutId id="2147483721" r:id="rId14"/>
    <p:sldLayoutId id="2147483722" r:id="rId15"/>
    <p:sldLayoutId id="2147483724" r:id="rId16"/>
    <p:sldLayoutId id="2147483725" r:id="rId17"/>
    <p:sldLayoutId id="2147483729" r:id="rId18"/>
    <p:sldLayoutId id="2147483730" r:id="rId19"/>
    <p:sldLayoutId id="2147483733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786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82" r:id="rId3"/>
    <p:sldLayoutId id="2147483683" r:id="rId4"/>
    <p:sldLayoutId id="2147483684" r:id="rId5"/>
    <p:sldLayoutId id="2147483685" r:id="rId6"/>
    <p:sldLayoutId id="2147483686" r:id="rId7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jf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jf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jf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jf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png"/><Relationship Id="rId5" Type="http://schemas.openxmlformats.org/officeDocument/2006/relationships/image" Target="../media/image14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9" Type="http://schemas.openxmlformats.org/officeDocument/2006/relationships/diagramQuickStyle" Target="../diagrams/quickStyle8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34" Type="http://schemas.openxmlformats.org/officeDocument/2006/relationships/diagramQuickStyle" Target="../diagrams/quickStyle7.xml"/><Relationship Id="rId42" Type="http://schemas.openxmlformats.org/officeDocument/2006/relationships/image" Target="../media/image16.png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33" Type="http://schemas.openxmlformats.org/officeDocument/2006/relationships/diagramLayout" Target="../diagrams/layout7.xml"/><Relationship Id="rId38" Type="http://schemas.openxmlformats.org/officeDocument/2006/relationships/diagramLayout" Target="../diagrams/layout8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29" Type="http://schemas.openxmlformats.org/officeDocument/2006/relationships/diagramQuickStyle" Target="../diagrams/quickStyle6.xml"/><Relationship Id="rId41" Type="http://schemas.microsoft.com/office/2007/relationships/diagramDrawing" Target="../diagrams/drawing8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32" Type="http://schemas.openxmlformats.org/officeDocument/2006/relationships/diagramData" Target="../diagrams/data7.xml"/><Relationship Id="rId37" Type="http://schemas.openxmlformats.org/officeDocument/2006/relationships/diagramData" Target="../diagrams/data8.xml"/><Relationship Id="rId40" Type="http://schemas.openxmlformats.org/officeDocument/2006/relationships/diagramColors" Target="../diagrams/colors8.xml"/><Relationship Id="rId45" Type="http://schemas.openxmlformats.org/officeDocument/2006/relationships/image" Target="../media/image19.png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28" Type="http://schemas.openxmlformats.org/officeDocument/2006/relationships/diagramLayout" Target="../diagrams/layout6.xml"/><Relationship Id="rId36" Type="http://schemas.microsoft.com/office/2007/relationships/diagramDrawing" Target="../diagrams/drawing7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31" Type="http://schemas.microsoft.com/office/2007/relationships/diagramDrawing" Target="../diagrams/drawing6.xml"/><Relationship Id="rId44" Type="http://schemas.openxmlformats.org/officeDocument/2006/relationships/image" Target="../media/image18.png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Relationship Id="rId27" Type="http://schemas.openxmlformats.org/officeDocument/2006/relationships/diagramData" Target="../diagrams/data6.xml"/><Relationship Id="rId30" Type="http://schemas.openxmlformats.org/officeDocument/2006/relationships/diagramColors" Target="../diagrams/colors6.xml"/><Relationship Id="rId35" Type="http://schemas.openxmlformats.org/officeDocument/2006/relationships/diagramColors" Target="../diagrams/colors7.xml"/><Relationship Id="rId43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svg"/><Relationship Id="rId11" Type="http://schemas.openxmlformats.org/officeDocument/2006/relationships/image" Target="../media/image7.png"/><Relationship Id="rId5" Type="http://schemas.openxmlformats.org/officeDocument/2006/relationships/image" Target="../media/image46.png"/><Relationship Id="rId10" Type="http://schemas.openxmlformats.org/officeDocument/2006/relationships/image" Target="../media/image6.png"/><Relationship Id="rId4" Type="http://schemas.openxmlformats.org/officeDocument/2006/relationships/image" Target="../media/image51.svg"/><Relationship Id="rId9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E82B10-8A3E-2A4D-B390-B02FFA8B86CE}"/>
              </a:ext>
            </a:extLst>
          </p:cNvPr>
          <p:cNvSpPr txBox="1"/>
          <p:nvPr/>
        </p:nvSpPr>
        <p:spPr>
          <a:xfrm>
            <a:off x="398585" y="5040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AA9B20E-58DE-7C41-9CD9-6901433C79DD}"/>
              </a:ext>
            </a:extLst>
          </p:cNvPr>
          <p:cNvSpPr txBox="1"/>
          <p:nvPr/>
        </p:nvSpPr>
        <p:spPr>
          <a:xfrm>
            <a:off x="12700" y="-685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2956672-EBB6-2E46-B17A-0F7D5897796F}"/>
              </a:ext>
            </a:extLst>
          </p:cNvPr>
          <p:cNvSpPr txBox="1"/>
          <p:nvPr/>
        </p:nvSpPr>
        <p:spPr>
          <a:xfrm>
            <a:off x="12700" y="1400154"/>
            <a:ext cx="64825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96212C"/>
                </a:solidFill>
                <a:latin typeface="Arial Black" panose="020B0A04020102020204" pitchFamily="34" charset="0"/>
              </a:rPr>
              <a:t>OVERVIEW KEBIJAKAN PKN TINGKAT II ANGKATAN </a:t>
            </a:r>
            <a:r>
              <a:rPr lang="en-US" sz="3600" b="1" dirty="0" smtClean="0">
                <a:solidFill>
                  <a:srgbClr val="96212C"/>
                </a:solidFill>
                <a:latin typeface="Arial Black" panose="020B0A04020102020204" pitchFamily="34" charset="0"/>
              </a:rPr>
              <a:t>XXXI </a:t>
            </a:r>
            <a:endParaRPr lang="en-US" sz="3600" b="1" dirty="0">
              <a:solidFill>
                <a:srgbClr val="96212C"/>
              </a:solidFill>
              <a:latin typeface="Arial Black" panose="020B0A04020102020204" pitchFamily="34" charset="0"/>
            </a:endParaRPr>
          </a:p>
          <a:p>
            <a:pPr lvl="0" algn="ctr"/>
            <a:r>
              <a:rPr lang="en-US" sz="3600" b="1" dirty="0">
                <a:solidFill>
                  <a:srgbClr val="96212C"/>
                </a:solidFill>
                <a:latin typeface="Arial Black" panose="020B0A04020102020204" pitchFamily="34" charset="0"/>
              </a:rPr>
              <a:t>TAHUN 2024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7F907C5-3104-0448-A218-22077E195EA3}"/>
              </a:ext>
            </a:extLst>
          </p:cNvPr>
          <p:cNvSpPr/>
          <p:nvPr/>
        </p:nvSpPr>
        <p:spPr>
          <a:xfrm>
            <a:off x="2537525" y="4703485"/>
            <a:ext cx="612000" cy="36000"/>
          </a:xfrm>
          <a:prstGeom prst="rect">
            <a:avLst/>
          </a:prstGeom>
          <a:solidFill>
            <a:srgbClr val="962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2F53C95-C92B-3E41-8748-E24CE70808A5}"/>
              </a:ext>
            </a:extLst>
          </p:cNvPr>
          <p:cNvSpPr txBox="1"/>
          <p:nvPr/>
        </p:nvSpPr>
        <p:spPr>
          <a:xfrm>
            <a:off x="1655379" y="5202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840110" y="4985794"/>
            <a:ext cx="1958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96212C"/>
                </a:solidFill>
                <a:latin typeface="Bubblegum Sans" panose="02000506000000020004" pitchFamily="2" charset="0"/>
              </a:rPr>
              <a:t>SENIN, 29 JULI </a:t>
            </a:r>
            <a:r>
              <a:rPr lang="en-US" b="1" dirty="0" smtClean="0">
                <a:solidFill>
                  <a:srgbClr val="96212C"/>
                </a:solidFill>
                <a:latin typeface="Bubblegum Sans" panose="02000506000000020004" pitchFamily="2" charset="0"/>
              </a:rPr>
              <a:t>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23490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637693" y="3795865"/>
            <a:ext cx="2441780" cy="2845567"/>
          </a:xfrm>
          <a:prstGeom prst="roundRect">
            <a:avLst>
              <a:gd name="adj" fmla="val 377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26213A5A-04F3-BF47-A096-74C7C724966C}"/>
              </a:ext>
            </a:extLst>
          </p:cNvPr>
          <p:cNvSpPr/>
          <p:nvPr/>
        </p:nvSpPr>
        <p:spPr>
          <a:xfrm>
            <a:off x="7064829" y="788693"/>
            <a:ext cx="5811761" cy="708561"/>
          </a:xfrm>
          <a:prstGeom prst="parallelogram">
            <a:avLst>
              <a:gd name="adj" fmla="val 88636"/>
            </a:avLst>
          </a:prstGeom>
          <a:solidFill>
            <a:srgbClr val="962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CA5097-46AF-584C-910D-75FE5D77FC58}"/>
              </a:ext>
            </a:extLst>
          </p:cNvPr>
          <p:cNvSpPr txBox="1"/>
          <p:nvPr/>
        </p:nvSpPr>
        <p:spPr>
          <a:xfrm>
            <a:off x="7750630" y="758590"/>
            <a:ext cx="424270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77"/>
                <a:ea typeface="맑은 고딕" panose="020B0503020000020004" pitchFamily="34" charset="-127"/>
                <a:cs typeface="Arial" pitchFamily="34" charset="0"/>
              </a:rPr>
              <a:t>PELAKSANAAN</a:t>
            </a: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bas Neue" panose="020B0606020202050201" pitchFamily="34" charset="77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505033" y="1427010"/>
            <a:ext cx="4913564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WAKTU PELAKSANAAN (</a:t>
            </a:r>
            <a:r>
              <a:rPr kumimoji="0" lang="id-ID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BLENDED LEARNING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)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750630" y="3894661"/>
            <a:ext cx="2220484" cy="722532"/>
            <a:chOff x="331470" y="2481945"/>
            <a:chExt cx="2220484" cy="722532"/>
          </a:xfrm>
          <a:solidFill>
            <a:srgbClr val="FF99CC"/>
          </a:solidFill>
        </p:grpSpPr>
        <p:sp>
          <p:nvSpPr>
            <p:cNvPr id="10" name="Rectangle 9"/>
            <p:cNvSpPr/>
            <p:nvPr/>
          </p:nvSpPr>
          <p:spPr>
            <a:xfrm>
              <a:off x="331470" y="2492831"/>
              <a:ext cx="2220484" cy="711646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3978" y="2481945"/>
              <a:ext cx="2187976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rPr>
                <a:t>Pembelajaran Klasikal Tahap 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rPr>
                <a:t>I</a:t>
              </a:r>
              <a:endPara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618448" y="2052710"/>
            <a:ext cx="2257913" cy="722532"/>
            <a:chOff x="331470" y="2481945"/>
            <a:chExt cx="1871661" cy="722532"/>
          </a:xfrm>
          <a:solidFill>
            <a:srgbClr val="FFCCFF"/>
          </a:solidFill>
        </p:grpSpPr>
        <p:sp>
          <p:nvSpPr>
            <p:cNvPr id="15" name="Rectangle 14"/>
            <p:cNvSpPr/>
            <p:nvPr/>
          </p:nvSpPr>
          <p:spPr>
            <a:xfrm>
              <a:off x="331470" y="2492831"/>
              <a:ext cx="1871661" cy="711646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3978" y="2481945"/>
              <a:ext cx="1839153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rPr>
                <a:t>Pembelajaran Mandiri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604299" y="1966288"/>
            <a:ext cx="2402603" cy="808954"/>
            <a:chOff x="327554" y="2621573"/>
            <a:chExt cx="1654708" cy="808954"/>
          </a:xfrm>
          <a:solidFill>
            <a:srgbClr val="ADEF89"/>
          </a:solidFill>
        </p:grpSpPr>
        <p:sp>
          <p:nvSpPr>
            <p:cNvPr id="21" name="Rectangle 20"/>
            <p:cNvSpPr/>
            <p:nvPr/>
          </p:nvSpPr>
          <p:spPr>
            <a:xfrm>
              <a:off x="327554" y="2621573"/>
              <a:ext cx="1654708" cy="808954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7554" y="2700363"/>
              <a:ext cx="1654708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rPr>
                <a:t>Pembangunan Komitmen Bersama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5033" y="4151545"/>
            <a:ext cx="2249400" cy="750713"/>
            <a:chOff x="331469" y="2482492"/>
            <a:chExt cx="2249400" cy="707242"/>
          </a:xfrm>
          <a:solidFill>
            <a:srgbClr val="FF99CC"/>
          </a:solidFill>
        </p:grpSpPr>
        <p:sp>
          <p:nvSpPr>
            <p:cNvPr id="25" name="Rectangle 24"/>
            <p:cNvSpPr/>
            <p:nvPr/>
          </p:nvSpPr>
          <p:spPr>
            <a:xfrm>
              <a:off x="331469" y="2492832"/>
              <a:ext cx="2249400" cy="696902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57376" y="2482492"/>
              <a:ext cx="2223493" cy="60890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rPr>
                <a:t>Pembelajaran Klasikal Tahap 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rPr>
                <a:t>I</a:t>
              </a:r>
              <a:r>
                <a: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054581" y="4191053"/>
            <a:ext cx="2708282" cy="711205"/>
            <a:chOff x="331470" y="2492830"/>
            <a:chExt cx="2129005" cy="711205"/>
          </a:xfrm>
          <a:solidFill>
            <a:srgbClr val="FFFF00"/>
          </a:solidFill>
        </p:grpSpPr>
        <p:sp>
          <p:nvSpPr>
            <p:cNvPr id="28" name="Rectangle 27"/>
            <p:cNvSpPr/>
            <p:nvPr/>
          </p:nvSpPr>
          <p:spPr>
            <a:xfrm>
              <a:off x="331470" y="2492830"/>
              <a:ext cx="2129005" cy="711205"/>
            </a:xfrm>
            <a:prstGeom prst="rect">
              <a:avLst/>
            </a:prstGeom>
            <a:solidFill>
              <a:srgbClr val="ADEF8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44195" y="2557704"/>
              <a:ext cx="2016280" cy="523220"/>
            </a:xfrm>
            <a:prstGeom prst="rect">
              <a:avLst/>
            </a:prstGeom>
            <a:solidFill>
              <a:srgbClr val="ADEF89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rPr>
                <a:t>Aktualisasi Kepemimpinan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rPr>
                <a:t>Strategis</a:t>
              </a:r>
              <a:endPara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656446" y="1991422"/>
            <a:ext cx="2244272" cy="753012"/>
            <a:chOff x="3486042" y="2445693"/>
            <a:chExt cx="1750933" cy="753012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17" name="Group 16"/>
            <p:cNvGrpSpPr/>
            <p:nvPr/>
          </p:nvGrpSpPr>
          <p:grpSpPr>
            <a:xfrm>
              <a:off x="3486042" y="2445693"/>
              <a:ext cx="1750933" cy="753012"/>
              <a:chOff x="331470" y="2451465"/>
              <a:chExt cx="1750933" cy="753012"/>
            </a:xfrm>
            <a:grpFill/>
          </p:grpSpPr>
          <p:sp>
            <p:nvSpPr>
              <p:cNvPr id="18" name="Rectangle 17"/>
              <p:cNvSpPr/>
              <p:nvPr/>
            </p:nvSpPr>
            <p:spPr>
              <a:xfrm>
                <a:off x="331470" y="2492831"/>
                <a:ext cx="1750933" cy="711646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63978" y="2451465"/>
                <a:ext cx="1718425" cy="35394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17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SemiBold" panose="020B0502040204020203" pitchFamily="34" charset="0"/>
                    <a:ea typeface="+mn-ea"/>
                    <a:cs typeface="+mn-cs"/>
                  </a:rPr>
                  <a:t>E-Learning </a:t>
                </a: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3486042" y="2754477"/>
              <a:ext cx="1750933" cy="4308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id-ID" sz="11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00505000000020004" pitchFamily="2" charset="0"/>
                  <a:ea typeface="+mn-ea"/>
                  <a:cs typeface="+mn-cs"/>
                </a:rPr>
                <a:t>Synchronous</a:t>
              </a: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00505000000020004" pitchFamily="2" charset="0"/>
                  <a:ea typeface="+mn-ea"/>
                  <a:cs typeface="+mn-cs"/>
                </a:rPr>
                <a:t> (</a:t>
              </a:r>
              <a:r>
                <a:rPr lang="id-ID" sz="1100" dirty="0">
                  <a:latin typeface="Montserrat" panose="02000505000000020004" pitchFamily="2" charset="0"/>
                </a:rPr>
                <a:t>93</a:t>
              </a:r>
              <a:r>
                <a:rPr lang="en-US" sz="1100" dirty="0">
                  <a:latin typeface="Montserrat" panose="02000505000000020004" pitchFamily="2" charset="0"/>
                </a:rPr>
                <a:t> </a:t>
              </a: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00505000000020004" pitchFamily="2" charset="0"/>
                  <a:ea typeface="+mn-ea"/>
                  <a:cs typeface="+mn-cs"/>
                </a:rPr>
                <a:t>JP)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id-ID" sz="11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00505000000020004" pitchFamily="2" charset="0"/>
                  <a:ea typeface="+mn-ea"/>
                  <a:cs typeface="+mn-cs"/>
                </a:rPr>
                <a:t>Asynchronous</a:t>
              </a: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00505000000020004" pitchFamily="2" charset="0"/>
                  <a:ea typeface="+mn-ea"/>
                  <a:cs typeface="+mn-cs"/>
                </a:rPr>
                <a:t> (</a:t>
              </a:r>
              <a:r>
                <a:rPr lang="en-US" sz="1100" dirty="0">
                  <a:solidFill>
                    <a:prstClr val="black"/>
                  </a:solidFill>
                  <a:latin typeface="Montserrat" panose="02000505000000020004" pitchFamily="2" charset="0"/>
                </a:rPr>
                <a:t>84</a:t>
              </a:r>
              <a:r>
                <a:rPr kumimoji="0" lang="id-ID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2000505000000020004" pitchFamily="2" charset="0"/>
                  <a:ea typeface="+mn-ea"/>
                  <a:cs typeface="+mn-cs"/>
                </a:rPr>
                <a:t> JP)</a:t>
              </a:r>
            </a:p>
          </p:txBody>
        </p:sp>
      </p:grpSp>
      <p:sp>
        <p:nvSpPr>
          <p:cNvPr id="31" name="Right Arrow 30"/>
          <p:cNvSpPr/>
          <p:nvPr/>
        </p:nvSpPr>
        <p:spPr>
          <a:xfrm>
            <a:off x="6152190" y="2296814"/>
            <a:ext cx="408139" cy="36820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ight Arrow 32"/>
          <p:cNvSpPr/>
          <p:nvPr/>
        </p:nvSpPr>
        <p:spPr>
          <a:xfrm rot="10800000">
            <a:off x="7015639" y="4783372"/>
            <a:ext cx="408139" cy="36820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ight Arrow 35"/>
          <p:cNvSpPr/>
          <p:nvPr/>
        </p:nvSpPr>
        <p:spPr>
          <a:xfrm rot="10800000">
            <a:off x="3138428" y="4781037"/>
            <a:ext cx="408139" cy="36820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ight Arrow 36"/>
          <p:cNvSpPr/>
          <p:nvPr/>
        </p:nvSpPr>
        <p:spPr>
          <a:xfrm>
            <a:off x="9048439" y="2226411"/>
            <a:ext cx="408139" cy="36820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3618449" y="2869016"/>
            <a:ext cx="668523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57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4290172" y="2868472"/>
            <a:ext cx="1572549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Jam Pelajaran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3618449" y="3257678"/>
            <a:ext cx="668523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9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4290172" y="3257134"/>
            <a:ext cx="1572549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Hari Pelatihan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6656446" y="2879052"/>
            <a:ext cx="668523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Lato" panose="020F0502020204030203" pitchFamily="34" charset="77"/>
              </a:rPr>
              <a:t>174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ato" panose="020F0502020204030203" pitchFamily="34" charset="77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7328169" y="2878508"/>
            <a:ext cx="1572549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Jam Pelajaran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6656446" y="3267714"/>
            <a:ext cx="668523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21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7328169" y="3267170"/>
            <a:ext cx="1572549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Hari Pelatihan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9604299" y="2899946"/>
            <a:ext cx="668523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27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10276022" y="2899402"/>
            <a:ext cx="1730880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Jam Pelajaran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9604299" y="3288608"/>
            <a:ext cx="668523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3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10276022" y="3288064"/>
            <a:ext cx="1730880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Hari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Kalender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57" name="Right Arrow 56"/>
          <p:cNvSpPr/>
          <p:nvPr/>
        </p:nvSpPr>
        <p:spPr>
          <a:xfrm>
            <a:off x="2914867" y="2321070"/>
            <a:ext cx="408139" cy="36820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7750630" y="4779264"/>
            <a:ext cx="668523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70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8422353" y="4778720"/>
            <a:ext cx="1572549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Jam Pelajaran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7750630" y="5167926"/>
            <a:ext cx="668523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7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8422353" y="5167382"/>
            <a:ext cx="1572549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Hari Pelatihan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9057016" y="5644705"/>
            <a:ext cx="913693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37 JP/ 3H</a:t>
            </a:r>
            <a:r>
              <a: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7750629" y="5644947"/>
            <a:ext cx="1330579" cy="52322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Pembelajaran</a:t>
            </a:r>
            <a:r>
              <a: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Kelas</a:t>
            </a: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9100233" y="6226057"/>
            <a:ext cx="979240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33 J</a:t>
            </a:r>
            <a:r>
              <a:rPr kumimoji="0" lang="id-ID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</a:t>
            </a:r>
            <a:r>
              <a: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/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4 H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7750630" y="6237692"/>
            <a:ext cx="1349604" cy="30777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VKN</a:t>
            </a:r>
            <a:endParaRPr kumimoji="0" lang="en-ID" sz="1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4078882" y="5026418"/>
            <a:ext cx="668523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540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4750605" y="5025874"/>
            <a:ext cx="1969319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Jam Pelajaran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4078882" y="5415080"/>
            <a:ext cx="668523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60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4750605" y="5414536"/>
            <a:ext cx="1969319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Hari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Kalender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510161" y="5026418"/>
            <a:ext cx="668523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28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1181884" y="5025874"/>
            <a:ext cx="1572549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Jam Pelajaran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510161" y="5415080"/>
            <a:ext cx="668523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4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1181884" y="5414536"/>
            <a:ext cx="1572549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Hari Pelatihan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179924" y="5406618"/>
            <a:ext cx="1860026" cy="76154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: 9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JP / 1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Hari Pelatihan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CEDE45E-DC75-B49F-A5B6-E5EC81690F3C}"/>
              </a:ext>
            </a:extLst>
          </p:cNvPr>
          <p:cNvGrpSpPr/>
          <p:nvPr/>
        </p:nvGrpSpPr>
        <p:grpSpPr>
          <a:xfrm>
            <a:off x="505033" y="1993721"/>
            <a:ext cx="2249400" cy="750713"/>
            <a:chOff x="331469" y="2482492"/>
            <a:chExt cx="2249400" cy="707242"/>
          </a:xfrm>
          <a:solidFill>
            <a:srgbClr val="FF99CC"/>
          </a:solidFill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3A7CD3E-BDF2-9CBA-FF6B-70ECC4834052}"/>
                </a:ext>
              </a:extLst>
            </p:cNvPr>
            <p:cNvSpPr/>
            <p:nvPr/>
          </p:nvSpPr>
          <p:spPr>
            <a:xfrm>
              <a:off x="331469" y="2492832"/>
              <a:ext cx="2249400" cy="696902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2B3FDB3-34D9-721A-0282-B0512FAC11DA}"/>
                </a:ext>
              </a:extLst>
            </p:cNvPr>
            <p:cNvSpPr txBox="1"/>
            <p:nvPr/>
          </p:nvSpPr>
          <p:spPr>
            <a:xfrm>
              <a:off x="357376" y="2482492"/>
              <a:ext cx="2223493" cy="60890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rPr>
                <a:t>Pembelajaran Klasikal Tahap I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96052D42-09FA-697A-2EA4-DFE92928D374}"/>
              </a:ext>
            </a:extLst>
          </p:cNvPr>
          <p:cNvSpPr txBox="1"/>
          <p:nvPr/>
        </p:nvSpPr>
        <p:spPr>
          <a:xfrm>
            <a:off x="505033" y="2868050"/>
            <a:ext cx="668523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latin typeface="Lato" panose="020F0502020204030203" pitchFamily="34" charset="77"/>
              </a:rPr>
              <a:t>27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E8DDD8A-423C-1B11-4526-2B5C3A27704D}"/>
              </a:ext>
            </a:extLst>
          </p:cNvPr>
          <p:cNvSpPr txBox="1"/>
          <p:nvPr/>
        </p:nvSpPr>
        <p:spPr>
          <a:xfrm>
            <a:off x="1181884" y="2868050"/>
            <a:ext cx="1572549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Jam Pelajaran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516371B-D970-3D3A-8A3A-D2D079313EB9}"/>
              </a:ext>
            </a:extLst>
          </p:cNvPr>
          <p:cNvSpPr txBox="1"/>
          <p:nvPr/>
        </p:nvSpPr>
        <p:spPr>
          <a:xfrm>
            <a:off x="510161" y="3257256"/>
            <a:ext cx="668523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3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27F29DD-30FD-AD31-A1BF-94C34848A720}"/>
              </a:ext>
            </a:extLst>
          </p:cNvPr>
          <p:cNvSpPr txBox="1"/>
          <p:nvPr/>
        </p:nvSpPr>
        <p:spPr>
          <a:xfrm>
            <a:off x="1181884" y="3256712"/>
            <a:ext cx="1572549" cy="33855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Hari Pelatihan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8" name="Arrow: Curved Left 7">
            <a:extLst>
              <a:ext uri="{FF2B5EF4-FFF2-40B4-BE49-F238E27FC236}">
                <a16:creationId xmlns:a16="http://schemas.microsoft.com/office/drawing/2014/main" id="{E8153DDF-7001-15D7-3CC4-993FFE9371AC}"/>
              </a:ext>
            </a:extLst>
          </p:cNvPr>
          <p:cNvSpPr/>
          <p:nvPr/>
        </p:nvSpPr>
        <p:spPr>
          <a:xfrm rot="1249622">
            <a:off x="10783490" y="4131601"/>
            <a:ext cx="652893" cy="932021"/>
          </a:xfrm>
          <a:prstGeom prst="curved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75035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68641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7E2469B-8130-4BAD-8314-15D2E25ADF0B}"/>
              </a:ext>
            </a:extLst>
          </p:cNvPr>
          <p:cNvSpPr txBox="1">
            <a:spLocks/>
          </p:cNvSpPr>
          <p:nvPr/>
        </p:nvSpPr>
        <p:spPr>
          <a:xfrm>
            <a:off x="1032934" y="115349"/>
            <a:ext cx="10375872" cy="5929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Tw Cen MT" panose="020B0602020104020603" pitchFamily="34" charset="77"/>
                <a:ea typeface="+mj-ea"/>
                <a:cs typeface="+mj-cs"/>
              </a:rPr>
              <a:t>SUBSTANSI MATA PELATIHAN PKN II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10000"/>
                  </a:srgbClr>
                </a:solidFill>
                <a:effectLst/>
                <a:uLnTx/>
                <a:uFillTx/>
                <a:latin typeface="Tw Cen MT" panose="020B0602020104020603" pitchFamily="34" charset="77"/>
                <a:ea typeface="+mj-ea"/>
                <a:cs typeface="+mj-cs"/>
              </a:rPr>
              <a:t>SMART GOVERNANCE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5B7112A-8CF8-44C3-97E2-1E0B13A592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1453180"/>
              </p:ext>
            </p:extLst>
          </p:nvPr>
        </p:nvGraphicFramePr>
        <p:xfrm>
          <a:off x="1032934" y="1071977"/>
          <a:ext cx="10375872" cy="5250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898">
                  <a:extLst>
                    <a:ext uri="{9D8B030D-6E8A-4147-A177-3AD203B41FA5}">
                      <a16:colId xmlns:a16="http://schemas.microsoft.com/office/drawing/2014/main" val="794637601"/>
                    </a:ext>
                  </a:extLst>
                </a:gridCol>
                <a:gridCol w="2550477">
                  <a:extLst>
                    <a:ext uri="{9D8B030D-6E8A-4147-A177-3AD203B41FA5}">
                      <a16:colId xmlns:a16="http://schemas.microsoft.com/office/drawing/2014/main" val="3609904510"/>
                    </a:ext>
                  </a:extLst>
                </a:gridCol>
                <a:gridCol w="2432286">
                  <a:extLst>
                    <a:ext uri="{9D8B030D-6E8A-4147-A177-3AD203B41FA5}">
                      <a16:colId xmlns:a16="http://schemas.microsoft.com/office/drawing/2014/main" val="919755910"/>
                    </a:ext>
                  </a:extLst>
                </a:gridCol>
                <a:gridCol w="3986211">
                  <a:extLst>
                    <a:ext uri="{9D8B030D-6E8A-4147-A177-3AD203B41FA5}">
                      <a16:colId xmlns:a16="http://schemas.microsoft.com/office/drawing/2014/main" val="3007239874"/>
                    </a:ext>
                  </a:extLst>
                </a:gridCol>
              </a:tblGrid>
              <a:tr h="373582">
                <a:tc>
                  <a:txBody>
                    <a:bodyPr/>
                    <a:lstStyle/>
                    <a:p>
                      <a:endParaRPr lang="en-ID" sz="1500" dirty="0">
                        <a:solidFill>
                          <a:schemeClr val="bg1"/>
                        </a:solidFill>
                      </a:endParaRPr>
                    </a:p>
                  </a:txBody>
                  <a:tcPr marL="54777" marR="54777" marT="27389" marB="27389"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chemeClr val="bg1"/>
                          </a:solidFill>
                        </a:rPr>
                        <a:t>Kelompok</a:t>
                      </a:r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 Mata </a:t>
                      </a:r>
                      <a:r>
                        <a:rPr lang="en-US" sz="1500" dirty="0" err="1">
                          <a:solidFill>
                            <a:schemeClr val="bg1"/>
                          </a:solidFill>
                        </a:rPr>
                        <a:t>Pelatihan</a:t>
                      </a:r>
                      <a:endParaRPr lang="en-ID" sz="1500" dirty="0">
                        <a:solidFill>
                          <a:schemeClr val="bg1"/>
                        </a:solidFill>
                      </a:endParaRPr>
                    </a:p>
                  </a:txBody>
                  <a:tcPr marL="54777" marR="54777" marT="27389" marB="27389"/>
                </a:tc>
                <a:tc hMerge="1">
                  <a:txBody>
                    <a:bodyPr/>
                    <a:lstStyle/>
                    <a:p>
                      <a:endParaRPr lang="en-ID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67989"/>
                  </a:ext>
                </a:extLst>
              </a:tr>
              <a:tr h="500278">
                <a:tc>
                  <a:txBody>
                    <a:bodyPr/>
                    <a:lstStyle/>
                    <a:p>
                      <a:endParaRPr lang="en-ID" sz="1500" dirty="0">
                        <a:solidFill>
                          <a:schemeClr val="bg1"/>
                        </a:solidFill>
                      </a:endParaRPr>
                    </a:p>
                  </a:txBody>
                  <a:tcPr marL="54777" marR="54777" marT="27389" marB="27389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Mata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</a:rPr>
                        <a:t>Pelatihan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 Inti</a:t>
                      </a:r>
                      <a:endParaRPr lang="en-ID" sz="1500" dirty="0">
                        <a:solidFill>
                          <a:schemeClr val="tx1"/>
                        </a:solidFill>
                      </a:endParaRPr>
                    </a:p>
                  </a:txBody>
                  <a:tcPr marL="54777" marR="54777" marT="27389" marB="2738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Mata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</a:rPr>
                        <a:t>Pelatihan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 Dasar</a:t>
                      </a:r>
                    </a:p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(9 JP)</a:t>
                      </a:r>
                    </a:p>
                  </a:txBody>
                  <a:tcPr marL="54777" marR="54777" marT="27389" marB="27389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Mata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</a:rPr>
                        <a:t>Pelatihan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</a:rPr>
                        <a:t>Pilihan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 (12 JP)</a:t>
                      </a:r>
                      <a:endParaRPr lang="en-ID" sz="1500" dirty="0">
                        <a:solidFill>
                          <a:schemeClr val="tx1"/>
                        </a:solidFill>
                      </a:endParaRPr>
                    </a:p>
                  </a:txBody>
                  <a:tcPr marL="54777" marR="54777" marT="27389" marB="27389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409021"/>
                  </a:ext>
                </a:extLst>
              </a:tr>
              <a:tr h="3396029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Mata </a:t>
                      </a:r>
                      <a:r>
                        <a:rPr lang="en-US" sz="1500" dirty="0" err="1">
                          <a:solidFill>
                            <a:schemeClr val="bg1"/>
                          </a:solidFill>
                        </a:rPr>
                        <a:t>Pelatihan</a:t>
                      </a:r>
                      <a:endParaRPr lang="en-ID" sz="1500" dirty="0">
                        <a:solidFill>
                          <a:schemeClr val="bg1"/>
                        </a:solidFill>
                      </a:endParaRPr>
                    </a:p>
                  </a:txBody>
                  <a:tcPr marL="54777" marR="54777" marT="27389" marB="27389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sv-SE" sz="1600" dirty="0"/>
                        <a:t>Agenda Mengelola Diri; 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sv-SE" sz="1600" dirty="0"/>
                        <a:t>Agenda Kepemimpinan Strategis;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sv-SE" sz="1600" dirty="0"/>
                        <a:t>Agenda </a:t>
                      </a:r>
                      <a:r>
                        <a:rPr lang="sv-SE" sz="1600" dirty="0" err="1"/>
                        <a:t>Manajemen</a:t>
                      </a:r>
                      <a:r>
                        <a:rPr lang="sv-SE" sz="1600" dirty="0"/>
                        <a:t> Strategis; dan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sv-SE" sz="1600" dirty="0"/>
                        <a:t>Agenda Aktualisasi </a:t>
                      </a:r>
                      <a:r>
                        <a:rPr lang="sv-SE" sz="1600" dirty="0" err="1"/>
                        <a:t>Kepemimpinan</a:t>
                      </a:r>
                      <a:r>
                        <a:rPr lang="sv-SE" sz="1600" dirty="0"/>
                        <a:t> Strategis.</a:t>
                      </a:r>
                      <a:endParaRPr lang="id-ID" sz="1600" dirty="0"/>
                    </a:p>
                  </a:txBody>
                  <a:tcPr marL="54777" marR="54777" marT="27389" marB="27389"/>
                </a:tc>
                <a:tc>
                  <a:txBody>
                    <a:bodyPr/>
                    <a:lstStyle/>
                    <a:p>
                      <a:pPr marL="223838" marR="0" lvl="0" indent="-2238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Digital skill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dalam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pembuatan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kebijakan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pPr marL="223838" marR="0" lvl="0" indent="-2238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600" i="1" dirty="0">
                          <a:solidFill>
                            <a:schemeClr val="tx1"/>
                          </a:solidFill>
                        </a:rPr>
                        <a:t>Self Resilience</a:t>
                      </a:r>
                    </a:p>
                    <a:p>
                      <a:pPr marL="223838" indent="-223838">
                        <a:buAutoNum type="arabicPeriod"/>
                        <a:tabLst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Mengelola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Hubungan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Kerja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Produktif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</a:rPr>
                        <a:t>Antar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Generasi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54777" marR="54777" marT="27389" marB="27389"/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Manajemen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Pemerintah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Manajemen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Pemerintah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Daerah (KEMENDAGRI) 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Anti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Korupsi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(KPK)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Barjas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(LKPP)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UU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Cipta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Kerja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(KEMENKO)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HAM (KEMENKUMHAM)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Pemeriksaan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Keuangan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(BPK)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Anti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Narkoba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(BNN)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Perencanaan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Pembangunan Nasional (BAPPENAS) </a:t>
                      </a: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Pertumbuhan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Ekonomi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Hijau (GGGI)</a:t>
                      </a:r>
                    </a:p>
                    <a:p>
                      <a:pPr marL="457200" indent="-457200">
                        <a:buAutoNum type="arabicPeriod"/>
                      </a:pP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  <a:p>
                      <a:pPr marL="457200" indent="-457200">
                        <a:buAutoNum type="arabicPeriod"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Mata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</a:rPr>
                        <a:t>Pelatihan</a:t>
                      </a: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 lain yang </a:t>
                      </a:r>
                      <a:r>
                        <a:rPr lang="en-US" sz="1600" b="1" dirty="0" err="1">
                          <a:solidFill>
                            <a:srgbClr val="FF0000"/>
                          </a:solidFill>
                        </a:rPr>
                        <a:t>relevan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54777" marR="54777" marT="27389" marB="27389"/>
                </a:tc>
                <a:extLst>
                  <a:ext uri="{0D108BD9-81ED-4DB2-BD59-A6C34878D82A}">
                    <a16:rowId xmlns:a16="http://schemas.microsoft.com/office/drawing/2014/main" val="3353401817"/>
                  </a:ext>
                </a:extLst>
              </a:tr>
              <a:tr h="945778">
                <a:tc>
                  <a:txBody>
                    <a:bodyPr/>
                    <a:lstStyle/>
                    <a:p>
                      <a:r>
                        <a:rPr lang="en-US" sz="1500" dirty="0" err="1">
                          <a:solidFill>
                            <a:schemeClr val="bg1"/>
                          </a:solidFill>
                        </a:rPr>
                        <a:t>Strategi</a:t>
                      </a:r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500" dirty="0" err="1">
                          <a:solidFill>
                            <a:schemeClr val="bg1"/>
                          </a:solidFill>
                        </a:rPr>
                        <a:t>pembelajaran</a:t>
                      </a:r>
                      <a:endParaRPr lang="en-ID" sz="1500" dirty="0">
                        <a:solidFill>
                          <a:schemeClr val="bg1"/>
                        </a:solidFill>
                      </a:endParaRPr>
                    </a:p>
                  </a:txBody>
                  <a:tcPr marL="54777" marR="54777" marT="27389" marB="27389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AutoNum type="arabicPeriod"/>
                      </a:pPr>
                      <a:r>
                        <a:rPr lang="en-US" sz="1500" i="1" dirty="0">
                          <a:solidFill>
                            <a:schemeClr val="tx1"/>
                          </a:solidFill>
                        </a:rPr>
                        <a:t>E Learning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: </a:t>
                      </a:r>
                    </a:p>
                    <a:p>
                      <a:pPr marL="447675" indent="0">
                        <a:buNone/>
                      </a:pPr>
                      <a:r>
                        <a:rPr lang="en-US" sz="1500" i="1" dirty="0">
                          <a:solidFill>
                            <a:schemeClr val="tx1"/>
                          </a:solidFill>
                        </a:rPr>
                        <a:t>Self Learning </a:t>
                      </a:r>
                      <a:r>
                        <a:rPr lang="en-US" sz="1500" dirty="0" err="1">
                          <a:solidFill>
                            <a:schemeClr val="tx1"/>
                          </a:solidFill>
                        </a:rPr>
                        <a:t>dan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i="1" dirty="0">
                          <a:solidFill>
                            <a:schemeClr val="tx1"/>
                          </a:solidFill>
                        </a:rPr>
                        <a:t>Collaborative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500" i="1" dirty="0">
                          <a:solidFill>
                            <a:schemeClr val="tx1"/>
                          </a:solidFill>
                        </a:rPr>
                        <a:t>Learning</a:t>
                      </a:r>
                    </a:p>
                    <a:p>
                      <a:pPr marL="457200" indent="-457200">
                        <a:buFont typeface="+mj-lt"/>
                        <a:buAutoNum type="arabicPeriod" startAt="2"/>
                      </a:pPr>
                      <a:r>
                        <a:rPr lang="en-US" sz="1500" dirty="0" err="1">
                          <a:solidFill>
                            <a:schemeClr val="tx1"/>
                          </a:solidFill>
                        </a:rPr>
                        <a:t>Klasikal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54777" marR="54777" marT="27389" marB="2738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i="1" dirty="0">
                          <a:solidFill>
                            <a:schemeClr val="tx1"/>
                          </a:solidFill>
                        </a:rPr>
                        <a:t>Self Learning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i="1" dirty="0">
                          <a:solidFill>
                            <a:schemeClr val="tx1"/>
                          </a:solidFill>
                        </a:rPr>
                        <a:t>(Mandatory)</a:t>
                      </a:r>
                      <a:endParaRPr lang="en-ID" sz="1500" i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ID" sz="1500" dirty="0">
                        <a:solidFill>
                          <a:schemeClr val="tx1"/>
                        </a:solidFill>
                      </a:endParaRPr>
                    </a:p>
                  </a:txBody>
                  <a:tcPr marL="54777" marR="54777" marT="27389" marB="27389"/>
                </a:tc>
                <a:tc>
                  <a:txBody>
                    <a:bodyPr/>
                    <a:lstStyle/>
                    <a:p>
                      <a:r>
                        <a:rPr lang="en-US" sz="1500" i="1" dirty="0">
                          <a:solidFill>
                            <a:schemeClr val="tx1"/>
                          </a:solidFill>
                        </a:rPr>
                        <a:t>Self Learning</a:t>
                      </a:r>
                    </a:p>
                    <a:p>
                      <a:r>
                        <a:rPr lang="en-US" sz="1500" i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500" i="1" dirty="0" err="1">
                          <a:solidFill>
                            <a:schemeClr val="tx1"/>
                          </a:solidFill>
                        </a:rPr>
                        <a:t>Pilihan</a:t>
                      </a:r>
                      <a:r>
                        <a:rPr lang="en-US" sz="1500" i="1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ID" sz="1500" i="1" dirty="0">
                        <a:solidFill>
                          <a:schemeClr val="tx1"/>
                        </a:solidFill>
                      </a:endParaRPr>
                    </a:p>
                  </a:txBody>
                  <a:tcPr marL="54777" marR="54777" marT="27389" marB="27389"/>
                </a:tc>
                <a:extLst>
                  <a:ext uri="{0D108BD9-81ED-4DB2-BD59-A6C34878D82A}">
                    <a16:rowId xmlns:a16="http://schemas.microsoft.com/office/drawing/2014/main" val="3805539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345469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138" y="-333229"/>
            <a:ext cx="8145517" cy="719123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75AF7CF-5B30-4E65-4ED9-00F8CE949B77}"/>
              </a:ext>
            </a:extLst>
          </p:cNvPr>
          <p:cNvSpPr txBox="1">
            <a:spLocks/>
          </p:cNvSpPr>
          <p:nvPr/>
        </p:nvSpPr>
        <p:spPr>
          <a:xfrm>
            <a:off x="842034" y="886846"/>
            <a:ext cx="7040725" cy="98549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w Cen MT" panose="020B0602020104020603" pitchFamily="34" charset="77"/>
                <a:ea typeface="+mj-ea"/>
                <a:cs typeface="+mj-cs"/>
              </a:rPr>
              <a:t>KELOMPOK MATA PELATIHAN INTI </a:t>
            </a:r>
          </a:p>
          <a:p>
            <a:pPr marL="0" marR="0" lvl="0" indent="0" defTabSz="91444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w Cen MT" panose="020B0602020104020603" pitchFamily="34" charset="77"/>
                <a:ea typeface="+mj-ea"/>
                <a:cs typeface="+mj-cs"/>
              </a:rPr>
              <a:t>PADA PKN TINGKAT II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29970CF-02CB-89DE-E037-01BDC808D9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187840"/>
              </p:ext>
            </p:extLst>
          </p:nvPr>
        </p:nvGraphicFramePr>
        <p:xfrm>
          <a:off x="442641" y="1957301"/>
          <a:ext cx="8664316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2158">
                  <a:extLst>
                    <a:ext uri="{9D8B030D-6E8A-4147-A177-3AD203B41FA5}">
                      <a16:colId xmlns:a16="http://schemas.microsoft.com/office/drawing/2014/main" val="2984455694"/>
                    </a:ext>
                  </a:extLst>
                </a:gridCol>
                <a:gridCol w="4332158">
                  <a:extLst>
                    <a:ext uri="{9D8B030D-6E8A-4147-A177-3AD203B41FA5}">
                      <a16:colId xmlns:a16="http://schemas.microsoft.com/office/drawing/2014/main" val="1248985425"/>
                    </a:ext>
                  </a:extLst>
                </a:gridCol>
              </a:tblGrid>
              <a:tr h="33395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AGENDA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MATA PELATIHAN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847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err="1"/>
                        <a:t>Mengelola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Diri</a:t>
                      </a:r>
                      <a:r>
                        <a:rPr lang="en-US" b="1" dirty="0"/>
                        <a:t>/</a:t>
                      </a:r>
                      <a:r>
                        <a:rPr lang="en-US" b="1" i="1" dirty="0"/>
                        <a:t>Self Mastery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lphaLcPeriod"/>
                      </a:pPr>
                      <a:r>
                        <a:rPr lang="en-US" dirty="0" err="1" smtClean="0"/>
                        <a:t>Energi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/>
                        <a:t>Kepemimpinan</a:t>
                      </a:r>
                      <a:endParaRPr lang="en-US" dirty="0"/>
                    </a:p>
                    <a:p>
                      <a:pPr marL="342900" indent="-342900" algn="l">
                        <a:buFont typeface="+mj-lt"/>
                        <a:buAutoNum type="alphaLcPeriod"/>
                      </a:pPr>
                      <a:r>
                        <a:rPr lang="en-US" dirty="0" err="1" smtClean="0"/>
                        <a:t>Integritas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Kepemimpinan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017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err="1"/>
                        <a:t>Kepemimpinan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Strategis</a:t>
                      </a:r>
                      <a:endParaRPr lang="en-US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lphaLcPeriod"/>
                      </a:pPr>
                      <a:r>
                        <a:rPr lang="en-US" dirty="0" err="1"/>
                        <a:t>Kepemimpinan</a:t>
                      </a:r>
                      <a:r>
                        <a:rPr lang="en-US" dirty="0"/>
                        <a:t> Digital</a:t>
                      </a:r>
                    </a:p>
                    <a:p>
                      <a:pPr marL="342900" indent="-342900" algn="l">
                        <a:buFont typeface="+mj-lt"/>
                        <a:buAutoNum type="alphaLcPeriod"/>
                      </a:pPr>
                      <a:r>
                        <a:rPr lang="en-US" dirty="0" err="1"/>
                        <a:t>Kepemimpinan</a:t>
                      </a:r>
                      <a:r>
                        <a:rPr lang="en-US" dirty="0"/>
                        <a:t> </a:t>
                      </a:r>
                      <a:r>
                        <a:rPr lang="en-US" i="0" dirty="0" err="1" smtClean="0"/>
                        <a:t>Kewirausahaan</a:t>
                      </a:r>
                      <a:endParaRPr lang="en-US" i="0" dirty="0"/>
                    </a:p>
                    <a:p>
                      <a:pPr marL="342900" indent="-342900" algn="l">
                        <a:buFont typeface="+mj-lt"/>
                        <a:buAutoNum type="alphaLcPeriod"/>
                      </a:pPr>
                      <a:r>
                        <a:rPr lang="en-US" dirty="0" err="1"/>
                        <a:t>Organisasi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Pembelajar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00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err="1"/>
                        <a:t>Manajemen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Strategis</a:t>
                      </a:r>
                      <a:endParaRPr lang="en-US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lphaLcPeriod"/>
                      </a:pPr>
                      <a:r>
                        <a:rPr lang="en-US" dirty="0" err="1"/>
                        <a:t>Manajemen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Strategis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Sektor</a:t>
                      </a:r>
                      <a:r>
                        <a:rPr lang="en-US" dirty="0"/>
                        <a:t> Publik</a:t>
                      </a:r>
                    </a:p>
                    <a:p>
                      <a:pPr marL="342900" indent="-342900" algn="l">
                        <a:buFont typeface="+mj-lt"/>
                        <a:buAutoNum type="alphaLcPeriod"/>
                      </a:pPr>
                      <a:r>
                        <a:rPr lang="en-US" dirty="0" err="1" smtClean="0"/>
                        <a:t>Isu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Strategis</a:t>
                      </a:r>
                      <a:endParaRPr lang="en-US" baseline="0" dirty="0" smtClean="0"/>
                    </a:p>
                    <a:p>
                      <a:pPr marL="342900" indent="-342900" algn="l">
                        <a:buFont typeface="+mj-lt"/>
                        <a:buAutoNum type="alphaLcPeriod"/>
                      </a:pPr>
                      <a:r>
                        <a:rPr lang="en-US" dirty="0" smtClean="0"/>
                        <a:t>Marketing </a:t>
                      </a:r>
                      <a:r>
                        <a:rPr lang="en-US" dirty="0" err="1"/>
                        <a:t>Sektor</a:t>
                      </a:r>
                      <a:r>
                        <a:rPr lang="en-US" dirty="0"/>
                        <a:t> Publik</a:t>
                      </a:r>
                    </a:p>
                    <a:p>
                      <a:pPr marL="342900" indent="-342900" algn="l">
                        <a:buFont typeface="+mj-lt"/>
                        <a:buAutoNum type="alphaLcPeriod"/>
                      </a:pPr>
                      <a:r>
                        <a:rPr lang="en-US" i="1" dirty="0" err="1" smtClean="0"/>
                        <a:t>Kemitraan</a:t>
                      </a:r>
                      <a:r>
                        <a:rPr lang="en-US" i="1" dirty="0" smtClean="0"/>
                        <a:t> </a:t>
                      </a:r>
                      <a:r>
                        <a:rPr lang="en-US" i="1" dirty="0" err="1" smtClean="0"/>
                        <a:t>Swasta</a:t>
                      </a:r>
                      <a:r>
                        <a:rPr lang="en-US" i="1" dirty="0" smtClean="0"/>
                        <a:t> </a:t>
                      </a:r>
                      <a:r>
                        <a:rPr lang="en-US" i="1" dirty="0" err="1" smtClean="0"/>
                        <a:t>dan</a:t>
                      </a:r>
                      <a:r>
                        <a:rPr lang="en-US" i="1" dirty="0" smtClean="0"/>
                        <a:t> </a:t>
                      </a:r>
                      <a:r>
                        <a:rPr lang="en-US" i="1" dirty="0" err="1" smtClean="0"/>
                        <a:t>Pemerintah</a:t>
                      </a:r>
                      <a:r>
                        <a:rPr lang="en-US" i="1" dirty="0" smtClean="0"/>
                        <a:t> (Public </a:t>
                      </a:r>
                      <a:r>
                        <a:rPr lang="en-US" i="1" dirty="0"/>
                        <a:t>Private </a:t>
                      </a:r>
                      <a:r>
                        <a:rPr lang="en-US" i="1" dirty="0" smtClean="0"/>
                        <a:t>Partnership</a:t>
                      </a:r>
                      <a:r>
                        <a:rPr lang="en-US" i="0" dirty="0" smtClean="0"/>
                        <a:t>)</a:t>
                      </a:r>
                      <a:endParaRPr lang="en-US" i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885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1" dirty="0" err="1"/>
                        <a:t>Aktualisasi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Kepemimpinan</a:t>
                      </a:r>
                      <a:r>
                        <a:rPr lang="en-US" b="1" dirty="0"/>
                        <a:t> </a:t>
                      </a:r>
                      <a:r>
                        <a:rPr lang="en-US" b="1" dirty="0" err="1"/>
                        <a:t>Strategis</a:t>
                      </a:r>
                      <a:endParaRPr lang="en-US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lphaLcPeriod"/>
                      </a:pPr>
                      <a:r>
                        <a:rPr lang="en-US" dirty="0" err="1" smtClean="0"/>
                        <a:t>Visitasi</a:t>
                      </a:r>
                      <a:r>
                        <a:rPr lang="en-US" dirty="0" smtClean="0"/>
                        <a:t> Agenda</a:t>
                      </a:r>
                    </a:p>
                    <a:p>
                      <a:pPr marL="342900" indent="-342900" algn="l">
                        <a:buFont typeface="+mj-lt"/>
                        <a:buAutoNum type="alphaLcPeriod"/>
                      </a:pPr>
                      <a:r>
                        <a:rPr lang="en-US" dirty="0" err="1" smtClean="0"/>
                        <a:t>Visitasi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/>
                        <a:t>Kepemimpinan</a:t>
                      </a:r>
                      <a:r>
                        <a:rPr lang="en-US" dirty="0"/>
                        <a:t> </a:t>
                      </a:r>
                      <a:r>
                        <a:rPr lang="en-US" dirty="0" smtClean="0"/>
                        <a:t>Nasional</a:t>
                      </a:r>
                    </a:p>
                    <a:p>
                      <a:pPr marL="342900" indent="-342900" algn="l">
                        <a:buFont typeface="+mj-lt"/>
                        <a:buAutoNum type="alphaLcPeriod"/>
                      </a:pPr>
                      <a:r>
                        <a:rPr lang="en-US" i="1" dirty="0" smtClean="0"/>
                        <a:t>Policy Brief</a:t>
                      </a:r>
                      <a:endParaRPr lang="en-US" i="1" dirty="0"/>
                    </a:p>
                    <a:p>
                      <a:pPr marL="342900" indent="-342900" algn="l">
                        <a:buFont typeface="+mj-lt"/>
                        <a:buAutoNum type="alphaLcPeriod"/>
                      </a:pPr>
                      <a:r>
                        <a:rPr lang="en-US" dirty="0" err="1"/>
                        <a:t>Proyek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Perubahan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764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0633696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506944" y="210126"/>
            <a:ext cx="2487522" cy="4809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2887" y="157762"/>
            <a:ext cx="1153167" cy="585713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5244363" y="920571"/>
            <a:ext cx="4940161" cy="926104"/>
            <a:chOff x="0" y="0"/>
            <a:chExt cx="9519386" cy="2311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519386" cy="2311400"/>
            </a:xfrm>
            <a:custGeom>
              <a:avLst/>
              <a:gdLst/>
              <a:ahLst/>
              <a:cxnLst/>
              <a:rect l="l" t="t" r="r" b="b"/>
              <a:pathLst>
                <a:path w="9519386" h="2311400">
                  <a:moveTo>
                    <a:pt x="921458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9214586" y="2311400"/>
                  </a:lnTo>
                  <a:cubicBezTo>
                    <a:pt x="9383496" y="2311400"/>
                    <a:pt x="9519386" y="2175510"/>
                    <a:pt x="9519386" y="2006600"/>
                  </a:cubicBezTo>
                  <a:lnTo>
                    <a:pt x="9519386" y="304800"/>
                  </a:lnTo>
                  <a:cubicBezTo>
                    <a:pt x="9519386" y="135890"/>
                    <a:pt x="9383496" y="0"/>
                    <a:pt x="9214586" y="0"/>
                  </a:cubicBezTo>
                  <a:close/>
                </a:path>
              </a:pathLst>
            </a:custGeom>
            <a:solidFill>
              <a:srgbClr val="5D1A07"/>
            </a:solidFill>
          </p:spPr>
          <p:txBody>
            <a:bodyPr/>
            <a:lstStyle/>
            <a:p>
              <a:pPr defTabSz="609630">
                <a:defRPr/>
              </a:pPr>
              <a:endParaRPr lang="en-ID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323367" y="4060884"/>
            <a:ext cx="6437709" cy="1543620"/>
            <a:chOff x="0" y="0"/>
            <a:chExt cx="11078600" cy="5740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078601" cy="5740400"/>
            </a:xfrm>
            <a:custGeom>
              <a:avLst/>
              <a:gdLst/>
              <a:ahLst/>
              <a:cxnLst/>
              <a:rect l="l" t="t" r="r" b="b"/>
              <a:pathLst>
                <a:path w="11078601" h="5740400">
                  <a:moveTo>
                    <a:pt x="10773801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5435600"/>
                  </a:lnTo>
                  <a:cubicBezTo>
                    <a:pt x="0" y="5604510"/>
                    <a:pt x="135890" y="5740400"/>
                    <a:pt x="304800" y="5740400"/>
                  </a:cubicBezTo>
                  <a:lnTo>
                    <a:pt x="10773801" y="5740400"/>
                  </a:lnTo>
                  <a:cubicBezTo>
                    <a:pt x="10942710" y="5740400"/>
                    <a:pt x="11078601" y="5604510"/>
                    <a:pt x="11078601" y="5435600"/>
                  </a:cubicBezTo>
                  <a:lnTo>
                    <a:pt x="11078601" y="304800"/>
                  </a:lnTo>
                  <a:cubicBezTo>
                    <a:pt x="11078601" y="135890"/>
                    <a:pt x="10942710" y="0"/>
                    <a:pt x="10773801" y="0"/>
                  </a:cubicBezTo>
                  <a:close/>
                </a:path>
              </a:pathLst>
            </a:custGeom>
            <a:solidFill>
              <a:srgbClr val="D9DDEB"/>
            </a:solidFill>
          </p:spPr>
          <p:txBody>
            <a:bodyPr/>
            <a:lstStyle/>
            <a:p>
              <a:pPr defTabSz="609630">
                <a:defRPr/>
              </a:pPr>
              <a:endParaRPr lang="en-ID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65276" y="5232606"/>
            <a:ext cx="2974045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893"/>
              </a:lnSpc>
              <a:defRPr/>
            </a:pPr>
            <a:r>
              <a:rPr lang="en-US" sz="2067">
                <a:solidFill>
                  <a:srgbClr val="000000"/>
                </a:solidFill>
                <a:latin typeface="Open Sans Light"/>
              </a:rPr>
              <a:t>Mata Pelatihan Inti (1/4)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0975" y="3998584"/>
            <a:ext cx="3990308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728"/>
              </a:lnSpc>
              <a:defRPr/>
            </a:pPr>
            <a:r>
              <a:rPr lang="en-US" sz="3377" b="1" spc="33">
                <a:solidFill>
                  <a:srgbClr val="000000"/>
                </a:solidFill>
                <a:latin typeface="Open Sans Extra Bold"/>
              </a:rPr>
              <a:t>AGENDA PEMBELAJARAN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444359" y="1104223"/>
            <a:ext cx="454046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200"/>
              </a:lnSpc>
              <a:defRPr/>
            </a:pPr>
            <a:r>
              <a:rPr lang="en-US" sz="3000">
                <a:solidFill>
                  <a:srgbClr val="FFFFFF"/>
                </a:solidFill>
                <a:latin typeface="Open Sans Extra Bold Italics"/>
              </a:rPr>
              <a:t>Agenda I: Mengelola Diri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323367" y="1915247"/>
            <a:ext cx="6280053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600"/>
              </a:lnSpc>
              <a:defRPr/>
            </a:pPr>
            <a:r>
              <a:rPr lang="en-US" sz="1857">
                <a:solidFill>
                  <a:srgbClr val="000000"/>
                </a:solidFill>
                <a:latin typeface="Open Sans Light"/>
              </a:rPr>
              <a:t>Membekali peserta dengan kemampuan penguasaan diri (</a:t>
            </a:r>
            <a:r>
              <a:rPr lang="en-US" sz="1857" i="1">
                <a:solidFill>
                  <a:srgbClr val="000000"/>
                </a:solidFill>
                <a:latin typeface="Open Sans Light"/>
              </a:rPr>
              <a:t>self mastery</a:t>
            </a:r>
            <a:r>
              <a:rPr lang="en-US" sz="1857">
                <a:solidFill>
                  <a:srgbClr val="000000"/>
                </a:solidFill>
                <a:latin typeface="Open Sans Light"/>
              </a:rPr>
              <a:t>) untuk mengembangkan kepemimpinan strategis yang berintegritas dalam membangun pemerintahan yang bersih dan akuntabel yang didukung dengan energi kepemimpinan.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444359" y="4129525"/>
            <a:ext cx="2508120" cy="3984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426"/>
              </a:lnSpc>
              <a:defRPr/>
            </a:pPr>
            <a:r>
              <a:rPr lang="en-US" sz="2447" b="1">
                <a:solidFill>
                  <a:srgbClr val="000000"/>
                </a:solidFill>
                <a:latin typeface="Open Sans Bold"/>
              </a:rPr>
              <a:t>Mata Pelatihan: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601654" y="4719159"/>
            <a:ext cx="6471817" cy="57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67">
                <a:solidFill>
                  <a:srgbClr val="000000"/>
                </a:solidFill>
                <a:latin typeface="Open Sans Light"/>
              </a:rPr>
              <a:t>Energi Kepemimpinan (</a:t>
            </a:r>
            <a:r>
              <a:rPr lang="en-US" sz="1867" i="1">
                <a:solidFill>
                  <a:srgbClr val="000000"/>
                </a:solidFill>
                <a:latin typeface="Open Sans Light"/>
              </a:rPr>
              <a:t>Energy of Leadership</a:t>
            </a:r>
            <a:r>
              <a:rPr lang="en-US" sz="1867">
                <a:solidFill>
                  <a:srgbClr val="000000"/>
                </a:solidFill>
                <a:latin typeface="Open Sans Light"/>
              </a:rPr>
              <a:t>) 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67">
                <a:solidFill>
                  <a:srgbClr val="000000"/>
                </a:solidFill>
                <a:latin typeface="Open Sans Light"/>
              </a:rPr>
              <a:t>Integritas Kepemimpinan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42887" y="6642311"/>
            <a:ext cx="1413675" cy="89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47"/>
              </a:lnSpc>
              <a:defRPr/>
            </a:pPr>
            <a:r>
              <a:rPr lang="en-US" sz="533">
                <a:solidFill>
                  <a:srgbClr val="FFFFFF"/>
                </a:solidFill>
                <a:latin typeface="Open Sans Light"/>
              </a:rPr>
              <a:t>Penyusun : Anton Sri Pambudi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" y="947202"/>
            <a:ext cx="4284696" cy="257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3104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506944" y="210126"/>
            <a:ext cx="2487522" cy="4809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2887" y="157762"/>
            <a:ext cx="1153167" cy="585713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5244363" y="920571"/>
            <a:ext cx="6550821" cy="926104"/>
            <a:chOff x="0" y="0"/>
            <a:chExt cx="9519386" cy="2311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519386" cy="2311400"/>
            </a:xfrm>
            <a:custGeom>
              <a:avLst/>
              <a:gdLst/>
              <a:ahLst/>
              <a:cxnLst/>
              <a:rect l="l" t="t" r="r" b="b"/>
              <a:pathLst>
                <a:path w="9519386" h="2311400">
                  <a:moveTo>
                    <a:pt x="921458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9214586" y="2311400"/>
                  </a:lnTo>
                  <a:cubicBezTo>
                    <a:pt x="9383496" y="2311400"/>
                    <a:pt x="9519386" y="2175510"/>
                    <a:pt x="9519386" y="2006600"/>
                  </a:cubicBezTo>
                  <a:lnTo>
                    <a:pt x="9519386" y="304800"/>
                  </a:lnTo>
                  <a:cubicBezTo>
                    <a:pt x="9519386" y="135890"/>
                    <a:pt x="9383496" y="0"/>
                    <a:pt x="9214586" y="0"/>
                  </a:cubicBezTo>
                  <a:close/>
                </a:path>
              </a:pathLst>
            </a:custGeom>
            <a:solidFill>
              <a:srgbClr val="5D1A07"/>
            </a:solidFill>
          </p:spPr>
          <p:txBody>
            <a:bodyPr/>
            <a:lstStyle/>
            <a:p>
              <a:pPr defTabSz="609630">
                <a:defRPr/>
              </a:pPr>
              <a:endParaRPr lang="en-ID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323367" y="3605048"/>
            <a:ext cx="6471817" cy="1999456"/>
            <a:chOff x="0" y="0"/>
            <a:chExt cx="11078600" cy="5740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078601" cy="5740400"/>
            </a:xfrm>
            <a:custGeom>
              <a:avLst/>
              <a:gdLst/>
              <a:ahLst/>
              <a:cxnLst/>
              <a:rect l="l" t="t" r="r" b="b"/>
              <a:pathLst>
                <a:path w="11078601" h="5740400">
                  <a:moveTo>
                    <a:pt x="10773801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5435600"/>
                  </a:lnTo>
                  <a:cubicBezTo>
                    <a:pt x="0" y="5604510"/>
                    <a:pt x="135890" y="5740400"/>
                    <a:pt x="304800" y="5740400"/>
                  </a:cubicBezTo>
                  <a:lnTo>
                    <a:pt x="10773801" y="5740400"/>
                  </a:lnTo>
                  <a:cubicBezTo>
                    <a:pt x="10942710" y="5740400"/>
                    <a:pt x="11078601" y="5604510"/>
                    <a:pt x="11078601" y="5435600"/>
                  </a:cubicBezTo>
                  <a:lnTo>
                    <a:pt x="11078601" y="304800"/>
                  </a:lnTo>
                  <a:cubicBezTo>
                    <a:pt x="11078601" y="135890"/>
                    <a:pt x="10942710" y="0"/>
                    <a:pt x="10773801" y="0"/>
                  </a:cubicBezTo>
                  <a:close/>
                </a:path>
              </a:pathLst>
            </a:custGeom>
            <a:solidFill>
              <a:srgbClr val="D9DDEB"/>
            </a:solidFill>
          </p:spPr>
          <p:txBody>
            <a:bodyPr/>
            <a:lstStyle/>
            <a:p>
              <a:pPr defTabSz="609630">
                <a:defRPr/>
              </a:pPr>
              <a:endParaRPr lang="en-ID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65276" y="5232606"/>
            <a:ext cx="2974045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893"/>
              </a:lnSpc>
              <a:defRPr/>
            </a:pPr>
            <a:r>
              <a:rPr lang="en-US" sz="2067">
                <a:solidFill>
                  <a:srgbClr val="000000"/>
                </a:solidFill>
                <a:latin typeface="Open Sans Light"/>
              </a:rPr>
              <a:t>Mata Pelatihan Inti (2/4)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0975" y="3998584"/>
            <a:ext cx="3990308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728"/>
              </a:lnSpc>
              <a:defRPr/>
            </a:pPr>
            <a:r>
              <a:rPr lang="en-US" sz="3377" b="1" spc="33">
                <a:solidFill>
                  <a:srgbClr val="000000"/>
                </a:solidFill>
                <a:latin typeface="Open Sans Extra Bold"/>
              </a:rPr>
              <a:t>AGENDA PEMBELAJARAN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444359" y="1104223"/>
            <a:ext cx="6159061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200"/>
              </a:lnSpc>
              <a:defRPr/>
            </a:pPr>
            <a:r>
              <a:rPr lang="en-US" sz="3000">
                <a:solidFill>
                  <a:srgbClr val="FFFFFF"/>
                </a:solidFill>
                <a:latin typeface="Open Sans Extra Bold Italics"/>
              </a:rPr>
              <a:t>Agenda II: Kepemimpinan Strategis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323367" y="1915247"/>
            <a:ext cx="6280053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600"/>
              </a:lnSpc>
              <a:defRPr/>
            </a:pPr>
            <a:r>
              <a:rPr lang="en-US" sz="1857">
                <a:solidFill>
                  <a:srgbClr val="000000"/>
                </a:solidFill>
                <a:latin typeface="Open Sans Light"/>
              </a:rPr>
              <a:t>Membekali peserta dengan kemampuan mewujudkan kepemimpinan strategis melalui penerapan organisasi yang adaptif dan kepemimpinan kewirausahaan dalam membangun organisasi pembelajar </a:t>
            </a:r>
            <a:r>
              <a:rPr lang="en-US" sz="1857">
                <a:solidFill>
                  <a:srgbClr val="000000"/>
                </a:solidFill>
                <a:latin typeface="Open Sans Light"/>
                <a:sym typeface="Wingdings" panose="05000000000000000000" pitchFamily="2" charset="2"/>
              </a:rPr>
              <a:t></a:t>
            </a:r>
            <a:r>
              <a:rPr lang="en-US" sz="1857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57" i="1">
                <a:solidFill>
                  <a:srgbClr val="000000"/>
                </a:solidFill>
                <a:latin typeface="Open Sans Light"/>
              </a:rPr>
              <a:t>agile organization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444359" y="3717938"/>
            <a:ext cx="2508120" cy="3984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426"/>
              </a:lnSpc>
              <a:defRPr/>
            </a:pPr>
            <a:r>
              <a:rPr lang="en-US" sz="2447" b="1">
                <a:solidFill>
                  <a:srgbClr val="000000"/>
                </a:solidFill>
                <a:latin typeface="Open Sans Bold"/>
              </a:rPr>
              <a:t>Mata Pelatihan: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601654" y="4347661"/>
            <a:ext cx="6471817" cy="861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67">
                <a:solidFill>
                  <a:srgbClr val="000000"/>
                </a:solidFill>
                <a:latin typeface="Open Sans Light"/>
              </a:rPr>
              <a:t>Kepemimpinan Digital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67">
                <a:solidFill>
                  <a:srgbClr val="000000"/>
                </a:solidFill>
                <a:latin typeface="Open Sans Light"/>
              </a:rPr>
              <a:t>Kepemimpinan Kewirausahaan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67">
                <a:solidFill>
                  <a:srgbClr val="000000"/>
                </a:solidFill>
                <a:latin typeface="Open Sans Light"/>
              </a:rPr>
              <a:t>Organisasi Pembelajar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42887" y="6642311"/>
            <a:ext cx="1413675" cy="89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47"/>
              </a:lnSpc>
              <a:defRPr/>
            </a:pPr>
            <a:r>
              <a:rPr lang="en-US" sz="533">
                <a:solidFill>
                  <a:srgbClr val="FFFFFF"/>
                </a:solidFill>
                <a:latin typeface="Open Sans Light"/>
              </a:rPr>
              <a:t>Penyusun : Anton Sri Pambudi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" y="947202"/>
            <a:ext cx="4284696" cy="257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0142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506944" y="210126"/>
            <a:ext cx="2487522" cy="4809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2887" y="157762"/>
            <a:ext cx="1153167" cy="585713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5244363" y="920571"/>
            <a:ext cx="6550821" cy="926104"/>
            <a:chOff x="0" y="0"/>
            <a:chExt cx="9519386" cy="2311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519386" cy="2311400"/>
            </a:xfrm>
            <a:custGeom>
              <a:avLst/>
              <a:gdLst/>
              <a:ahLst/>
              <a:cxnLst/>
              <a:rect l="l" t="t" r="r" b="b"/>
              <a:pathLst>
                <a:path w="9519386" h="2311400">
                  <a:moveTo>
                    <a:pt x="921458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9214586" y="2311400"/>
                  </a:lnTo>
                  <a:cubicBezTo>
                    <a:pt x="9383496" y="2311400"/>
                    <a:pt x="9519386" y="2175510"/>
                    <a:pt x="9519386" y="2006600"/>
                  </a:cubicBezTo>
                  <a:lnTo>
                    <a:pt x="9519386" y="304800"/>
                  </a:lnTo>
                  <a:cubicBezTo>
                    <a:pt x="9519386" y="135890"/>
                    <a:pt x="9383496" y="0"/>
                    <a:pt x="9214586" y="0"/>
                  </a:cubicBezTo>
                  <a:close/>
                </a:path>
              </a:pathLst>
            </a:custGeom>
            <a:solidFill>
              <a:srgbClr val="5D1A07"/>
            </a:solidFill>
          </p:spPr>
          <p:txBody>
            <a:bodyPr/>
            <a:lstStyle/>
            <a:p>
              <a:pPr defTabSz="609630">
                <a:defRPr/>
              </a:pPr>
              <a:endParaRPr lang="en-ID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323367" y="4162092"/>
            <a:ext cx="6471817" cy="2364831"/>
            <a:chOff x="0" y="0"/>
            <a:chExt cx="11078600" cy="5740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078601" cy="5740400"/>
            </a:xfrm>
            <a:custGeom>
              <a:avLst/>
              <a:gdLst/>
              <a:ahLst/>
              <a:cxnLst/>
              <a:rect l="l" t="t" r="r" b="b"/>
              <a:pathLst>
                <a:path w="11078601" h="5740400">
                  <a:moveTo>
                    <a:pt x="10773801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5435600"/>
                  </a:lnTo>
                  <a:cubicBezTo>
                    <a:pt x="0" y="5604510"/>
                    <a:pt x="135890" y="5740400"/>
                    <a:pt x="304800" y="5740400"/>
                  </a:cubicBezTo>
                  <a:lnTo>
                    <a:pt x="10773801" y="5740400"/>
                  </a:lnTo>
                  <a:cubicBezTo>
                    <a:pt x="10942710" y="5740400"/>
                    <a:pt x="11078601" y="5604510"/>
                    <a:pt x="11078601" y="5435600"/>
                  </a:cubicBezTo>
                  <a:lnTo>
                    <a:pt x="11078601" y="304800"/>
                  </a:lnTo>
                  <a:cubicBezTo>
                    <a:pt x="11078601" y="135890"/>
                    <a:pt x="10942710" y="0"/>
                    <a:pt x="10773801" y="0"/>
                  </a:cubicBezTo>
                  <a:close/>
                </a:path>
              </a:pathLst>
            </a:custGeom>
            <a:solidFill>
              <a:srgbClr val="D9DDEB"/>
            </a:solidFill>
          </p:spPr>
          <p:txBody>
            <a:bodyPr/>
            <a:lstStyle/>
            <a:p>
              <a:pPr defTabSz="609630">
                <a:defRPr/>
              </a:pPr>
              <a:endParaRPr lang="en-ID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65276" y="5232606"/>
            <a:ext cx="2974045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893"/>
              </a:lnSpc>
              <a:defRPr/>
            </a:pPr>
            <a:r>
              <a:rPr lang="en-US" sz="2067">
                <a:solidFill>
                  <a:srgbClr val="000000"/>
                </a:solidFill>
                <a:latin typeface="Open Sans Light"/>
              </a:rPr>
              <a:t>Mata Pelatihan Inti (3/4)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0975" y="3998584"/>
            <a:ext cx="3990308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728"/>
              </a:lnSpc>
              <a:defRPr/>
            </a:pPr>
            <a:r>
              <a:rPr lang="en-US" sz="3377" b="1" spc="33">
                <a:solidFill>
                  <a:srgbClr val="000000"/>
                </a:solidFill>
                <a:latin typeface="Open Sans Extra Bold"/>
              </a:rPr>
              <a:t>AGENDA PEMBELAJARAN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444359" y="1104223"/>
            <a:ext cx="6159061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200"/>
              </a:lnSpc>
              <a:defRPr/>
            </a:pPr>
            <a:r>
              <a:rPr lang="en-US" sz="3000">
                <a:solidFill>
                  <a:srgbClr val="FFFFFF"/>
                </a:solidFill>
                <a:latin typeface="Open Sans Extra Bold Italics"/>
              </a:rPr>
              <a:t>Agenda III: Manajemen Strategis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323367" y="1915247"/>
            <a:ext cx="6280053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600"/>
              </a:lnSpc>
              <a:defRPr/>
            </a:pPr>
            <a:r>
              <a:rPr lang="en-US" sz="1857">
                <a:solidFill>
                  <a:srgbClr val="000000"/>
                </a:solidFill>
                <a:latin typeface="Open Sans Light"/>
              </a:rPr>
              <a:t>Membekali peserta dengan kemampuan menerapkan manajemen strategis melalui analisis/</a:t>
            </a:r>
            <a:r>
              <a:rPr lang="en-US" sz="1857" i="1">
                <a:solidFill>
                  <a:srgbClr val="000000"/>
                </a:solidFill>
                <a:latin typeface="Open Sans Light"/>
              </a:rPr>
              <a:t>diagnostic reading</a:t>
            </a:r>
            <a:r>
              <a:rPr lang="en-US" sz="1857">
                <a:solidFill>
                  <a:srgbClr val="000000"/>
                </a:solidFill>
                <a:latin typeface="Open Sans Light"/>
              </a:rPr>
              <a:t>, perumusan serta implementasi strategi dalam mengelola lingkungan strategis yang didukung dengan kemampuan pemasaran (</a:t>
            </a:r>
            <a:r>
              <a:rPr lang="en-US" sz="1857" i="1">
                <a:solidFill>
                  <a:srgbClr val="000000"/>
                </a:solidFill>
                <a:latin typeface="Open Sans Light"/>
              </a:rPr>
              <a:t>marketing</a:t>
            </a:r>
            <a:r>
              <a:rPr lang="en-US" sz="1857">
                <a:solidFill>
                  <a:srgbClr val="000000"/>
                </a:solidFill>
                <a:latin typeface="Open Sans Light"/>
              </a:rPr>
              <a:t>) sektor publik untuk menjamin efektifitas implementasi kebijakan.</a:t>
            </a:r>
            <a:endParaRPr lang="en-US" sz="1857" i="1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444359" y="4274983"/>
            <a:ext cx="2508120" cy="3984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426"/>
              </a:lnSpc>
              <a:defRPr/>
            </a:pPr>
            <a:r>
              <a:rPr lang="en-US" sz="2447" b="1">
                <a:solidFill>
                  <a:srgbClr val="000000"/>
                </a:solidFill>
                <a:latin typeface="Open Sans Bold"/>
              </a:rPr>
              <a:t>Mata Pelatihan: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601654" y="4904706"/>
            <a:ext cx="6471817" cy="1436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67">
                <a:solidFill>
                  <a:srgbClr val="000000"/>
                </a:solidFill>
                <a:latin typeface="Open Sans Light"/>
              </a:rPr>
              <a:t>Manajemen Strategis Sektor Publik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67">
                <a:solidFill>
                  <a:srgbClr val="000000"/>
                </a:solidFill>
                <a:latin typeface="Open Sans Light"/>
              </a:rPr>
              <a:t>Isu Strategis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67" i="1">
                <a:solidFill>
                  <a:srgbClr val="000000"/>
                </a:solidFill>
                <a:latin typeface="Open Sans Light"/>
              </a:rPr>
              <a:t>Marketing</a:t>
            </a:r>
            <a:r>
              <a:rPr lang="en-US" sz="1867">
                <a:solidFill>
                  <a:srgbClr val="000000"/>
                </a:solidFill>
                <a:latin typeface="Open Sans Light"/>
              </a:rPr>
              <a:t> Sektor Publik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67">
                <a:solidFill>
                  <a:srgbClr val="000000"/>
                </a:solidFill>
                <a:latin typeface="Open Sans Light"/>
              </a:rPr>
              <a:t>Kemitraan Swasta dan Pemerintah (</a:t>
            </a:r>
            <a:r>
              <a:rPr lang="en-US" sz="1867" i="1">
                <a:solidFill>
                  <a:srgbClr val="000000"/>
                </a:solidFill>
                <a:latin typeface="Open Sans Light"/>
              </a:rPr>
              <a:t>Public Private Partnership</a:t>
            </a:r>
            <a:r>
              <a:rPr lang="en-US" sz="1867">
                <a:solidFill>
                  <a:srgbClr val="000000"/>
                </a:solidFill>
                <a:latin typeface="Open Sans Light"/>
              </a:rPr>
              <a:t>)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42887" y="6642311"/>
            <a:ext cx="1413675" cy="89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47"/>
              </a:lnSpc>
              <a:defRPr/>
            </a:pPr>
            <a:r>
              <a:rPr lang="en-US" sz="533">
                <a:solidFill>
                  <a:srgbClr val="FFFFFF"/>
                </a:solidFill>
                <a:latin typeface="Open Sans Light"/>
              </a:rPr>
              <a:t>Penyusun : Anton Sri Pambudi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" y="947202"/>
            <a:ext cx="4284696" cy="257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1724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506944" y="210126"/>
            <a:ext cx="2487522" cy="48098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2887" y="157762"/>
            <a:ext cx="1153167" cy="585713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5244363" y="920571"/>
            <a:ext cx="6550821" cy="1260870"/>
            <a:chOff x="0" y="0"/>
            <a:chExt cx="9519386" cy="2311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519386" cy="2311400"/>
            </a:xfrm>
            <a:custGeom>
              <a:avLst/>
              <a:gdLst/>
              <a:ahLst/>
              <a:cxnLst/>
              <a:rect l="l" t="t" r="r" b="b"/>
              <a:pathLst>
                <a:path w="9519386" h="2311400">
                  <a:moveTo>
                    <a:pt x="921458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9214586" y="2311400"/>
                  </a:lnTo>
                  <a:cubicBezTo>
                    <a:pt x="9383496" y="2311400"/>
                    <a:pt x="9519386" y="2175510"/>
                    <a:pt x="9519386" y="2006600"/>
                  </a:cubicBezTo>
                  <a:lnTo>
                    <a:pt x="9519386" y="304800"/>
                  </a:lnTo>
                  <a:cubicBezTo>
                    <a:pt x="9519386" y="135890"/>
                    <a:pt x="9383496" y="0"/>
                    <a:pt x="9214586" y="0"/>
                  </a:cubicBezTo>
                  <a:close/>
                </a:path>
              </a:pathLst>
            </a:custGeom>
            <a:solidFill>
              <a:srgbClr val="5D1A07"/>
            </a:solidFill>
          </p:spPr>
          <p:txBody>
            <a:bodyPr/>
            <a:lstStyle/>
            <a:p>
              <a:pPr defTabSz="609630">
                <a:defRPr/>
              </a:pPr>
              <a:endParaRPr lang="en-ID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323367" y="4445875"/>
            <a:ext cx="6471817" cy="2081047"/>
            <a:chOff x="0" y="0"/>
            <a:chExt cx="11078600" cy="5740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078601" cy="5740400"/>
            </a:xfrm>
            <a:custGeom>
              <a:avLst/>
              <a:gdLst/>
              <a:ahLst/>
              <a:cxnLst/>
              <a:rect l="l" t="t" r="r" b="b"/>
              <a:pathLst>
                <a:path w="11078601" h="5740400">
                  <a:moveTo>
                    <a:pt x="10773801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5435600"/>
                  </a:lnTo>
                  <a:cubicBezTo>
                    <a:pt x="0" y="5604510"/>
                    <a:pt x="135890" y="5740400"/>
                    <a:pt x="304800" y="5740400"/>
                  </a:cubicBezTo>
                  <a:lnTo>
                    <a:pt x="10773801" y="5740400"/>
                  </a:lnTo>
                  <a:cubicBezTo>
                    <a:pt x="10942710" y="5740400"/>
                    <a:pt x="11078601" y="5604510"/>
                    <a:pt x="11078601" y="5435600"/>
                  </a:cubicBezTo>
                  <a:lnTo>
                    <a:pt x="11078601" y="304800"/>
                  </a:lnTo>
                  <a:cubicBezTo>
                    <a:pt x="11078601" y="135890"/>
                    <a:pt x="10942710" y="0"/>
                    <a:pt x="10773801" y="0"/>
                  </a:cubicBezTo>
                  <a:close/>
                </a:path>
              </a:pathLst>
            </a:custGeom>
            <a:solidFill>
              <a:srgbClr val="D9DDEB"/>
            </a:solidFill>
          </p:spPr>
          <p:txBody>
            <a:bodyPr/>
            <a:lstStyle/>
            <a:p>
              <a:pPr defTabSz="609630">
                <a:defRPr/>
              </a:pPr>
              <a:endParaRPr lang="en-ID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65276" y="5232606"/>
            <a:ext cx="2974045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893"/>
              </a:lnSpc>
              <a:defRPr/>
            </a:pPr>
            <a:r>
              <a:rPr lang="en-US" sz="2067">
                <a:solidFill>
                  <a:srgbClr val="000000"/>
                </a:solidFill>
                <a:latin typeface="Open Sans Light"/>
              </a:rPr>
              <a:t>Mata Pelatihan Inti (4/4)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0975" y="3998584"/>
            <a:ext cx="3990308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728"/>
              </a:lnSpc>
              <a:defRPr/>
            </a:pPr>
            <a:r>
              <a:rPr lang="en-US" sz="3377" b="1" spc="33">
                <a:solidFill>
                  <a:srgbClr val="000000"/>
                </a:solidFill>
                <a:latin typeface="Open Sans Extra Bold"/>
              </a:rPr>
              <a:t>AGENDA PEMBELAJARAN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444359" y="1046778"/>
            <a:ext cx="6159061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200"/>
              </a:lnSpc>
              <a:defRPr/>
            </a:pPr>
            <a:r>
              <a:rPr lang="en-US" sz="3000">
                <a:solidFill>
                  <a:srgbClr val="FFFFFF"/>
                </a:solidFill>
                <a:latin typeface="Open Sans Extra Bold Italics"/>
              </a:rPr>
              <a:t>Agenda IV: Aktualisasi Kepemimpinan  Strategis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323367" y="2274435"/>
            <a:ext cx="6280053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600"/>
              </a:lnSpc>
              <a:defRPr/>
            </a:pPr>
            <a:r>
              <a:rPr lang="en-US" sz="1857" dirty="0" err="1">
                <a:solidFill>
                  <a:srgbClr val="000000"/>
                </a:solidFill>
                <a:latin typeface="Open Sans Light"/>
              </a:rPr>
              <a:t>Membekali</a:t>
            </a:r>
            <a:r>
              <a:rPr lang="en-US" sz="1857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57" dirty="0" err="1">
                <a:solidFill>
                  <a:srgbClr val="000000"/>
                </a:solidFill>
                <a:latin typeface="Open Sans Light"/>
              </a:rPr>
              <a:t>peserta</a:t>
            </a:r>
            <a:r>
              <a:rPr lang="en-US" sz="1857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57" dirty="0" err="1">
                <a:solidFill>
                  <a:srgbClr val="000000"/>
                </a:solidFill>
                <a:latin typeface="Open Sans Light"/>
              </a:rPr>
              <a:t>dengan</a:t>
            </a:r>
            <a:r>
              <a:rPr lang="en-US" sz="1857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57" dirty="0" err="1">
                <a:solidFill>
                  <a:srgbClr val="000000"/>
                </a:solidFill>
                <a:latin typeface="Open Sans Light"/>
              </a:rPr>
              <a:t>kemampuan</a:t>
            </a:r>
            <a:r>
              <a:rPr lang="en-US" sz="1857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57" dirty="0" err="1">
                <a:solidFill>
                  <a:srgbClr val="000000"/>
                </a:solidFill>
                <a:latin typeface="Open Sans Light"/>
              </a:rPr>
              <a:t>mengaktualisasikan</a:t>
            </a:r>
            <a:r>
              <a:rPr lang="en-US" sz="1857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57" dirty="0" err="1">
                <a:solidFill>
                  <a:srgbClr val="000000"/>
                </a:solidFill>
                <a:latin typeface="Open Sans Light"/>
              </a:rPr>
              <a:t>kapasitas</a:t>
            </a:r>
            <a:r>
              <a:rPr lang="en-US" sz="1857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57" dirty="0" err="1">
                <a:solidFill>
                  <a:srgbClr val="000000"/>
                </a:solidFill>
                <a:latin typeface="Open Sans Light"/>
              </a:rPr>
              <a:t>kepemimpinan</a:t>
            </a:r>
            <a:r>
              <a:rPr lang="en-US" sz="1857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57" dirty="0" err="1">
                <a:solidFill>
                  <a:srgbClr val="000000"/>
                </a:solidFill>
                <a:latin typeface="Open Sans Light"/>
              </a:rPr>
              <a:t>strategis</a:t>
            </a:r>
            <a:r>
              <a:rPr lang="en-US" sz="1857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57" dirty="0" err="1">
                <a:solidFill>
                  <a:srgbClr val="000000"/>
                </a:solidFill>
                <a:latin typeface="Open Sans Light"/>
              </a:rPr>
              <a:t>melalui</a:t>
            </a:r>
            <a:r>
              <a:rPr lang="en-US" sz="1857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57" dirty="0" err="1">
                <a:solidFill>
                  <a:srgbClr val="000000"/>
                </a:solidFill>
                <a:latin typeface="Open Sans Light"/>
              </a:rPr>
              <a:t>pengalaman</a:t>
            </a:r>
            <a:r>
              <a:rPr lang="en-US" sz="1857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57" dirty="0" err="1">
                <a:solidFill>
                  <a:srgbClr val="000000"/>
                </a:solidFill>
                <a:latin typeface="Open Sans Light"/>
              </a:rPr>
              <a:t>mengidentifikasi</a:t>
            </a:r>
            <a:r>
              <a:rPr lang="en-US" sz="1857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57" dirty="0" err="1">
                <a:solidFill>
                  <a:srgbClr val="000000"/>
                </a:solidFill>
                <a:latin typeface="Open Sans Light"/>
              </a:rPr>
              <a:t>keunggulan</a:t>
            </a:r>
            <a:r>
              <a:rPr lang="en-US" sz="1857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57" dirty="0" err="1">
                <a:solidFill>
                  <a:srgbClr val="000000"/>
                </a:solidFill>
                <a:latin typeface="Open Sans Light"/>
              </a:rPr>
              <a:t>kompetitif</a:t>
            </a:r>
            <a:r>
              <a:rPr lang="en-US" sz="1857" dirty="0">
                <a:solidFill>
                  <a:srgbClr val="000000"/>
                </a:solidFill>
                <a:latin typeface="Open Sans Light"/>
              </a:rPr>
              <a:t> (</a:t>
            </a:r>
            <a:r>
              <a:rPr lang="en-US" sz="1857" i="1" dirty="0">
                <a:solidFill>
                  <a:srgbClr val="000000"/>
                </a:solidFill>
                <a:latin typeface="Open Sans Light"/>
              </a:rPr>
              <a:t>competitive advantages</a:t>
            </a:r>
            <a:r>
              <a:rPr lang="en-US" sz="1857" dirty="0">
                <a:solidFill>
                  <a:srgbClr val="000000"/>
                </a:solidFill>
                <a:latin typeface="Open Sans Light"/>
              </a:rPr>
              <a:t>) </a:t>
            </a:r>
            <a:r>
              <a:rPr lang="en-US" sz="1857" dirty="0" err="1">
                <a:solidFill>
                  <a:srgbClr val="000000"/>
                </a:solidFill>
                <a:latin typeface="Open Sans Light"/>
              </a:rPr>
              <a:t>atau</a:t>
            </a:r>
            <a:r>
              <a:rPr lang="en-US" sz="1857" dirty="0">
                <a:solidFill>
                  <a:srgbClr val="000000"/>
                </a:solidFill>
                <a:latin typeface="Open Sans Light"/>
              </a:rPr>
              <a:t> best practices </a:t>
            </a:r>
            <a:r>
              <a:rPr lang="en-US" sz="1857" dirty="0" err="1">
                <a:solidFill>
                  <a:srgbClr val="000000"/>
                </a:solidFill>
                <a:latin typeface="Open Sans Light"/>
              </a:rPr>
              <a:t>dan</a:t>
            </a:r>
            <a:r>
              <a:rPr lang="en-US" sz="1857" dirty="0">
                <a:solidFill>
                  <a:srgbClr val="000000"/>
                </a:solidFill>
                <a:latin typeface="Open Sans Light"/>
              </a:rPr>
              <a:t>/</a:t>
            </a:r>
            <a:r>
              <a:rPr lang="en-US" sz="1857" dirty="0" err="1">
                <a:solidFill>
                  <a:srgbClr val="000000"/>
                </a:solidFill>
                <a:latin typeface="Open Sans Light"/>
              </a:rPr>
              <a:t>atau</a:t>
            </a:r>
            <a:r>
              <a:rPr lang="en-US" sz="1857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57" dirty="0" err="1">
                <a:solidFill>
                  <a:srgbClr val="000000"/>
                </a:solidFill>
                <a:latin typeface="Open Sans Light"/>
              </a:rPr>
              <a:t>advokasi</a:t>
            </a:r>
            <a:r>
              <a:rPr lang="en-US" sz="1857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57" dirty="0" err="1">
                <a:solidFill>
                  <a:srgbClr val="000000"/>
                </a:solidFill>
                <a:latin typeface="Open Sans Light"/>
              </a:rPr>
              <a:t>kepemimpinan</a:t>
            </a:r>
            <a:r>
              <a:rPr lang="en-US" sz="1857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57" dirty="0" err="1">
                <a:solidFill>
                  <a:srgbClr val="000000"/>
                </a:solidFill>
                <a:latin typeface="Open Sans Light"/>
              </a:rPr>
              <a:t>dan</a:t>
            </a:r>
            <a:r>
              <a:rPr lang="en-US" sz="1857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57" dirty="0" err="1">
                <a:solidFill>
                  <a:srgbClr val="000000"/>
                </a:solidFill>
                <a:latin typeface="Open Sans Light"/>
              </a:rPr>
              <a:t>aplikasinya</a:t>
            </a:r>
            <a:r>
              <a:rPr lang="en-US" sz="1857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57" dirty="0" err="1">
                <a:solidFill>
                  <a:srgbClr val="000000"/>
                </a:solidFill>
                <a:latin typeface="Open Sans Light"/>
              </a:rPr>
              <a:t>dalam</a:t>
            </a:r>
            <a:r>
              <a:rPr lang="en-US" sz="1857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57" dirty="0" err="1">
                <a:solidFill>
                  <a:srgbClr val="000000"/>
                </a:solidFill>
                <a:latin typeface="Open Sans Light"/>
              </a:rPr>
              <a:t>proyek</a:t>
            </a:r>
            <a:r>
              <a:rPr lang="en-US" sz="1857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57" dirty="0" err="1">
                <a:solidFill>
                  <a:srgbClr val="000000"/>
                </a:solidFill>
                <a:latin typeface="Open Sans Light"/>
              </a:rPr>
              <a:t>perubahan</a:t>
            </a:r>
            <a:r>
              <a:rPr lang="en-US" sz="1857" dirty="0">
                <a:solidFill>
                  <a:srgbClr val="000000"/>
                </a:solidFill>
                <a:latin typeface="Open Sans Light"/>
              </a:rPr>
              <a:t>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444359" y="4559882"/>
            <a:ext cx="2508120" cy="3984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426"/>
              </a:lnSpc>
              <a:defRPr/>
            </a:pPr>
            <a:r>
              <a:rPr lang="en-US" sz="2447" b="1">
                <a:solidFill>
                  <a:srgbClr val="000000"/>
                </a:solidFill>
                <a:latin typeface="Open Sans Bold"/>
              </a:rPr>
              <a:t>Mata Pelatihan: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591144" y="5204042"/>
            <a:ext cx="5528801" cy="11492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67" dirty="0" err="1">
                <a:solidFill>
                  <a:srgbClr val="000000"/>
                </a:solidFill>
                <a:latin typeface="Open Sans Light"/>
              </a:rPr>
              <a:t>Visitasi</a:t>
            </a:r>
            <a:r>
              <a:rPr lang="en-US" sz="1867" dirty="0">
                <a:solidFill>
                  <a:srgbClr val="000000"/>
                </a:solidFill>
                <a:latin typeface="Open Sans Light"/>
              </a:rPr>
              <a:t> Agenda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67" dirty="0" err="1">
                <a:solidFill>
                  <a:srgbClr val="000000"/>
                </a:solidFill>
                <a:latin typeface="Open Sans Light"/>
              </a:rPr>
              <a:t>Visitasi</a:t>
            </a:r>
            <a:r>
              <a:rPr lang="en-US" sz="1867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67" dirty="0" err="1">
                <a:solidFill>
                  <a:srgbClr val="000000"/>
                </a:solidFill>
                <a:latin typeface="Open Sans Light"/>
              </a:rPr>
              <a:t>Kepemimpinan</a:t>
            </a:r>
            <a:r>
              <a:rPr lang="en-US" sz="1867" dirty="0">
                <a:solidFill>
                  <a:srgbClr val="000000"/>
                </a:solidFill>
                <a:latin typeface="Open Sans Light"/>
              </a:rPr>
              <a:t> Nasional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67" i="1" dirty="0">
                <a:solidFill>
                  <a:srgbClr val="000000"/>
                </a:solidFill>
                <a:latin typeface="Open Sans Light"/>
              </a:rPr>
              <a:t>Policy Brief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67" dirty="0" err="1">
                <a:solidFill>
                  <a:srgbClr val="000000"/>
                </a:solidFill>
                <a:latin typeface="Open Sans Light"/>
              </a:rPr>
              <a:t>Proyek</a:t>
            </a:r>
            <a:r>
              <a:rPr lang="en-US" sz="1867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1867" dirty="0" err="1">
                <a:solidFill>
                  <a:srgbClr val="000000"/>
                </a:solidFill>
                <a:latin typeface="Open Sans Light"/>
              </a:rPr>
              <a:t>Perubahan</a:t>
            </a:r>
            <a:endParaRPr lang="en-US" sz="1867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42887" y="6642311"/>
            <a:ext cx="1413675" cy="89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47"/>
              </a:lnSpc>
              <a:defRPr/>
            </a:pPr>
            <a:r>
              <a:rPr lang="en-US" sz="533">
                <a:solidFill>
                  <a:srgbClr val="FFFFFF"/>
                </a:solidFill>
                <a:latin typeface="Open Sans Light"/>
              </a:rPr>
              <a:t>Penyusun : Anton Sri Pambudi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" y="947202"/>
            <a:ext cx="4284696" cy="257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4856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30"/>
          <p:cNvSpPr/>
          <p:nvPr/>
        </p:nvSpPr>
        <p:spPr>
          <a:xfrm>
            <a:off x="0" y="5303767"/>
            <a:ext cx="12192000" cy="1554400"/>
          </a:xfrm>
          <a:prstGeom prst="rect">
            <a:avLst/>
          </a:prstGeom>
          <a:solidFill>
            <a:srgbClr val="F46C6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84" name="Google Shape;1184;p30"/>
          <p:cNvSpPr txBox="1">
            <a:spLocks noGrp="1"/>
          </p:cNvSpPr>
          <p:nvPr>
            <p:ph type="ctrTitle"/>
          </p:nvPr>
        </p:nvSpPr>
        <p:spPr>
          <a:xfrm>
            <a:off x="6064469" y="1093076"/>
            <a:ext cx="5854262" cy="336331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ctr"/>
            <a:r>
              <a:rPr lang="es" sz="5400" b="1"/>
              <a:t>AKTUALISASI KEPEMIMPINAN STRATEGIS</a:t>
            </a:r>
            <a:br>
              <a:rPr lang="es" sz="5400" b="1"/>
            </a:br>
            <a:r>
              <a:rPr lang="es" sz="5400" b="1"/>
              <a:t>(AGENDA IV)</a:t>
            </a:r>
            <a:endParaRPr sz="5400" b="1"/>
          </a:p>
        </p:txBody>
      </p:sp>
      <p:sp>
        <p:nvSpPr>
          <p:cNvPr id="1186" name="Google Shape;1186;p30"/>
          <p:cNvSpPr/>
          <p:nvPr/>
        </p:nvSpPr>
        <p:spPr>
          <a:xfrm>
            <a:off x="2688650" y="1855648"/>
            <a:ext cx="654745" cy="1064104"/>
          </a:xfrm>
          <a:custGeom>
            <a:avLst/>
            <a:gdLst/>
            <a:ahLst/>
            <a:cxnLst/>
            <a:rect l="l" t="t" r="r" b="b"/>
            <a:pathLst>
              <a:path w="5225" h="8492" extrusionOk="0">
                <a:moveTo>
                  <a:pt x="1102" y="0"/>
                </a:moveTo>
                <a:cubicBezTo>
                  <a:pt x="478" y="0"/>
                  <a:pt x="1" y="267"/>
                  <a:pt x="1" y="267"/>
                </a:cubicBezTo>
                <a:lnTo>
                  <a:pt x="751" y="8391"/>
                </a:lnTo>
                <a:cubicBezTo>
                  <a:pt x="751" y="8391"/>
                  <a:pt x="1286" y="8491"/>
                  <a:pt x="1958" y="8491"/>
                </a:cubicBezTo>
                <a:cubicBezTo>
                  <a:pt x="2822" y="8491"/>
                  <a:pt x="3911" y="8325"/>
                  <a:pt x="4375" y="7566"/>
                </a:cubicBezTo>
                <a:cubicBezTo>
                  <a:pt x="5225" y="6316"/>
                  <a:pt x="5000" y="5266"/>
                  <a:pt x="3875" y="4316"/>
                </a:cubicBezTo>
                <a:cubicBezTo>
                  <a:pt x="2825" y="3392"/>
                  <a:pt x="3750" y="1942"/>
                  <a:pt x="2625" y="692"/>
                </a:cubicBezTo>
                <a:cubicBezTo>
                  <a:pt x="2130" y="153"/>
                  <a:pt x="1574" y="0"/>
                  <a:pt x="1102" y="0"/>
                </a:cubicBezTo>
                <a:close/>
              </a:path>
            </a:pathLst>
          </a:custGeom>
          <a:solidFill>
            <a:srgbClr val="172D3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87" name="Google Shape;1187;p30"/>
          <p:cNvSpPr/>
          <p:nvPr/>
        </p:nvSpPr>
        <p:spPr>
          <a:xfrm>
            <a:off x="2453825" y="2502982"/>
            <a:ext cx="222425" cy="325797"/>
          </a:xfrm>
          <a:custGeom>
            <a:avLst/>
            <a:gdLst/>
            <a:ahLst/>
            <a:cxnLst/>
            <a:rect l="l" t="t" r="r" b="b"/>
            <a:pathLst>
              <a:path w="1775" h="2600" extrusionOk="0">
                <a:moveTo>
                  <a:pt x="1375" y="0"/>
                </a:moveTo>
                <a:lnTo>
                  <a:pt x="0" y="100"/>
                </a:lnTo>
                <a:lnTo>
                  <a:pt x="325" y="2500"/>
                </a:lnTo>
                <a:lnTo>
                  <a:pt x="1775" y="2600"/>
                </a:lnTo>
                <a:lnTo>
                  <a:pt x="1375" y="0"/>
                </a:lnTo>
                <a:close/>
              </a:path>
            </a:pathLst>
          </a:custGeom>
          <a:solidFill>
            <a:srgbClr val="0C18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88" name="Google Shape;1188;p30"/>
          <p:cNvSpPr/>
          <p:nvPr/>
        </p:nvSpPr>
        <p:spPr>
          <a:xfrm>
            <a:off x="2428763" y="2462257"/>
            <a:ext cx="679807" cy="504359"/>
          </a:xfrm>
          <a:custGeom>
            <a:avLst/>
            <a:gdLst/>
            <a:ahLst/>
            <a:cxnLst/>
            <a:rect l="l" t="t" r="r" b="b"/>
            <a:pathLst>
              <a:path w="5425" h="4025" extrusionOk="0">
                <a:moveTo>
                  <a:pt x="1350" y="0"/>
                </a:moveTo>
                <a:lnTo>
                  <a:pt x="1775" y="2300"/>
                </a:lnTo>
                <a:lnTo>
                  <a:pt x="0" y="3125"/>
                </a:lnTo>
                <a:cubicBezTo>
                  <a:pt x="0" y="3125"/>
                  <a:pt x="1311" y="4025"/>
                  <a:pt x="2911" y="4025"/>
                </a:cubicBezTo>
                <a:cubicBezTo>
                  <a:pt x="3120" y="4025"/>
                  <a:pt x="3333" y="4009"/>
                  <a:pt x="3550" y="3975"/>
                </a:cubicBezTo>
                <a:cubicBezTo>
                  <a:pt x="5424" y="3750"/>
                  <a:pt x="4799" y="2825"/>
                  <a:pt x="4799" y="2825"/>
                </a:cubicBezTo>
                <a:lnTo>
                  <a:pt x="3450" y="2400"/>
                </a:lnTo>
                <a:lnTo>
                  <a:pt x="3225" y="1250"/>
                </a:lnTo>
                <a:lnTo>
                  <a:pt x="1350" y="0"/>
                </a:lnTo>
                <a:close/>
              </a:path>
            </a:pathLst>
          </a:custGeom>
          <a:solidFill>
            <a:srgbClr val="FFC6B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89" name="Google Shape;1189;p30"/>
          <p:cNvSpPr/>
          <p:nvPr/>
        </p:nvSpPr>
        <p:spPr>
          <a:xfrm>
            <a:off x="2638527" y="2647085"/>
            <a:ext cx="222551" cy="90847"/>
          </a:xfrm>
          <a:custGeom>
            <a:avLst/>
            <a:gdLst/>
            <a:ahLst/>
            <a:cxnLst/>
            <a:rect l="l" t="t" r="r" b="b"/>
            <a:pathLst>
              <a:path w="1776" h="725" extrusionOk="0">
                <a:moveTo>
                  <a:pt x="1" y="0"/>
                </a:moveTo>
                <a:lnTo>
                  <a:pt x="1" y="625"/>
                </a:lnTo>
                <a:lnTo>
                  <a:pt x="101" y="625"/>
                </a:lnTo>
                <a:cubicBezTo>
                  <a:pt x="401" y="625"/>
                  <a:pt x="1026" y="725"/>
                  <a:pt x="1451" y="725"/>
                </a:cubicBezTo>
                <a:lnTo>
                  <a:pt x="1776" y="725"/>
                </a:lnTo>
                <a:lnTo>
                  <a:pt x="1651" y="300"/>
                </a:lnTo>
                <a:lnTo>
                  <a:pt x="1251" y="300"/>
                </a:lnTo>
                <a:cubicBezTo>
                  <a:pt x="826" y="300"/>
                  <a:pt x="301" y="200"/>
                  <a:pt x="1" y="0"/>
                </a:cubicBezTo>
                <a:close/>
              </a:path>
            </a:pathLst>
          </a:custGeom>
          <a:solidFill>
            <a:srgbClr val="E0A99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90" name="Google Shape;1190;p30"/>
          <p:cNvSpPr/>
          <p:nvPr/>
        </p:nvSpPr>
        <p:spPr>
          <a:xfrm>
            <a:off x="2325386" y="1967171"/>
            <a:ext cx="783188" cy="718007"/>
          </a:xfrm>
          <a:custGeom>
            <a:avLst/>
            <a:gdLst/>
            <a:ahLst/>
            <a:cxnLst/>
            <a:rect l="l" t="t" r="r" b="b"/>
            <a:pathLst>
              <a:path w="6250" h="5730" extrusionOk="0">
                <a:moveTo>
                  <a:pt x="3111" y="0"/>
                </a:moveTo>
                <a:cubicBezTo>
                  <a:pt x="3056" y="0"/>
                  <a:pt x="3025" y="2"/>
                  <a:pt x="3025" y="2"/>
                </a:cubicBezTo>
                <a:cubicBezTo>
                  <a:pt x="0" y="727"/>
                  <a:pt x="625" y="3551"/>
                  <a:pt x="1450" y="4676"/>
                </a:cubicBezTo>
                <a:cubicBezTo>
                  <a:pt x="1956" y="5321"/>
                  <a:pt x="2821" y="5730"/>
                  <a:pt x="3656" y="5730"/>
                </a:cubicBezTo>
                <a:cubicBezTo>
                  <a:pt x="4181" y="5730"/>
                  <a:pt x="4694" y="5568"/>
                  <a:pt x="5099" y="5201"/>
                </a:cubicBezTo>
                <a:cubicBezTo>
                  <a:pt x="6249" y="4276"/>
                  <a:pt x="5824" y="2602"/>
                  <a:pt x="5299" y="1252"/>
                </a:cubicBezTo>
                <a:cubicBezTo>
                  <a:pt x="4951" y="76"/>
                  <a:pt x="3484" y="0"/>
                  <a:pt x="3111" y="0"/>
                </a:cubicBezTo>
                <a:close/>
              </a:path>
            </a:pathLst>
          </a:custGeom>
          <a:solidFill>
            <a:srgbClr val="FFC6B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91" name="Google Shape;1191;p30"/>
          <p:cNvSpPr/>
          <p:nvPr/>
        </p:nvSpPr>
        <p:spPr>
          <a:xfrm>
            <a:off x="2845284" y="2333818"/>
            <a:ext cx="65913" cy="116033"/>
          </a:xfrm>
          <a:custGeom>
            <a:avLst/>
            <a:gdLst/>
            <a:ahLst/>
            <a:cxnLst/>
            <a:rect l="l" t="t" r="r" b="b"/>
            <a:pathLst>
              <a:path w="526" h="926" extrusionOk="0">
                <a:moveTo>
                  <a:pt x="1" y="1"/>
                </a:moveTo>
                <a:lnTo>
                  <a:pt x="226" y="925"/>
                </a:lnTo>
                <a:lnTo>
                  <a:pt x="525" y="500"/>
                </a:lnTo>
                <a:cubicBezTo>
                  <a:pt x="226" y="201"/>
                  <a:pt x="1" y="1"/>
                  <a:pt x="1" y="1"/>
                </a:cubicBezTo>
                <a:close/>
              </a:path>
            </a:pathLst>
          </a:custGeom>
          <a:solidFill>
            <a:srgbClr val="D6A0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92" name="Google Shape;1192;p30"/>
          <p:cNvSpPr/>
          <p:nvPr/>
        </p:nvSpPr>
        <p:spPr>
          <a:xfrm rot="-9899980">
            <a:off x="2676119" y="2487067"/>
            <a:ext cx="144232" cy="53631"/>
          </a:xfrm>
          <a:custGeom>
            <a:avLst/>
            <a:gdLst/>
            <a:ahLst/>
            <a:cxnLst/>
            <a:rect l="l" t="t" r="r" b="b"/>
            <a:pathLst>
              <a:path w="1151" h="428" extrusionOk="0">
                <a:moveTo>
                  <a:pt x="566" y="1"/>
                </a:moveTo>
                <a:cubicBezTo>
                  <a:pt x="264" y="1"/>
                  <a:pt x="1" y="227"/>
                  <a:pt x="1" y="227"/>
                </a:cubicBezTo>
                <a:lnTo>
                  <a:pt x="1151" y="427"/>
                </a:lnTo>
                <a:cubicBezTo>
                  <a:pt x="982" y="99"/>
                  <a:pt x="765" y="1"/>
                  <a:pt x="5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93" name="Google Shape;1193;p30"/>
          <p:cNvSpPr/>
          <p:nvPr/>
        </p:nvSpPr>
        <p:spPr>
          <a:xfrm>
            <a:off x="2140558" y="1833470"/>
            <a:ext cx="692337" cy="1086033"/>
          </a:xfrm>
          <a:custGeom>
            <a:avLst/>
            <a:gdLst/>
            <a:ahLst/>
            <a:cxnLst/>
            <a:rect l="l" t="t" r="r" b="b"/>
            <a:pathLst>
              <a:path w="5525" h="8667" extrusionOk="0">
                <a:moveTo>
                  <a:pt x="3855" y="0"/>
                </a:moveTo>
                <a:cubicBezTo>
                  <a:pt x="3437" y="0"/>
                  <a:pt x="2995" y="119"/>
                  <a:pt x="2625" y="344"/>
                </a:cubicBezTo>
                <a:cubicBezTo>
                  <a:pt x="1675" y="969"/>
                  <a:pt x="1150" y="2219"/>
                  <a:pt x="1150" y="4094"/>
                </a:cubicBezTo>
                <a:cubicBezTo>
                  <a:pt x="1050" y="5968"/>
                  <a:pt x="1" y="5643"/>
                  <a:pt x="126" y="7118"/>
                </a:cubicBezTo>
                <a:cubicBezTo>
                  <a:pt x="194" y="8180"/>
                  <a:pt x="1096" y="8667"/>
                  <a:pt x="1987" y="8667"/>
                </a:cubicBezTo>
                <a:cubicBezTo>
                  <a:pt x="2396" y="8667"/>
                  <a:pt x="2803" y="8564"/>
                  <a:pt x="3125" y="8368"/>
                </a:cubicBezTo>
                <a:cubicBezTo>
                  <a:pt x="4175" y="7843"/>
                  <a:pt x="3450" y="5868"/>
                  <a:pt x="3250" y="5118"/>
                </a:cubicBezTo>
                <a:cubicBezTo>
                  <a:pt x="3025" y="4393"/>
                  <a:pt x="3650" y="3994"/>
                  <a:pt x="3650" y="3994"/>
                </a:cubicBezTo>
                <a:cubicBezTo>
                  <a:pt x="5525" y="2944"/>
                  <a:pt x="5325" y="1169"/>
                  <a:pt x="5325" y="1169"/>
                </a:cubicBezTo>
                <a:cubicBezTo>
                  <a:pt x="5261" y="370"/>
                  <a:pt x="4595" y="0"/>
                  <a:pt x="3855" y="0"/>
                </a:cubicBezTo>
                <a:close/>
              </a:path>
            </a:pathLst>
          </a:custGeom>
          <a:solidFill>
            <a:srgbClr val="172D3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94" name="Google Shape;1194;p30"/>
          <p:cNvSpPr/>
          <p:nvPr/>
        </p:nvSpPr>
        <p:spPr>
          <a:xfrm>
            <a:off x="2774861" y="5672606"/>
            <a:ext cx="321169" cy="342713"/>
          </a:xfrm>
          <a:custGeom>
            <a:avLst/>
            <a:gdLst/>
            <a:ahLst/>
            <a:cxnLst/>
            <a:rect l="l" t="t" r="r" b="b"/>
            <a:pathLst>
              <a:path w="2563" h="2735" extrusionOk="0">
                <a:moveTo>
                  <a:pt x="1312" y="1"/>
                </a:moveTo>
                <a:lnTo>
                  <a:pt x="63" y="2100"/>
                </a:lnTo>
                <a:cubicBezTo>
                  <a:pt x="1" y="2607"/>
                  <a:pt x="403" y="2735"/>
                  <a:pt x="825" y="2735"/>
                </a:cubicBezTo>
                <a:cubicBezTo>
                  <a:pt x="1258" y="2735"/>
                  <a:pt x="1712" y="2600"/>
                  <a:pt x="1712" y="2600"/>
                </a:cubicBezTo>
                <a:cubicBezTo>
                  <a:pt x="2237" y="1875"/>
                  <a:pt x="2562" y="426"/>
                  <a:pt x="2562" y="426"/>
                </a:cubicBezTo>
                <a:lnTo>
                  <a:pt x="1312" y="1"/>
                </a:lnTo>
                <a:close/>
              </a:path>
            </a:pathLst>
          </a:custGeom>
          <a:solidFill>
            <a:srgbClr val="0E273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95" name="Google Shape;1195;p30"/>
          <p:cNvSpPr/>
          <p:nvPr/>
        </p:nvSpPr>
        <p:spPr>
          <a:xfrm>
            <a:off x="2860945" y="5256088"/>
            <a:ext cx="416656" cy="652973"/>
          </a:xfrm>
          <a:custGeom>
            <a:avLst/>
            <a:gdLst/>
            <a:ahLst/>
            <a:cxnLst/>
            <a:rect l="l" t="t" r="r" b="b"/>
            <a:pathLst>
              <a:path w="3325" h="5211" extrusionOk="0">
                <a:moveTo>
                  <a:pt x="1550" y="0"/>
                </a:moveTo>
                <a:cubicBezTo>
                  <a:pt x="1125" y="1775"/>
                  <a:pt x="625" y="3325"/>
                  <a:pt x="625" y="3325"/>
                </a:cubicBezTo>
                <a:lnTo>
                  <a:pt x="1" y="4675"/>
                </a:lnTo>
                <a:cubicBezTo>
                  <a:pt x="1" y="4675"/>
                  <a:pt x="86" y="5210"/>
                  <a:pt x="674" y="5210"/>
                </a:cubicBezTo>
                <a:cubicBezTo>
                  <a:pt x="721" y="5210"/>
                  <a:pt x="772" y="5207"/>
                  <a:pt x="825" y="5199"/>
                </a:cubicBezTo>
                <a:cubicBezTo>
                  <a:pt x="1125" y="5199"/>
                  <a:pt x="1450" y="4475"/>
                  <a:pt x="1450" y="4475"/>
                </a:cubicBezTo>
                <a:cubicBezTo>
                  <a:pt x="1450" y="4475"/>
                  <a:pt x="2500" y="2300"/>
                  <a:pt x="3325" y="725"/>
                </a:cubicBezTo>
                <a:cubicBezTo>
                  <a:pt x="2700" y="525"/>
                  <a:pt x="2175" y="200"/>
                  <a:pt x="1550" y="0"/>
                </a:cubicBezTo>
                <a:close/>
              </a:path>
            </a:pathLst>
          </a:custGeom>
          <a:solidFill>
            <a:srgbClr val="0E273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96" name="Google Shape;1196;p30"/>
          <p:cNvSpPr/>
          <p:nvPr/>
        </p:nvSpPr>
        <p:spPr>
          <a:xfrm>
            <a:off x="3459160" y="5293679"/>
            <a:ext cx="341595" cy="642196"/>
          </a:xfrm>
          <a:custGeom>
            <a:avLst/>
            <a:gdLst/>
            <a:ahLst/>
            <a:cxnLst/>
            <a:rect l="l" t="t" r="r" b="b"/>
            <a:pathLst>
              <a:path w="2726" h="5125" extrusionOk="0">
                <a:moveTo>
                  <a:pt x="1" y="0"/>
                </a:moveTo>
                <a:lnTo>
                  <a:pt x="1" y="0"/>
                </a:lnTo>
                <a:cubicBezTo>
                  <a:pt x="226" y="1575"/>
                  <a:pt x="426" y="2925"/>
                  <a:pt x="426" y="2925"/>
                </a:cubicBezTo>
                <a:lnTo>
                  <a:pt x="1675" y="4999"/>
                </a:lnTo>
                <a:lnTo>
                  <a:pt x="2725" y="5124"/>
                </a:lnTo>
                <a:lnTo>
                  <a:pt x="1775" y="2925"/>
                </a:lnTo>
                <a:cubicBezTo>
                  <a:pt x="1775" y="2925"/>
                  <a:pt x="1775" y="1775"/>
                  <a:pt x="1875" y="225"/>
                </a:cubicBezTo>
                <a:cubicBezTo>
                  <a:pt x="1250" y="225"/>
                  <a:pt x="626" y="125"/>
                  <a:pt x="1" y="0"/>
                </a:cubicBezTo>
                <a:close/>
              </a:path>
            </a:pathLst>
          </a:custGeom>
          <a:solidFill>
            <a:srgbClr val="0E273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97" name="Google Shape;1197;p30"/>
          <p:cNvSpPr/>
          <p:nvPr/>
        </p:nvSpPr>
        <p:spPr>
          <a:xfrm>
            <a:off x="3446630" y="5647545"/>
            <a:ext cx="470037" cy="385193"/>
          </a:xfrm>
          <a:custGeom>
            <a:avLst/>
            <a:gdLst/>
            <a:ahLst/>
            <a:cxnLst/>
            <a:rect l="l" t="t" r="r" b="b"/>
            <a:pathLst>
              <a:path w="3751" h="3074" extrusionOk="0">
                <a:moveTo>
                  <a:pt x="526" y="1"/>
                </a:moveTo>
                <a:cubicBezTo>
                  <a:pt x="526" y="1"/>
                  <a:pt x="1" y="301"/>
                  <a:pt x="101" y="1051"/>
                </a:cubicBezTo>
                <a:cubicBezTo>
                  <a:pt x="201" y="1676"/>
                  <a:pt x="326" y="2700"/>
                  <a:pt x="326" y="2700"/>
                </a:cubicBezTo>
                <a:lnTo>
                  <a:pt x="526" y="2700"/>
                </a:lnTo>
                <a:lnTo>
                  <a:pt x="626" y="1451"/>
                </a:lnTo>
                <a:cubicBezTo>
                  <a:pt x="626" y="1451"/>
                  <a:pt x="1051" y="2600"/>
                  <a:pt x="1251" y="2700"/>
                </a:cubicBezTo>
                <a:cubicBezTo>
                  <a:pt x="1397" y="2773"/>
                  <a:pt x="2438" y="3074"/>
                  <a:pt x="3075" y="3074"/>
                </a:cubicBezTo>
                <a:cubicBezTo>
                  <a:pt x="3310" y="3074"/>
                  <a:pt x="3490" y="3033"/>
                  <a:pt x="3550" y="2925"/>
                </a:cubicBezTo>
                <a:cubicBezTo>
                  <a:pt x="3750" y="2600"/>
                  <a:pt x="2700" y="2075"/>
                  <a:pt x="2700" y="2075"/>
                </a:cubicBezTo>
                <a:cubicBezTo>
                  <a:pt x="2700" y="2075"/>
                  <a:pt x="2594" y="2135"/>
                  <a:pt x="2420" y="2135"/>
                </a:cubicBezTo>
                <a:cubicBezTo>
                  <a:pt x="2256" y="2135"/>
                  <a:pt x="2030" y="2082"/>
                  <a:pt x="1775" y="1876"/>
                </a:cubicBezTo>
                <a:cubicBezTo>
                  <a:pt x="1350" y="1451"/>
                  <a:pt x="526" y="1"/>
                  <a:pt x="526" y="1"/>
                </a:cubicBezTo>
                <a:close/>
              </a:path>
            </a:pathLst>
          </a:custGeom>
          <a:solidFill>
            <a:srgbClr val="0E273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98" name="Google Shape;1198;p30"/>
          <p:cNvSpPr/>
          <p:nvPr/>
        </p:nvSpPr>
        <p:spPr>
          <a:xfrm>
            <a:off x="2234538" y="2734923"/>
            <a:ext cx="1068143" cy="1462580"/>
          </a:xfrm>
          <a:custGeom>
            <a:avLst/>
            <a:gdLst/>
            <a:ahLst/>
            <a:cxnLst/>
            <a:rect l="l" t="t" r="r" b="b"/>
            <a:pathLst>
              <a:path w="8524" h="11672" extrusionOk="0">
                <a:moveTo>
                  <a:pt x="5119" y="1"/>
                </a:moveTo>
                <a:cubicBezTo>
                  <a:pt x="4909" y="1"/>
                  <a:pt x="4693" y="9"/>
                  <a:pt x="4475" y="24"/>
                </a:cubicBezTo>
                <a:lnTo>
                  <a:pt x="4250" y="849"/>
                </a:lnTo>
                <a:lnTo>
                  <a:pt x="3850" y="124"/>
                </a:lnTo>
                <a:cubicBezTo>
                  <a:pt x="2500" y="324"/>
                  <a:pt x="1250" y="749"/>
                  <a:pt x="825" y="1174"/>
                </a:cubicBezTo>
                <a:cubicBezTo>
                  <a:pt x="0" y="1899"/>
                  <a:pt x="1750" y="6998"/>
                  <a:pt x="1750" y="6998"/>
                </a:cubicBezTo>
                <a:cubicBezTo>
                  <a:pt x="1025" y="8148"/>
                  <a:pt x="200" y="10122"/>
                  <a:pt x="200" y="10122"/>
                </a:cubicBezTo>
                <a:cubicBezTo>
                  <a:pt x="1125" y="11272"/>
                  <a:pt x="3750" y="11672"/>
                  <a:pt x="3750" y="11672"/>
                </a:cubicBezTo>
                <a:lnTo>
                  <a:pt x="4575" y="9697"/>
                </a:lnTo>
                <a:lnTo>
                  <a:pt x="5499" y="11372"/>
                </a:lnTo>
                <a:cubicBezTo>
                  <a:pt x="7374" y="10947"/>
                  <a:pt x="8524" y="9297"/>
                  <a:pt x="8524" y="9297"/>
                </a:cubicBezTo>
                <a:lnTo>
                  <a:pt x="6549" y="6898"/>
                </a:lnTo>
                <a:cubicBezTo>
                  <a:pt x="6549" y="6898"/>
                  <a:pt x="7899" y="3048"/>
                  <a:pt x="7499" y="1049"/>
                </a:cubicBezTo>
                <a:cubicBezTo>
                  <a:pt x="7308" y="263"/>
                  <a:pt x="6305" y="1"/>
                  <a:pt x="5119" y="1"/>
                </a:cubicBezTo>
                <a:close/>
              </a:path>
            </a:pathLst>
          </a:custGeom>
          <a:solidFill>
            <a:srgbClr val="9ED4D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99" name="Google Shape;1199;p30"/>
          <p:cNvSpPr/>
          <p:nvPr/>
        </p:nvSpPr>
        <p:spPr>
          <a:xfrm>
            <a:off x="2441293" y="3628608"/>
            <a:ext cx="557755" cy="189088"/>
          </a:xfrm>
          <a:custGeom>
            <a:avLst/>
            <a:gdLst/>
            <a:ahLst/>
            <a:cxnLst/>
            <a:rect l="l" t="t" r="r" b="b"/>
            <a:pathLst>
              <a:path w="4451" h="1509" extrusionOk="0">
                <a:moveTo>
                  <a:pt x="3388" y="0"/>
                </a:moveTo>
                <a:cubicBezTo>
                  <a:pt x="3059" y="0"/>
                  <a:pt x="2725" y="66"/>
                  <a:pt x="2725" y="66"/>
                </a:cubicBezTo>
                <a:lnTo>
                  <a:pt x="325" y="591"/>
                </a:lnTo>
                <a:cubicBezTo>
                  <a:pt x="0" y="691"/>
                  <a:pt x="950" y="1016"/>
                  <a:pt x="625" y="1116"/>
                </a:cubicBezTo>
                <a:cubicBezTo>
                  <a:pt x="625" y="1143"/>
                  <a:pt x="656" y="1155"/>
                  <a:pt x="708" y="1155"/>
                </a:cubicBezTo>
                <a:cubicBezTo>
                  <a:pt x="1005" y="1155"/>
                  <a:pt x="2003" y="780"/>
                  <a:pt x="2175" y="780"/>
                </a:cubicBezTo>
                <a:cubicBezTo>
                  <a:pt x="2191" y="780"/>
                  <a:pt x="2200" y="783"/>
                  <a:pt x="2200" y="791"/>
                </a:cubicBezTo>
                <a:cubicBezTo>
                  <a:pt x="2333" y="966"/>
                  <a:pt x="2458" y="1024"/>
                  <a:pt x="2565" y="1024"/>
                </a:cubicBezTo>
                <a:cubicBezTo>
                  <a:pt x="2780" y="1024"/>
                  <a:pt x="2925" y="791"/>
                  <a:pt x="2925" y="791"/>
                </a:cubicBezTo>
                <a:cubicBezTo>
                  <a:pt x="2985" y="1322"/>
                  <a:pt x="3035" y="1508"/>
                  <a:pt x="3077" y="1508"/>
                </a:cubicBezTo>
                <a:cubicBezTo>
                  <a:pt x="3176" y="1508"/>
                  <a:pt x="3225" y="491"/>
                  <a:pt x="3225" y="491"/>
                </a:cubicBezTo>
                <a:cubicBezTo>
                  <a:pt x="3266" y="1182"/>
                  <a:pt x="3316" y="1413"/>
                  <a:pt x="3364" y="1413"/>
                </a:cubicBezTo>
                <a:cubicBezTo>
                  <a:pt x="3461" y="1413"/>
                  <a:pt x="3550" y="491"/>
                  <a:pt x="3550" y="491"/>
                </a:cubicBezTo>
                <a:cubicBezTo>
                  <a:pt x="3696" y="1172"/>
                  <a:pt x="3777" y="1395"/>
                  <a:pt x="3821" y="1395"/>
                </a:cubicBezTo>
                <a:cubicBezTo>
                  <a:pt x="3903" y="1395"/>
                  <a:pt x="3849" y="591"/>
                  <a:pt x="3849" y="591"/>
                </a:cubicBezTo>
                <a:lnTo>
                  <a:pt x="3849" y="591"/>
                </a:lnTo>
                <a:cubicBezTo>
                  <a:pt x="4146" y="1035"/>
                  <a:pt x="4285" y="1195"/>
                  <a:pt x="4332" y="1195"/>
                </a:cubicBezTo>
                <a:cubicBezTo>
                  <a:pt x="4451" y="1195"/>
                  <a:pt x="3974" y="166"/>
                  <a:pt x="3974" y="166"/>
                </a:cubicBezTo>
                <a:cubicBezTo>
                  <a:pt x="3878" y="37"/>
                  <a:pt x="3635" y="0"/>
                  <a:pt x="3388" y="0"/>
                </a:cubicBezTo>
                <a:close/>
              </a:path>
            </a:pathLst>
          </a:custGeom>
          <a:solidFill>
            <a:srgbClr val="FFC6B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00" name="Google Shape;1200;p30"/>
          <p:cNvSpPr/>
          <p:nvPr/>
        </p:nvSpPr>
        <p:spPr>
          <a:xfrm>
            <a:off x="1958863" y="2881908"/>
            <a:ext cx="729931" cy="950576"/>
          </a:xfrm>
          <a:custGeom>
            <a:avLst/>
            <a:gdLst/>
            <a:ahLst/>
            <a:cxnLst/>
            <a:rect l="l" t="t" r="r" b="b"/>
            <a:pathLst>
              <a:path w="5825" h="7586" extrusionOk="0">
                <a:moveTo>
                  <a:pt x="3025" y="1"/>
                </a:moveTo>
                <a:cubicBezTo>
                  <a:pt x="3025" y="1"/>
                  <a:pt x="1" y="5300"/>
                  <a:pt x="1151" y="7075"/>
                </a:cubicBezTo>
                <a:cubicBezTo>
                  <a:pt x="1392" y="7458"/>
                  <a:pt x="1981" y="7586"/>
                  <a:pt x="2659" y="7586"/>
                </a:cubicBezTo>
                <a:cubicBezTo>
                  <a:pt x="4014" y="7586"/>
                  <a:pt x="5725" y="7075"/>
                  <a:pt x="5725" y="7075"/>
                </a:cubicBezTo>
                <a:cubicBezTo>
                  <a:pt x="5725" y="7075"/>
                  <a:pt x="5825" y="6350"/>
                  <a:pt x="5525" y="5925"/>
                </a:cubicBezTo>
                <a:cubicBezTo>
                  <a:pt x="5525" y="5925"/>
                  <a:pt x="5194" y="5964"/>
                  <a:pt x="4772" y="5964"/>
                </a:cubicBezTo>
                <a:cubicBezTo>
                  <a:pt x="4244" y="5964"/>
                  <a:pt x="3572" y="5902"/>
                  <a:pt x="3225" y="5625"/>
                </a:cubicBezTo>
                <a:cubicBezTo>
                  <a:pt x="2925" y="5400"/>
                  <a:pt x="3650" y="2900"/>
                  <a:pt x="3650" y="2900"/>
                </a:cubicBezTo>
                <a:lnTo>
                  <a:pt x="3025" y="1"/>
                </a:lnTo>
                <a:close/>
              </a:path>
            </a:pathLst>
          </a:custGeom>
          <a:solidFill>
            <a:srgbClr val="9ED4D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01" name="Google Shape;1201;p30"/>
          <p:cNvSpPr/>
          <p:nvPr/>
        </p:nvSpPr>
        <p:spPr>
          <a:xfrm>
            <a:off x="2989385" y="2787928"/>
            <a:ext cx="977043" cy="1176504"/>
          </a:xfrm>
          <a:custGeom>
            <a:avLst/>
            <a:gdLst/>
            <a:ahLst/>
            <a:cxnLst/>
            <a:rect l="l" t="t" r="r" b="b"/>
            <a:pathLst>
              <a:path w="7797" h="9389" extrusionOk="0">
                <a:moveTo>
                  <a:pt x="1050" y="1"/>
                </a:moveTo>
                <a:lnTo>
                  <a:pt x="0" y="2400"/>
                </a:lnTo>
                <a:cubicBezTo>
                  <a:pt x="0" y="2400"/>
                  <a:pt x="5524" y="8349"/>
                  <a:pt x="5624" y="8649"/>
                </a:cubicBezTo>
                <a:cubicBezTo>
                  <a:pt x="5677" y="9094"/>
                  <a:pt x="6359" y="9389"/>
                  <a:pt x="6908" y="9389"/>
                </a:cubicBezTo>
                <a:cubicBezTo>
                  <a:pt x="7408" y="9389"/>
                  <a:pt x="7797" y="9145"/>
                  <a:pt x="7499" y="8549"/>
                </a:cubicBezTo>
                <a:cubicBezTo>
                  <a:pt x="6474" y="6675"/>
                  <a:pt x="1050" y="1"/>
                  <a:pt x="1050" y="1"/>
                </a:cubicBezTo>
                <a:close/>
              </a:path>
            </a:pathLst>
          </a:custGeom>
          <a:solidFill>
            <a:srgbClr val="9ED4D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02" name="Google Shape;1202;p30"/>
          <p:cNvSpPr/>
          <p:nvPr/>
        </p:nvSpPr>
        <p:spPr>
          <a:xfrm>
            <a:off x="2741905" y="3022878"/>
            <a:ext cx="510639" cy="369153"/>
          </a:xfrm>
          <a:custGeom>
            <a:avLst/>
            <a:gdLst/>
            <a:ahLst/>
            <a:cxnLst/>
            <a:rect l="l" t="t" r="r" b="b"/>
            <a:pathLst>
              <a:path w="4075" h="2946" extrusionOk="0">
                <a:moveTo>
                  <a:pt x="2925" y="1"/>
                </a:moveTo>
                <a:cubicBezTo>
                  <a:pt x="2925" y="1"/>
                  <a:pt x="1" y="950"/>
                  <a:pt x="826" y="2200"/>
                </a:cubicBezTo>
                <a:cubicBezTo>
                  <a:pt x="1216" y="2729"/>
                  <a:pt x="1691" y="2946"/>
                  <a:pt x="2142" y="2946"/>
                </a:cubicBezTo>
                <a:cubicBezTo>
                  <a:pt x="2671" y="2946"/>
                  <a:pt x="3166" y="2646"/>
                  <a:pt x="3450" y="2200"/>
                </a:cubicBezTo>
                <a:cubicBezTo>
                  <a:pt x="4075" y="1375"/>
                  <a:pt x="2925" y="1"/>
                  <a:pt x="2925" y="1"/>
                </a:cubicBezTo>
                <a:close/>
              </a:path>
            </a:pathLst>
          </a:custGeom>
          <a:solidFill>
            <a:srgbClr val="9ED4D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03" name="Google Shape;1203;p30"/>
          <p:cNvSpPr/>
          <p:nvPr/>
        </p:nvSpPr>
        <p:spPr>
          <a:xfrm>
            <a:off x="2795160" y="2672146"/>
            <a:ext cx="169293" cy="194225"/>
          </a:xfrm>
          <a:custGeom>
            <a:avLst/>
            <a:gdLst/>
            <a:ahLst/>
            <a:cxnLst/>
            <a:rect l="l" t="t" r="r" b="b"/>
            <a:pathLst>
              <a:path w="1351" h="1550" extrusionOk="0">
                <a:moveTo>
                  <a:pt x="825" y="0"/>
                </a:moveTo>
                <a:lnTo>
                  <a:pt x="1" y="525"/>
                </a:lnTo>
                <a:lnTo>
                  <a:pt x="626" y="1550"/>
                </a:lnTo>
                <a:lnTo>
                  <a:pt x="1350" y="525"/>
                </a:lnTo>
                <a:lnTo>
                  <a:pt x="8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04" name="Google Shape;1204;p30"/>
          <p:cNvSpPr/>
          <p:nvPr/>
        </p:nvSpPr>
        <p:spPr>
          <a:xfrm>
            <a:off x="2572740" y="2709738"/>
            <a:ext cx="144232" cy="197359"/>
          </a:xfrm>
          <a:custGeom>
            <a:avLst/>
            <a:gdLst/>
            <a:ahLst/>
            <a:cxnLst/>
            <a:rect l="l" t="t" r="r" b="b"/>
            <a:pathLst>
              <a:path w="1151" h="1575" extrusionOk="0">
                <a:moveTo>
                  <a:pt x="301" y="0"/>
                </a:moveTo>
                <a:lnTo>
                  <a:pt x="1" y="525"/>
                </a:lnTo>
                <a:lnTo>
                  <a:pt x="726" y="1575"/>
                </a:lnTo>
                <a:lnTo>
                  <a:pt x="1151" y="325"/>
                </a:lnTo>
                <a:lnTo>
                  <a:pt x="30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05" name="Google Shape;1205;p30"/>
          <p:cNvSpPr/>
          <p:nvPr/>
        </p:nvSpPr>
        <p:spPr>
          <a:xfrm>
            <a:off x="1241609" y="5920085"/>
            <a:ext cx="4632711" cy="222544"/>
          </a:xfrm>
          <a:custGeom>
            <a:avLst/>
            <a:gdLst/>
            <a:ahLst/>
            <a:cxnLst/>
            <a:rect l="l" t="t" r="r" b="b"/>
            <a:pathLst>
              <a:path w="36970" h="1776" extrusionOk="0">
                <a:moveTo>
                  <a:pt x="14273" y="0"/>
                </a:moveTo>
                <a:cubicBezTo>
                  <a:pt x="14173" y="225"/>
                  <a:pt x="14048" y="425"/>
                  <a:pt x="13948" y="625"/>
                </a:cubicBezTo>
                <a:cubicBezTo>
                  <a:pt x="13948" y="625"/>
                  <a:pt x="13548" y="750"/>
                  <a:pt x="13124" y="750"/>
                </a:cubicBezTo>
                <a:cubicBezTo>
                  <a:pt x="12699" y="750"/>
                  <a:pt x="12299" y="625"/>
                  <a:pt x="12299" y="125"/>
                </a:cubicBezTo>
                <a:lnTo>
                  <a:pt x="12399" y="0"/>
                </a:lnTo>
                <a:lnTo>
                  <a:pt x="12399" y="0"/>
                </a:lnTo>
                <a:cubicBezTo>
                  <a:pt x="9049" y="125"/>
                  <a:pt x="6250" y="225"/>
                  <a:pt x="4050" y="325"/>
                </a:cubicBezTo>
                <a:lnTo>
                  <a:pt x="4050" y="425"/>
                </a:lnTo>
                <a:lnTo>
                  <a:pt x="4050" y="1050"/>
                </a:lnTo>
                <a:lnTo>
                  <a:pt x="2700" y="1050"/>
                </a:lnTo>
                <a:lnTo>
                  <a:pt x="2700" y="425"/>
                </a:lnTo>
                <a:cubicBezTo>
                  <a:pt x="926" y="525"/>
                  <a:pt x="1" y="750"/>
                  <a:pt x="1" y="850"/>
                </a:cubicBezTo>
                <a:cubicBezTo>
                  <a:pt x="1" y="1375"/>
                  <a:pt x="8224" y="1775"/>
                  <a:pt x="18423" y="1775"/>
                </a:cubicBezTo>
                <a:cubicBezTo>
                  <a:pt x="28646" y="1775"/>
                  <a:pt x="36969" y="1375"/>
                  <a:pt x="36969" y="850"/>
                </a:cubicBezTo>
                <a:cubicBezTo>
                  <a:pt x="36969" y="750"/>
                  <a:pt x="35920" y="525"/>
                  <a:pt x="34270" y="425"/>
                </a:cubicBezTo>
                <a:lnTo>
                  <a:pt x="34270" y="1050"/>
                </a:lnTo>
                <a:lnTo>
                  <a:pt x="32920" y="1050"/>
                </a:lnTo>
                <a:lnTo>
                  <a:pt x="32920" y="325"/>
                </a:lnTo>
                <a:cubicBezTo>
                  <a:pt x="29896" y="125"/>
                  <a:pt x="25521" y="0"/>
                  <a:pt x="20522" y="0"/>
                </a:cubicBezTo>
                <a:cubicBezTo>
                  <a:pt x="20822" y="125"/>
                  <a:pt x="21247" y="525"/>
                  <a:pt x="21147" y="750"/>
                </a:cubicBezTo>
                <a:cubicBezTo>
                  <a:pt x="21047" y="850"/>
                  <a:pt x="20922" y="950"/>
                  <a:pt x="20722" y="950"/>
                </a:cubicBezTo>
                <a:cubicBezTo>
                  <a:pt x="20097" y="950"/>
                  <a:pt x="18947" y="625"/>
                  <a:pt x="18848" y="525"/>
                </a:cubicBezTo>
                <a:cubicBezTo>
                  <a:pt x="18748" y="425"/>
                  <a:pt x="18648" y="225"/>
                  <a:pt x="18548" y="0"/>
                </a:cubicBezTo>
                <a:lnTo>
                  <a:pt x="18223" y="0"/>
                </a:lnTo>
                <a:lnTo>
                  <a:pt x="18123" y="525"/>
                </a:lnTo>
                <a:lnTo>
                  <a:pt x="17923" y="525"/>
                </a:lnTo>
                <a:lnTo>
                  <a:pt x="17923" y="0"/>
                </a:lnTo>
                <a:close/>
              </a:path>
            </a:pathLst>
          </a:custGeom>
          <a:solidFill>
            <a:srgbClr val="123D60">
              <a:alpha val="2922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06" name="Google Shape;1206;p30"/>
          <p:cNvSpPr/>
          <p:nvPr/>
        </p:nvSpPr>
        <p:spPr>
          <a:xfrm>
            <a:off x="2782630" y="5920086"/>
            <a:ext cx="247612" cy="94105"/>
          </a:xfrm>
          <a:custGeom>
            <a:avLst/>
            <a:gdLst/>
            <a:ahLst/>
            <a:cxnLst/>
            <a:rect l="l" t="t" r="r" b="b"/>
            <a:pathLst>
              <a:path w="1976" h="751" extrusionOk="0">
                <a:moveTo>
                  <a:pt x="101" y="0"/>
                </a:moveTo>
                <a:lnTo>
                  <a:pt x="1" y="125"/>
                </a:lnTo>
                <a:cubicBezTo>
                  <a:pt x="1" y="625"/>
                  <a:pt x="401" y="750"/>
                  <a:pt x="826" y="750"/>
                </a:cubicBezTo>
                <a:cubicBezTo>
                  <a:pt x="1250" y="750"/>
                  <a:pt x="1650" y="625"/>
                  <a:pt x="1650" y="625"/>
                </a:cubicBezTo>
                <a:cubicBezTo>
                  <a:pt x="1750" y="425"/>
                  <a:pt x="1875" y="225"/>
                  <a:pt x="1975" y="0"/>
                </a:cubicBezTo>
                <a:close/>
              </a:path>
            </a:pathLst>
          </a:custGeom>
          <a:solidFill>
            <a:srgbClr val="0E273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07" name="Google Shape;1207;p30"/>
          <p:cNvSpPr/>
          <p:nvPr/>
        </p:nvSpPr>
        <p:spPr>
          <a:xfrm>
            <a:off x="3487354" y="5920086"/>
            <a:ext cx="416781" cy="119167"/>
          </a:xfrm>
          <a:custGeom>
            <a:avLst/>
            <a:gdLst/>
            <a:ahLst/>
            <a:cxnLst/>
            <a:rect l="l" t="t" r="r" b="b"/>
            <a:pathLst>
              <a:path w="3326" h="951" extrusionOk="0">
                <a:moveTo>
                  <a:pt x="1" y="0"/>
                </a:moveTo>
                <a:lnTo>
                  <a:pt x="1" y="525"/>
                </a:lnTo>
                <a:lnTo>
                  <a:pt x="201" y="525"/>
                </a:lnTo>
                <a:lnTo>
                  <a:pt x="301" y="0"/>
                </a:lnTo>
                <a:close/>
                <a:moveTo>
                  <a:pt x="626" y="0"/>
                </a:moveTo>
                <a:cubicBezTo>
                  <a:pt x="726" y="225"/>
                  <a:pt x="826" y="425"/>
                  <a:pt x="926" y="525"/>
                </a:cubicBezTo>
                <a:cubicBezTo>
                  <a:pt x="1025" y="625"/>
                  <a:pt x="2175" y="950"/>
                  <a:pt x="2800" y="950"/>
                </a:cubicBezTo>
                <a:cubicBezTo>
                  <a:pt x="3000" y="950"/>
                  <a:pt x="3125" y="850"/>
                  <a:pt x="3225" y="750"/>
                </a:cubicBezTo>
                <a:cubicBezTo>
                  <a:pt x="3325" y="525"/>
                  <a:pt x="2900" y="125"/>
                  <a:pt x="2600" y="0"/>
                </a:cubicBezTo>
                <a:close/>
              </a:path>
            </a:pathLst>
          </a:custGeom>
          <a:solidFill>
            <a:srgbClr val="0E273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08" name="Google Shape;1208;p30"/>
          <p:cNvSpPr/>
          <p:nvPr/>
        </p:nvSpPr>
        <p:spPr>
          <a:xfrm>
            <a:off x="3838212" y="2305624"/>
            <a:ext cx="1891931" cy="1281136"/>
          </a:xfrm>
          <a:custGeom>
            <a:avLst/>
            <a:gdLst/>
            <a:ahLst/>
            <a:cxnLst/>
            <a:rect l="l" t="t" r="r" b="b"/>
            <a:pathLst>
              <a:path w="15098" h="10224" extrusionOk="0">
                <a:moveTo>
                  <a:pt x="325" y="1"/>
                </a:moveTo>
                <a:cubicBezTo>
                  <a:pt x="100" y="1"/>
                  <a:pt x="0" y="101"/>
                  <a:pt x="0" y="326"/>
                </a:cubicBezTo>
                <a:lnTo>
                  <a:pt x="0" y="9899"/>
                </a:lnTo>
                <a:cubicBezTo>
                  <a:pt x="0" y="10099"/>
                  <a:pt x="100" y="10224"/>
                  <a:pt x="325" y="10224"/>
                </a:cubicBezTo>
                <a:lnTo>
                  <a:pt x="14798" y="10224"/>
                </a:lnTo>
                <a:cubicBezTo>
                  <a:pt x="14998" y="10224"/>
                  <a:pt x="15098" y="10099"/>
                  <a:pt x="15098" y="9899"/>
                </a:cubicBezTo>
                <a:lnTo>
                  <a:pt x="15098" y="326"/>
                </a:lnTo>
                <a:cubicBezTo>
                  <a:pt x="15098" y="101"/>
                  <a:pt x="14998" y="1"/>
                  <a:pt x="14798" y="1"/>
                </a:cubicBezTo>
                <a:close/>
              </a:path>
            </a:pathLst>
          </a:custGeom>
          <a:solidFill>
            <a:srgbClr val="AED4F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09" name="Google Shape;1209;p30"/>
          <p:cNvSpPr/>
          <p:nvPr/>
        </p:nvSpPr>
        <p:spPr>
          <a:xfrm>
            <a:off x="3838212" y="2305624"/>
            <a:ext cx="1891931" cy="1281136"/>
          </a:xfrm>
          <a:custGeom>
            <a:avLst/>
            <a:gdLst/>
            <a:ahLst/>
            <a:cxnLst/>
            <a:rect l="l" t="t" r="r" b="b"/>
            <a:pathLst>
              <a:path w="15098" h="10224" extrusionOk="0">
                <a:moveTo>
                  <a:pt x="325" y="1"/>
                </a:moveTo>
                <a:cubicBezTo>
                  <a:pt x="100" y="1"/>
                  <a:pt x="0" y="101"/>
                  <a:pt x="0" y="326"/>
                </a:cubicBezTo>
                <a:lnTo>
                  <a:pt x="0" y="9899"/>
                </a:lnTo>
                <a:cubicBezTo>
                  <a:pt x="0" y="10099"/>
                  <a:pt x="100" y="10224"/>
                  <a:pt x="325" y="10224"/>
                </a:cubicBezTo>
                <a:lnTo>
                  <a:pt x="14798" y="10224"/>
                </a:lnTo>
                <a:cubicBezTo>
                  <a:pt x="14998" y="10224"/>
                  <a:pt x="15098" y="10099"/>
                  <a:pt x="15098" y="9899"/>
                </a:cubicBezTo>
                <a:lnTo>
                  <a:pt x="15098" y="326"/>
                </a:lnTo>
                <a:cubicBezTo>
                  <a:pt x="15098" y="101"/>
                  <a:pt x="14998" y="1"/>
                  <a:pt x="14798" y="1"/>
                </a:cubicBezTo>
                <a:close/>
              </a:path>
            </a:pathLst>
          </a:custGeom>
          <a:solidFill>
            <a:srgbClr val="F28B8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10" name="Google Shape;1210;p30"/>
          <p:cNvSpPr/>
          <p:nvPr/>
        </p:nvSpPr>
        <p:spPr>
          <a:xfrm>
            <a:off x="3838212" y="2305624"/>
            <a:ext cx="1891931" cy="1281136"/>
          </a:xfrm>
          <a:custGeom>
            <a:avLst/>
            <a:gdLst/>
            <a:ahLst/>
            <a:cxnLst/>
            <a:rect l="l" t="t" r="r" b="b"/>
            <a:pathLst>
              <a:path w="15098" h="10224" extrusionOk="0">
                <a:moveTo>
                  <a:pt x="325" y="1"/>
                </a:moveTo>
                <a:cubicBezTo>
                  <a:pt x="100" y="1"/>
                  <a:pt x="0" y="101"/>
                  <a:pt x="0" y="326"/>
                </a:cubicBezTo>
                <a:lnTo>
                  <a:pt x="0" y="9899"/>
                </a:lnTo>
                <a:cubicBezTo>
                  <a:pt x="0" y="10099"/>
                  <a:pt x="100" y="10224"/>
                  <a:pt x="325" y="10224"/>
                </a:cubicBezTo>
                <a:lnTo>
                  <a:pt x="825" y="10224"/>
                </a:lnTo>
                <a:cubicBezTo>
                  <a:pt x="725" y="10224"/>
                  <a:pt x="525" y="10099"/>
                  <a:pt x="525" y="9899"/>
                </a:cubicBezTo>
                <a:lnTo>
                  <a:pt x="525" y="850"/>
                </a:lnTo>
                <a:cubicBezTo>
                  <a:pt x="525" y="625"/>
                  <a:pt x="725" y="525"/>
                  <a:pt x="825" y="525"/>
                </a:cubicBezTo>
                <a:lnTo>
                  <a:pt x="14798" y="525"/>
                </a:lnTo>
                <a:cubicBezTo>
                  <a:pt x="14998" y="525"/>
                  <a:pt x="15098" y="625"/>
                  <a:pt x="15098" y="850"/>
                </a:cubicBezTo>
                <a:lnTo>
                  <a:pt x="15098" y="326"/>
                </a:lnTo>
                <a:cubicBezTo>
                  <a:pt x="15098" y="101"/>
                  <a:pt x="14998" y="1"/>
                  <a:pt x="14798" y="1"/>
                </a:cubicBezTo>
                <a:close/>
              </a:path>
            </a:pathLst>
          </a:custGeom>
          <a:solidFill>
            <a:srgbClr val="F46C6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11" name="Google Shape;1211;p30"/>
          <p:cNvSpPr/>
          <p:nvPr/>
        </p:nvSpPr>
        <p:spPr>
          <a:xfrm>
            <a:off x="4555467" y="2787929"/>
            <a:ext cx="457381" cy="1033780"/>
          </a:xfrm>
          <a:custGeom>
            <a:avLst/>
            <a:gdLst/>
            <a:ahLst/>
            <a:cxnLst/>
            <a:rect l="l" t="t" r="r" b="b"/>
            <a:pathLst>
              <a:path w="3650" h="8250" extrusionOk="0">
                <a:moveTo>
                  <a:pt x="325" y="1"/>
                </a:moveTo>
                <a:cubicBezTo>
                  <a:pt x="100" y="1"/>
                  <a:pt x="0" y="126"/>
                  <a:pt x="0" y="326"/>
                </a:cubicBezTo>
                <a:lnTo>
                  <a:pt x="0" y="8024"/>
                </a:lnTo>
                <a:cubicBezTo>
                  <a:pt x="0" y="8124"/>
                  <a:pt x="100" y="8249"/>
                  <a:pt x="325" y="8249"/>
                </a:cubicBezTo>
                <a:lnTo>
                  <a:pt x="3450" y="8249"/>
                </a:lnTo>
                <a:cubicBezTo>
                  <a:pt x="3550" y="8249"/>
                  <a:pt x="3650" y="8124"/>
                  <a:pt x="3650" y="8024"/>
                </a:cubicBezTo>
                <a:lnTo>
                  <a:pt x="3650" y="326"/>
                </a:lnTo>
                <a:cubicBezTo>
                  <a:pt x="3650" y="126"/>
                  <a:pt x="3550" y="1"/>
                  <a:pt x="3450" y="1"/>
                </a:cubicBezTo>
                <a:close/>
              </a:path>
            </a:pathLst>
          </a:custGeom>
          <a:solidFill>
            <a:srgbClr val="F46C6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12" name="Google Shape;1212;p30"/>
          <p:cNvSpPr/>
          <p:nvPr/>
        </p:nvSpPr>
        <p:spPr>
          <a:xfrm>
            <a:off x="4555467" y="3649284"/>
            <a:ext cx="457381" cy="172421"/>
          </a:xfrm>
          <a:custGeom>
            <a:avLst/>
            <a:gdLst/>
            <a:ahLst/>
            <a:cxnLst/>
            <a:rect l="l" t="t" r="r" b="b"/>
            <a:pathLst>
              <a:path w="3650" h="1376" extrusionOk="0">
                <a:moveTo>
                  <a:pt x="0" y="1"/>
                </a:moveTo>
                <a:lnTo>
                  <a:pt x="0" y="1150"/>
                </a:lnTo>
                <a:cubicBezTo>
                  <a:pt x="0" y="1250"/>
                  <a:pt x="100" y="1375"/>
                  <a:pt x="325" y="1375"/>
                </a:cubicBezTo>
                <a:lnTo>
                  <a:pt x="3450" y="1375"/>
                </a:lnTo>
                <a:cubicBezTo>
                  <a:pt x="3550" y="1375"/>
                  <a:pt x="3650" y="1250"/>
                  <a:pt x="3650" y="1150"/>
                </a:cubicBezTo>
                <a:lnTo>
                  <a:pt x="3650" y="1"/>
                </a:lnTo>
                <a:close/>
              </a:path>
            </a:pathLst>
          </a:custGeom>
          <a:solidFill>
            <a:srgbClr val="DD64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13" name="Google Shape;1213;p30"/>
          <p:cNvSpPr/>
          <p:nvPr/>
        </p:nvSpPr>
        <p:spPr>
          <a:xfrm>
            <a:off x="4333048" y="3743265"/>
            <a:ext cx="914763" cy="116033"/>
          </a:xfrm>
          <a:custGeom>
            <a:avLst/>
            <a:gdLst/>
            <a:ahLst/>
            <a:cxnLst/>
            <a:rect l="l" t="t" r="r" b="b"/>
            <a:pathLst>
              <a:path w="7300" h="926" extrusionOk="0">
                <a:moveTo>
                  <a:pt x="325" y="1"/>
                </a:moveTo>
                <a:cubicBezTo>
                  <a:pt x="125" y="1"/>
                  <a:pt x="0" y="101"/>
                  <a:pt x="0" y="300"/>
                </a:cubicBezTo>
                <a:lnTo>
                  <a:pt x="0" y="625"/>
                </a:lnTo>
                <a:cubicBezTo>
                  <a:pt x="0" y="825"/>
                  <a:pt x="125" y="925"/>
                  <a:pt x="325" y="925"/>
                </a:cubicBezTo>
                <a:lnTo>
                  <a:pt x="6999" y="925"/>
                </a:lnTo>
                <a:cubicBezTo>
                  <a:pt x="7099" y="925"/>
                  <a:pt x="7299" y="825"/>
                  <a:pt x="7299" y="625"/>
                </a:cubicBezTo>
                <a:lnTo>
                  <a:pt x="7299" y="300"/>
                </a:lnTo>
                <a:cubicBezTo>
                  <a:pt x="7299" y="101"/>
                  <a:pt x="7099" y="1"/>
                  <a:pt x="6999" y="1"/>
                </a:cubicBezTo>
                <a:close/>
              </a:path>
            </a:pathLst>
          </a:custGeom>
          <a:solidFill>
            <a:srgbClr val="F46C6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14" name="Google Shape;1214;p30"/>
          <p:cNvSpPr/>
          <p:nvPr/>
        </p:nvSpPr>
        <p:spPr>
          <a:xfrm>
            <a:off x="2766966" y="3755796"/>
            <a:ext cx="1425276" cy="116033"/>
          </a:xfrm>
          <a:custGeom>
            <a:avLst/>
            <a:gdLst/>
            <a:ahLst/>
            <a:cxnLst/>
            <a:rect l="l" t="t" r="r" b="b"/>
            <a:pathLst>
              <a:path w="11374" h="926" extrusionOk="0">
                <a:moveTo>
                  <a:pt x="326" y="1"/>
                </a:moveTo>
                <a:cubicBezTo>
                  <a:pt x="226" y="1"/>
                  <a:pt x="1" y="101"/>
                  <a:pt x="1" y="300"/>
                </a:cubicBezTo>
                <a:lnTo>
                  <a:pt x="1" y="625"/>
                </a:lnTo>
                <a:cubicBezTo>
                  <a:pt x="1" y="825"/>
                  <a:pt x="226" y="925"/>
                  <a:pt x="326" y="925"/>
                </a:cubicBezTo>
                <a:lnTo>
                  <a:pt x="11049" y="925"/>
                </a:lnTo>
                <a:cubicBezTo>
                  <a:pt x="11249" y="925"/>
                  <a:pt x="11374" y="825"/>
                  <a:pt x="11374" y="625"/>
                </a:cubicBezTo>
                <a:lnTo>
                  <a:pt x="11374" y="300"/>
                </a:lnTo>
                <a:cubicBezTo>
                  <a:pt x="11374" y="101"/>
                  <a:pt x="11249" y="1"/>
                  <a:pt x="11049" y="1"/>
                </a:cubicBezTo>
                <a:close/>
              </a:path>
            </a:pathLst>
          </a:custGeom>
          <a:solidFill>
            <a:srgbClr val="F46C6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15" name="Google Shape;1215;p30"/>
          <p:cNvSpPr/>
          <p:nvPr/>
        </p:nvSpPr>
        <p:spPr>
          <a:xfrm>
            <a:off x="5366703" y="5841770"/>
            <a:ext cx="169168" cy="210013"/>
          </a:xfrm>
          <a:custGeom>
            <a:avLst/>
            <a:gdLst/>
            <a:ahLst/>
            <a:cxnLst/>
            <a:rect l="l" t="t" r="r" b="b"/>
            <a:pathLst>
              <a:path w="1350" h="1676" extrusionOk="0">
                <a:moveTo>
                  <a:pt x="0" y="1"/>
                </a:moveTo>
                <a:lnTo>
                  <a:pt x="0" y="1675"/>
                </a:lnTo>
                <a:lnTo>
                  <a:pt x="1350" y="1675"/>
                </a:lnTo>
                <a:lnTo>
                  <a:pt x="1350" y="1"/>
                </a:lnTo>
                <a:close/>
              </a:path>
            </a:pathLst>
          </a:custGeom>
          <a:solidFill>
            <a:srgbClr val="0E273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16" name="Google Shape;1216;p30"/>
          <p:cNvSpPr/>
          <p:nvPr/>
        </p:nvSpPr>
        <p:spPr>
          <a:xfrm>
            <a:off x="5366703" y="5869963"/>
            <a:ext cx="169168" cy="103503"/>
          </a:xfrm>
          <a:custGeom>
            <a:avLst/>
            <a:gdLst/>
            <a:ahLst/>
            <a:cxnLst/>
            <a:rect l="l" t="t" r="r" b="b"/>
            <a:pathLst>
              <a:path w="1350" h="826" extrusionOk="0">
                <a:moveTo>
                  <a:pt x="0" y="1"/>
                </a:moveTo>
                <a:lnTo>
                  <a:pt x="0" y="825"/>
                </a:lnTo>
                <a:lnTo>
                  <a:pt x="1350" y="825"/>
                </a:lnTo>
                <a:lnTo>
                  <a:pt x="1350" y="1"/>
                </a:lnTo>
                <a:close/>
              </a:path>
            </a:pathLst>
          </a:custGeom>
          <a:solidFill>
            <a:srgbClr val="10242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17" name="Google Shape;1217;p30"/>
          <p:cNvSpPr/>
          <p:nvPr/>
        </p:nvSpPr>
        <p:spPr>
          <a:xfrm>
            <a:off x="1579936" y="5841770"/>
            <a:ext cx="169293" cy="210013"/>
          </a:xfrm>
          <a:custGeom>
            <a:avLst/>
            <a:gdLst/>
            <a:ahLst/>
            <a:cxnLst/>
            <a:rect l="l" t="t" r="r" b="b"/>
            <a:pathLst>
              <a:path w="1351" h="1676" extrusionOk="0">
                <a:moveTo>
                  <a:pt x="0" y="1"/>
                </a:moveTo>
                <a:lnTo>
                  <a:pt x="0" y="1675"/>
                </a:lnTo>
                <a:lnTo>
                  <a:pt x="1350" y="1675"/>
                </a:lnTo>
                <a:lnTo>
                  <a:pt x="1350" y="1"/>
                </a:lnTo>
                <a:close/>
              </a:path>
            </a:pathLst>
          </a:custGeom>
          <a:solidFill>
            <a:srgbClr val="0E273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18" name="Google Shape;1218;p30"/>
          <p:cNvSpPr/>
          <p:nvPr/>
        </p:nvSpPr>
        <p:spPr>
          <a:xfrm>
            <a:off x="1579936" y="5869963"/>
            <a:ext cx="169293" cy="103503"/>
          </a:xfrm>
          <a:custGeom>
            <a:avLst/>
            <a:gdLst/>
            <a:ahLst/>
            <a:cxnLst/>
            <a:rect l="l" t="t" r="r" b="b"/>
            <a:pathLst>
              <a:path w="1351" h="826" extrusionOk="0">
                <a:moveTo>
                  <a:pt x="0" y="1"/>
                </a:moveTo>
                <a:lnTo>
                  <a:pt x="0" y="825"/>
                </a:lnTo>
                <a:lnTo>
                  <a:pt x="1350" y="825"/>
                </a:lnTo>
                <a:lnTo>
                  <a:pt x="1350" y="725"/>
                </a:lnTo>
                <a:lnTo>
                  <a:pt x="1350" y="1"/>
                </a:lnTo>
                <a:close/>
              </a:path>
            </a:pathLst>
          </a:custGeom>
          <a:solidFill>
            <a:srgbClr val="10242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19" name="Google Shape;1219;p30"/>
          <p:cNvSpPr/>
          <p:nvPr/>
        </p:nvSpPr>
        <p:spPr>
          <a:xfrm>
            <a:off x="1332455" y="3978214"/>
            <a:ext cx="4463543" cy="1879349"/>
          </a:xfrm>
          <a:custGeom>
            <a:avLst/>
            <a:gdLst/>
            <a:ahLst/>
            <a:cxnLst/>
            <a:rect l="l" t="t" r="r" b="b"/>
            <a:pathLst>
              <a:path w="35620" h="14998" extrusionOk="0">
                <a:moveTo>
                  <a:pt x="1" y="0"/>
                </a:moveTo>
                <a:lnTo>
                  <a:pt x="1" y="14998"/>
                </a:lnTo>
                <a:lnTo>
                  <a:pt x="35619" y="14998"/>
                </a:lnTo>
                <a:lnTo>
                  <a:pt x="35619" y="0"/>
                </a:lnTo>
                <a:close/>
              </a:path>
            </a:pathLst>
          </a:custGeom>
          <a:solidFill>
            <a:srgbClr val="123D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20" name="Google Shape;1220;p30"/>
          <p:cNvSpPr/>
          <p:nvPr/>
        </p:nvSpPr>
        <p:spPr>
          <a:xfrm>
            <a:off x="1579936" y="4197374"/>
            <a:ext cx="3981099" cy="1462831"/>
          </a:xfrm>
          <a:custGeom>
            <a:avLst/>
            <a:gdLst/>
            <a:ahLst/>
            <a:cxnLst/>
            <a:rect l="l" t="t" r="r" b="b"/>
            <a:pathLst>
              <a:path w="31770" h="11674" extrusionOk="0">
                <a:moveTo>
                  <a:pt x="0" y="1"/>
                </a:moveTo>
                <a:lnTo>
                  <a:pt x="0" y="11674"/>
                </a:lnTo>
                <a:lnTo>
                  <a:pt x="31770" y="11674"/>
                </a:lnTo>
                <a:lnTo>
                  <a:pt x="31770" y="1"/>
                </a:lnTo>
                <a:close/>
              </a:path>
            </a:pathLst>
          </a:custGeom>
          <a:solidFill>
            <a:srgbClr val="0E273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21" name="Google Shape;1221;p30"/>
          <p:cNvSpPr/>
          <p:nvPr/>
        </p:nvSpPr>
        <p:spPr>
          <a:xfrm>
            <a:off x="1332455" y="3962550"/>
            <a:ext cx="4463543" cy="15788"/>
          </a:xfrm>
          <a:custGeom>
            <a:avLst/>
            <a:gdLst/>
            <a:ahLst/>
            <a:cxnLst/>
            <a:rect l="l" t="t" r="r" b="b"/>
            <a:pathLst>
              <a:path w="35620" h="126" extrusionOk="0">
                <a:moveTo>
                  <a:pt x="1" y="0"/>
                </a:moveTo>
                <a:lnTo>
                  <a:pt x="1" y="125"/>
                </a:lnTo>
                <a:lnTo>
                  <a:pt x="7499" y="125"/>
                </a:lnTo>
                <a:lnTo>
                  <a:pt x="7499" y="0"/>
                </a:lnTo>
                <a:close/>
                <a:moveTo>
                  <a:pt x="11774" y="0"/>
                </a:moveTo>
                <a:lnTo>
                  <a:pt x="11674" y="125"/>
                </a:lnTo>
                <a:lnTo>
                  <a:pt x="11874" y="125"/>
                </a:lnTo>
                <a:lnTo>
                  <a:pt x="11874" y="0"/>
                </a:lnTo>
                <a:close/>
                <a:moveTo>
                  <a:pt x="15323" y="0"/>
                </a:moveTo>
                <a:lnTo>
                  <a:pt x="15198" y="125"/>
                </a:lnTo>
                <a:lnTo>
                  <a:pt x="35619" y="125"/>
                </a:lnTo>
                <a:lnTo>
                  <a:pt x="35619" y="0"/>
                </a:lnTo>
                <a:close/>
              </a:path>
            </a:pathLst>
          </a:custGeom>
          <a:solidFill>
            <a:srgbClr val="B8BB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22" name="Google Shape;1222;p30"/>
          <p:cNvSpPr/>
          <p:nvPr/>
        </p:nvSpPr>
        <p:spPr>
          <a:xfrm>
            <a:off x="2272130" y="3962550"/>
            <a:ext cx="980425" cy="15788"/>
          </a:xfrm>
          <a:custGeom>
            <a:avLst/>
            <a:gdLst/>
            <a:ahLst/>
            <a:cxnLst/>
            <a:rect l="l" t="t" r="r" b="b"/>
            <a:pathLst>
              <a:path w="7824" h="126" extrusionOk="0">
                <a:moveTo>
                  <a:pt x="0" y="0"/>
                </a:moveTo>
                <a:lnTo>
                  <a:pt x="0" y="125"/>
                </a:lnTo>
                <a:lnTo>
                  <a:pt x="4175" y="125"/>
                </a:lnTo>
                <a:lnTo>
                  <a:pt x="4275" y="0"/>
                </a:lnTo>
                <a:close/>
                <a:moveTo>
                  <a:pt x="4375" y="0"/>
                </a:moveTo>
                <a:lnTo>
                  <a:pt x="4375" y="125"/>
                </a:lnTo>
                <a:lnTo>
                  <a:pt x="7699" y="125"/>
                </a:lnTo>
                <a:lnTo>
                  <a:pt x="7824" y="0"/>
                </a:lnTo>
                <a:close/>
              </a:path>
            </a:pathLst>
          </a:custGeom>
          <a:solidFill>
            <a:srgbClr val="749DA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23" name="Google Shape;1223;p30"/>
          <p:cNvSpPr/>
          <p:nvPr/>
        </p:nvSpPr>
        <p:spPr>
          <a:xfrm>
            <a:off x="1332455" y="3978214"/>
            <a:ext cx="4463543" cy="90972"/>
          </a:xfrm>
          <a:custGeom>
            <a:avLst/>
            <a:gdLst/>
            <a:ahLst/>
            <a:cxnLst/>
            <a:rect l="l" t="t" r="r" b="b"/>
            <a:pathLst>
              <a:path w="35620" h="726" extrusionOk="0">
                <a:moveTo>
                  <a:pt x="1" y="0"/>
                </a:moveTo>
                <a:lnTo>
                  <a:pt x="1" y="725"/>
                </a:lnTo>
                <a:lnTo>
                  <a:pt x="35619" y="725"/>
                </a:lnTo>
                <a:lnTo>
                  <a:pt x="35619" y="0"/>
                </a:lnTo>
                <a:close/>
              </a:path>
            </a:pathLst>
          </a:custGeom>
          <a:solidFill>
            <a:srgbClr val="13334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24" name="Google Shape;1224;p30"/>
          <p:cNvSpPr/>
          <p:nvPr/>
        </p:nvSpPr>
        <p:spPr>
          <a:xfrm>
            <a:off x="1122567" y="3834111"/>
            <a:ext cx="4883331" cy="156759"/>
          </a:xfrm>
          <a:custGeom>
            <a:avLst/>
            <a:gdLst/>
            <a:ahLst/>
            <a:cxnLst/>
            <a:rect l="l" t="t" r="r" b="b"/>
            <a:pathLst>
              <a:path w="38970" h="1251" extrusionOk="0">
                <a:moveTo>
                  <a:pt x="1" y="0"/>
                </a:moveTo>
                <a:lnTo>
                  <a:pt x="1" y="1250"/>
                </a:lnTo>
                <a:lnTo>
                  <a:pt x="38969" y="1250"/>
                </a:lnTo>
                <a:lnTo>
                  <a:pt x="38969" y="0"/>
                </a:lnTo>
                <a:close/>
              </a:path>
            </a:pathLst>
          </a:custGeom>
          <a:solidFill>
            <a:srgbClr val="0E273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25" name="Google Shape;1225;p30"/>
          <p:cNvSpPr/>
          <p:nvPr/>
        </p:nvSpPr>
        <p:spPr>
          <a:xfrm>
            <a:off x="2720601" y="2264597"/>
            <a:ext cx="54267" cy="84671"/>
          </a:xfrm>
          <a:custGeom>
            <a:avLst/>
            <a:gdLst/>
            <a:ahLst/>
            <a:cxnLst/>
            <a:rect l="l" t="t" r="r" b="b"/>
            <a:pathLst>
              <a:path w="401" h="626" extrusionOk="0">
                <a:moveTo>
                  <a:pt x="201" y="1"/>
                </a:moveTo>
                <a:cubicBezTo>
                  <a:pt x="101" y="1"/>
                  <a:pt x="1" y="101"/>
                  <a:pt x="1" y="301"/>
                </a:cubicBezTo>
                <a:cubicBezTo>
                  <a:pt x="1" y="526"/>
                  <a:pt x="101" y="626"/>
                  <a:pt x="201" y="626"/>
                </a:cubicBezTo>
                <a:cubicBezTo>
                  <a:pt x="301" y="626"/>
                  <a:pt x="401" y="526"/>
                  <a:pt x="401" y="301"/>
                </a:cubicBezTo>
                <a:cubicBezTo>
                  <a:pt x="401" y="101"/>
                  <a:pt x="301" y="1"/>
                  <a:pt x="201" y="1"/>
                </a:cubicBezTo>
                <a:close/>
              </a:path>
            </a:pathLst>
          </a:custGeom>
          <a:solidFill>
            <a:srgbClr val="172D3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26" name="Google Shape;1226;p30"/>
          <p:cNvSpPr/>
          <p:nvPr/>
        </p:nvSpPr>
        <p:spPr>
          <a:xfrm>
            <a:off x="2887268" y="2236763"/>
            <a:ext cx="54267" cy="84671"/>
          </a:xfrm>
          <a:custGeom>
            <a:avLst/>
            <a:gdLst/>
            <a:ahLst/>
            <a:cxnLst/>
            <a:rect l="l" t="t" r="r" b="b"/>
            <a:pathLst>
              <a:path w="401" h="626" extrusionOk="0">
                <a:moveTo>
                  <a:pt x="201" y="1"/>
                </a:moveTo>
                <a:cubicBezTo>
                  <a:pt x="101" y="1"/>
                  <a:pt x="1" y="101"/>
                  <a:pt x="1" y="301"/>
                </a:cubicBezTo>
                <a:cubicBezTo>
                  <a:pt x="1" y="526"/>
                  <a:pt x="101" y="626"/>
                  <a:pt x="201" y="626"/>
                </a:cubicBezTo>
                <a:cubicBezTo>
                  <a:pt x="301" y="626"/>
                  <a:pt x="401" y="526"/>
                  <a:pt x="401" y="301"/>
                </a:cubicBezTo>
                <a:cubicBezTo>
                  <a:pt x="401" y="101"/>
                  <a:pt x="301" y="1"/>
                  <a:pt x="201" y="1"/>
                </a:cubicBezTo>
                <a:close/>
              </a:path>
            </a:pathLst>
          </a:custGeom>
          <a:solidFill>
            <a:srgbClr val="172D3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27" name="Google Shape;1227;p30"/>
          <p:cNvSpPr/>
          <p:nvPr/>
        </p:nvSpPr>
        <p:spPr>
          <a:xfrm rot="-565316">
            <a:off x="2856551" y="2146299"/>
            <a:ext cx="79731" cy="24715"/>
          </a:xfrm>
          <a:custGeom>
            <a:avLst/>
            <a:gdLst/>
            <a:ahLst/>
            <a:cxnLst/>
            <a:rect l="l" t="t" r="r" b="b"/>
            <a:pathLst>
              <a:path w="1251" h="396" extrusionOk="0">
                <a:moveTo>
                  <a:pt x="606" y="1"/>
                </a:moveTo>
                <a:cubicBezTo>
                  <a:pt x="407" y="1"/>
                  <a:pt x="191" y="96"/>
                  <a:pt x="0" y="395"/>
                </a:cubicBezTo>
                <a:lnTo>
                  <a:pt x="1250" y="295"/>
                </a:lnTo>
                <a:cubicBezTo>
                  <a:pt x="1250" y="295"/>
                  <a:pt x="956" y="1"/>
                  <a:pt x="606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28" name="Google Shape;1228;p30"/>
          <p:cNvSpPr/>
          <p:nvPr/>
        </p:nvSpPr>
        <p:spPr>
          <a:xfrm rot="-565316">
            <a:off x="2690284" y="2178965"/>
            <a:ext cx="79731" cy="24715"/>
          </a:xfrm>
          <a:custGeom>
            <a:avLst/>
            <a:gdLst/>
            <a:ahLst/>
            <a:cxnLst/>
            <a:rect l="l" t="t" r="r" b="b"/>
            <a:pathLst>
              <a:path w="1251" h="396" extrusionOk="0">
                <a:moveTo>
                  <a:pt x="606" y="1"/>
                </a:moveTo>
                <a:cubicBezTo>
                  <a:pt x="407" y="1"/>
                  <a:pt x="191" y="96"/>
                  <a:pt x="0" y="395"/>
                </a:cubicBezTo>
                <a:lnTo>
                  <a:pt x="1250" y="295"/>
                </a:lnTo>
                <a:cubicBezTo>
                  <a:pt x="1250" y="295"/>
                  <a:pt x="956" y="1"/>
                  <a:pt x="606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3010764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6618" y="5652849"/>
            <a:ext cx="1217061" cy="987061"/>
            <a:chOff x="2741014" y="3131911"/>
            <a:chExt cx="1818544" cy="1456809"/>
          </a:xfrm>
        </p:grpSpPr>
        <p:grpSp>
          <p:nvGrpSpPr>
            <p:cNvPr id="3" name="Google Shape;63;p15"/>
            <p:cNvGrpSpPr/>
            <p:nvPr/>
          </p:nvGrpSpPr>
          <p:grpSpPr>
            <a:xfrm>
              <a:off x="3905919" y="3131911"/>
              <a:ext cx="385430" cy="163502"/>
              <a:chOff x="6560618" y="566428"/>
              <a:chExt cx="777708" cy="329909"/>
            </a:xfrm>
          </p:grpSpPr>
          <p:sp>
            <p:nvSpPr>
              <p:cNvPr id="52" name="Google Shape;67;p15"/>
              <p:cNvSpPr/>
              <p:nvPr/>
            </p:nvSpPr>
            <p:spPr>
              <a:xfrm>
                <a:off x="7224904" y="706620"/>
                <a:ext cx="21888" cy="36295"/>
              </a:xfrm>
              <a:custGeom>
                <a:avLst/>
                <a:gdLst/>
                <a:ahLst/>
                <a:cxnLst/>
                <a:rect l="l" t="t" r="r" b="b"/>
                <a:pathLst>
                  <a:path w="632" h="1048" extrusionOk="0">
                    <a:moveTo>
                      <a:pt x="0" y="1048"/>
                    </a:moveTo>
                    <a:cubicBezTo>
                      <a:pt x="107" y="643"/>
                      <a:pt x="346" y="334"/>
                      <a:pt x="596" y="0"/>
                    </a:cubicBezTo>
                    <a:cubicBezTo>
                      <a:pt x="596" y="84"/>
                      <a:pt x="631" y="167"/>
                      <a:pt x="596" y="226"/>
                    </a:cubicBezTo>
                    <a:cubicBezTo>
                      <a:pt x="453" y="524"/>
                      <a:pt x="358" y="881"/>
                      <a:pt x="0" y="1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53" name="Google Shape;68;p15"/>
              <p:cNvSpPr/>
              <p:nvPr/>
            </p:nvSpPr>
            <p:spPr>
              <a:xfrm>
                <a:off x="7319728" y="577960"/>
                <a:ext cx="10355" cy="12398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58" extrusionOk="0">
                    <a:moveTo>
                      <a:pt x="298" y="24"/>
                    </a:moveTo>
                    <a:cubicBezTo>
                      <a:pt x="298" y="191"/>
                      <a:pt x="263" y="322"/>
                      <a:pt x="1" y="358"/>
                    </a:cubicBezTo>
                    <a:cubicBezTo>
                      <a:pt x="60" y="262"/>
                      <a:pt x="72" y="203"/>
                      <a:pt x="120" y="143"/>
                    </a:cubicBezTo>
                    <a:cubicBezTo>
                      <a:pt x="167" y="84"/>
                      <a:pt x="227" y="48"/>
                      <a:pt x="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54" name="Google Shape;69;p15"/>
              <p:cNvSpPr/>
              <p:nvPr/>
            </p:nvSpPr>
            <p:spPr>
              <a:xfrm>
                <a:off x="7329633" y="566428"/>
                <a:ext cx="8693" cy="12398"/>
              </a:xfrm>
              <a:custGeom>
                <a:avLst/>
                <a:gdLst/>
                <a:ahLst/>
                <a:cxnLst/>
                <a:rect l="l" t="t" r="r" b="b"/>
                <a:pathLst>
                  <a:path w="251" h="358" extrusionOk="0">
                    <a:moveTo>
                      <a:pt x="1" y="333"/>
                    </a:moveTo>
                    <a:cubicBezTo>
                      <a:pt x="48" y="238"/>
                      <a:pt x="108" y="155"/>
                      <a:pt x="179" y="0"/>
                    </a:cubicBezTo>
                    <a:cubicBezTo>
                      <a:pt x="251" y="226"/>
                      <a:pt x="179" y="322"/>
                      <a:pt x="36" y="3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55" name="Google Shape;84;p15"/>
              <p:cNvSpPr/>
              <p:nvPr/>
            </p:nvSpPr>
            <p:spPr>
              <a:xfrm>
                <a:off x="6560618" y="892978"/>
                <a:ext cx="6615" cy="3359"/>
              </a:xfrm>
              <a:custGeom>
                <a:avLst/>
                <a:gdLst/>
                <a:ahLst/>
                <a:cxnLst/>
                <a:rect l="l" t="t" r="r" b="b"/>
                <a:pathLst>
                  <a:path w="191" h="97" extrusionOk="0">
                    <a:moveTo>
                      <a:pt x="191" y="25"/>
                    </a:moveTo>
                    <a:cubicBezTo>
                      <a:pt x="155" y="60"/>
                      <a:pt x="119" y="96"/>
                      <a:pt x="108" y="84"/>
                    </a:cubicBezTo>
                    <a:cubicBezTo>
                      <a:pt x="60" y="72"/>
                      <a:pt x="36" y="36"/>
                      <a:pt x="0" y="25"/>
                    </a:cubicBezTo>
                    <a:cubicBezTo>
                      <a:pt x="12" y="13"/>
                      <a:pt x="36" y="1"/>
                      <a:pt x="48" y="1"/>
                    </a:cubicBezTo>
                    <a:cubicBezTo>
                      <a:pt x="72" y="1"/>
                      <a:pt x="119" y="13"/>
                      <a:pt x="191" y="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</p:grpSp>
        <p:grpSp>
          <p:nvGrpSpPr>
            <p:cNvPr id="4" name="Google Shape;85;p15"/>
            <p:cNvGrpSpPr/>
            <p:nvPr/>
          </p:nvGrpSpPr>
          <p:grpSpPr>
            <a:xfrm>
              <a:off x="2741014" y="3934423"/>
              <a:ext cx="788182" cy="654297"/>
              <a:chOff x="1110535" y="3343550"/>
              <a:chExt cx="1483241" cy="1231289"/>
            </a:xfrm>
          </p:grpSpPr>
          <p:sp>
            <p:nvSpPr>
              <p:cNvPr id="23" name="Google Shape;86;p15"/>
              <p:cNvSpPr/>
              <p:nvPr/>
            </p:nvSpPr>
            <p:spPr>
              <a:xfrm>
                <a:off x="1955754" y="3422246"/>
                <a:ext cx="109300" cy="31793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918" extrusionOk="0">
                    <a:moveTo>
                      <a:pt x="3155" y="810"/>
                    </a:moveTo>
                    <a:cubicBezTo>
                      <a:pt x="2584" y="846"/>
                      <a:pt x="2072" y="858"/>
                      <a:pt x="1548" y="894"/>
                    </a:cubicBezTo>
                    <a:cubicBezTo>
                      <a:pt x="1393" y="894"/>
                      <a:pt x="1238" y="906"/>
                      <a:pt x="1083" y="906"/>
                    </a:cubicBezTo>
                    <a:cubicBezTo>
                      <a:pt x="845" y="917"/>
                      <a:pt x="655" y="870"/>
                      <a:pt x="500" y="667"/>
                    </a:cubicBezTo>
                    <a:cubicBezTo>
                      <a:pt x="369" y="477"/>
                      <a:pt x="107" y="394"/>
                      <a:pt x="0" y="120"/>
                    </a:cubicBezTo>
                    <a:cubicBezTo>
                      <a:pt x="298" y="1"/>
                      <a:pt x="583" y="1"/>
                      <a:pt x="857" y="36"/>
                    </a:cubicBezTo>
                    <a:cubicBezTo>
                      <a:pt x="1083" y="72"/>
                      <a:pt x="1298" y="132"/>
                      <a:pt x="1512" y="191"/>
                    </a:cubicBezTo>
                    <a:cubicBezTo>
                      <a:pt x="1845" y="263"/>
                      <a:pt x="2155" y="370"/>
                      <a:pt x="2488" y="441"/>
                    </a:cubicBezTo>
                    <a:cubicBezTo>
                      <a:pt x="2703" y="501"/>
                      <a:pt x="2703" y="489"/>
                      <a:pt x="3155" y="810"/>
                    </a:cubicBezTo>
                    <a:close/>
                  </a:path>
                </a:pathLst>
              </a:custGeom>
              <a:solidFill>
                <a:srgbClr val="FEA1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24" name="Google Shape;87;p15"/>
              <p:cNvSpPr/>
              <p:nvPr/>
            </p:nvSpPr>
            <p:spPr>
              <a:xfrm>
                <a:off x="1762042" y="3646204"/>
                <a:ext cx="545981" cy="845345"/>
              </a:xfrm>
              <a:custGeom>
                <a:avLst/>
                <a:gdLst/>
                <a:ahLst/>
                <a:cxnLst/>
                <a:rect l="l" t="t" r="r" b="b"/>
                <a:pathLst>
                  <a:path w="15765" h="24409" extrusionOk="0">
                    <a:moveTo>
                      <a:pt x="10526" y="11883"/>
                    </a:moveTo>
                    <a:cubicBezTo>
                      <a:pt x="9823" y="11800"/>
                      <a:pt x="9371" y="12181"/>
                      <a:pt x="8871" y="12574"/>
                    </a:cubicBezTo>
                    <a:cubicBezTo>
                      <a:pt x="8204" y="13098"/>
                      <a:pt x="7799" y="13776"/>
                      <a:pt x="7561" y="14550"/>
                    </a:cubicBezTo>
                    <a:cubicBezTo>
                      <a:pt x="7251" y="15539"/>
                      <a:pt x="7406" y="16217"/>
                      <a:pt x="8359" y="16872"/>
                    </a:cubicBezTo>
                    <a:cubicBezTo>
                      <a:pt x="9264" y="17479"/>
                      <a:pt x="10264" y="17717"/>
                      <a:pt x="11347" y="17682"/>
                    </a:cubicBezTo>
                    <a:cubicBezTo>
                      <a:pt x="11716" y="17658"/>
                      <a:pt x="12050" y="17503"/>
                      <a:pt x="12347" y="17301"/>
                    </a:cubicBezTo>
                    <a:cubicBezTo>
                      <a:pt x="12740" y="17039"/>
                      <a:pt x="13026" y="16670"/>
                      <a:pt x="13205" y="16217"/>
                    </a:cubicBezTo>
                    <a:cubicBezTo>
                      <a:pt x="13371" y="15801"/>
                      <a:pt x="13478" y="15360"/>
                      <a:pt x="13133" y="14908"/>
                    </a:cubicBezTo>
                    <a:cubicBezTo>
                      <a:pt x="13264" y="14860"/>
                      <a:pt x="13359" y="14789"/>
                      <a:pt x="13443" y="14789"/>
                    </a:cubicBezTo>
                    <a:cubicBezTo>
                      <a:pt x="13979" y="14824"/>
                      <a:pt x="14502" y="14860"/>
                      <a:pt x="15086" y="14908"/>
                    </a:cubicBezTo>
                    <a:cubicBezTo>
                      <a:pt x="15264" y="15420"/>
                      <a:pt x="15229" y="15979"/>
                      <a:pt x="15336" y="16515"/>
                    </a:cubicBezTo>
                    <a:cubicBezTo>
                      <a:pt x="15455" y="17039"/>
                      <a:pt x="15479" y="17575"/>
                      <a:pt x="15526" y="18110"/>
                    </a:cubicBezTo>
                    <a:cubicBezTo>
                      <a:pt x="15574" y="18658"/>
                      <a:pt x="15538" y="19230"/>
                      <a:pt x="15645" y="19777"/>
                    </a:cubicBezTo>
                    <a:cubicBezTo>
                      <a:pt x="15753" y="20313"/>
                      <a:pt x="15753" y="20813"/>
                      <a:pt x="15764" y="21349"/>
                    </a:cubicBezTo>
                    <a:cubicBezTo>
                      <a:pt x="14633" y="21623"/>
                      <a:pt x="13538" y="21885"/>
                      <a:pt x="12431" y="22158"/>
                    </a:cubicBezTo>
                    <a:cubicBezTo>
                      <a:pt x="12240" y="22206"/>
                      <a:pt x="12062" y="22278"/>
                      <a:pt x="11871" y="22349"/>
                    </a:cubicBezTo>
                    <a:cubicBezTo>
                      <a:pt x="11812" y="22361"/>
                      <a:pt x="11752" y="22408"/>
                      <a:pt x="11693" y="22420"/>
                    </a:cubicBezTo>
                    <a:cubicBezTo>
                      <a:pt x="10954" y="22528"/>
                      <a:pt x="10288" y="22861"/>
                      <a:pt x="9561" y="23004"/>
                    </a:cubicBezTo>
                    <a:cubicBezTo>
                      <a:pt x="9037" y="23123"/>
                      <a:pt x="8514" y="23230"/>
                      <a:pt x="8013" y="23373"/>
                    </a:cubicBezTo>
                    <a:cubicBezTo>
                      <a:pt x="7025" y="23671"/>
                      <a:pt x="5989" y="23909"/>
                      <a:pt x="5096" y="23992"/>
                    </a:cubicBezTo>
                    <a:cubicBezTo>
                      <a:pt x="4906" y="24004"/>
                      <a:pt x="4692" y="24028"/>
                      <a:pt x="4501" y="24087"/>
                    </a:cubicBezTo>
                    <a:cubicBezTo>
                      <a:pt x="3799" y="24266"/>
                      <a:pt x="3096" y="24349"/>
                      <a:pt x="2346" y="24409"/>
                    </a:cubicBezTo>
                    <a:cubicBezTo>
                      <a:pt x="2310" y="24290"/>
                      <a:pt x="2251" y="24171"/>
                      <a:pt x="2251" y="24052"/>
                    </a:cubicBezTo>
                    <a:cubicBezTo>
                      <a:pt x="2251" y="22754"/>
                      <a:pt x="2120" y="21456"/>
                      <a:pt x="2001" y="20182"/>
                    </a:cubicBezTo>
                    <a:cubicBezTo>
                      <a:pt x="1965" y="19896"/>
                      <a:pt x="1965" y="19599"/>
                      <a:pt x="1953" y="19325"/>
                    </a:cubicBezTo>
                    <a:cubicBezTo>
                      <a:pt x="2001" y="19289"/>
                      <a:pt x="2025" y="19241"/>
                      <a:pt x="2060" y="19230"/>
                    </a:cubicBezTo>
                    <a:cubicBezTo>
                      <a:pt x="2322" y="19122"/>
                      <a:pt x="2620" y="19063"/>
                      <a:pt x="2858" y="18884"/>
                    </a:cubicBezTo>
                    <a:cubicBezTo>
                      <a:pt x="3239" y="18610"/>
                      <a:pt x="3596" y="18301"/>
                      <a:pt x="3894" y="17944"/>
                    </a:cubicBezTo>
                    <a:cubicBezTo>
                      <a:pt x="4144" y="17646"/>
                      <a:pt x="4323" y="17265"/>
                      <a:pt x="4489" y="16908"/>
                    </a:cubicBezTo>
                    <a:cubicBezTo>
                      <a:pt x="4620" y="16610"/>
                      <a:pt x="4680" y="16265"/>
                      <a:pt x="4799" y="15955"/>
                    </a:cubicBezTo>
                    <a:cubicBezTo>
                      <a:pt x="4989" y="15372"/>
                      <a:pt x="4882" y="14789"/>
                      <a:pt x="4704" y="14241"/>
                    </a:cubicBezTo>
                    <a:cubicBezTo>
                      <a:pt x="4382" y="13157"/>
                      <a:pt x="3834" y="12181"/>
                      <a:pt x="2858" y="11526"/>
                    </a:cubicBezTo>
                    <a:cubicBezTo>
                      <a:pt x="2834" y="11502"/>
                      <a:pt x="2787" y="11467"/>
                      <a:pt x="2775" y="11443"/>
                    </a:cubicBezTo>
                    <a:cubicBezTo>
                      <a:pt x="2763" y="11431"/>
                      <a:pt x="2763" y="11395"/>
                      <a:pt x="2763" y="11336"/>
                    </a:cubicBezTo>
                    <a:cubicBezTo>
                      <a:pt x="3013" y="11098"/>
                      <a:pt x="3215" y="10788"/>
                      <a:pt x="3561" y="10609"/>
                    </a:cubicBezTo>
                    <a:cubicBezTo>
                      <a:pt x="4084" y="10336"/>
                      <a:pt x="4346" y="9836"/>
                      <a:pt x="4715" y="9419"/>
                    </a:cubicBezTo>
                    <a:cubicBezTo>
                      <a:pt x="5001" y="9109"/>
                      <a:pt x="4858" y="8597"/>
                      <a:pt x="4454" y="8300"/>
                    </a:cubicBezTo>
                    <a:cubicBezTo>
                      <a:pt x="4251" y="8133"/>
                      <a:pt x="3989" y="8014"/>
                      <a:pt x="3775" y="7883"/>
                    </a:cubicBezTo>
                    <a:cubicBezTo>
                      <a:pt x="3287" y="7585"/>
                      <a:pt x="2822" y="7299"/>
                      <a:pt x="2370" y="6978"/>
                    </a:cubicBezTo>
                    <a:cubicBezTo>
                      <a:pt x="2013" y="6704"/>
                      <a:pt x="1644" y="6454"/>
                      <a:pt x="1239" y="6276"/>
                    </a:cubicBezTo>
                    <a:cubicBezTo>
                      <a:pt x="1048" y="6192"/>
                      <a:pt x="870" y="6037"/>
                      <a:pt x="691" y="5918"/>
                    </a:cubicBezTo>
                    <a:cubicBezTo>
                      <a:pt x="596" y="5394"/>
                      <a:pt x="524" y="4894"/>
                      <a:pt x="417" y="4382"/>
                    </a:cubicBezTo>
                    <a:cubicBezTo>
                      <a:pt x="358" y="4109"/>
                      <a:pt x="251" y="3835"/>
                      <a:pt x="203" y="3549"/>
                    </a:cubicBezTo>
                    <a:cubicBezTo>
                      <a:pt x="120" y="3228"/>
                      <a:pt x="60" y="2894"/>
                      <a:pt x="1" y="2620"/>
                    </a:cubicBezTo>
                    <a:cubicBezTo>
                      <a:pt x="143" y="2394"/>
                      <a:pt x="334" y="2323"/>
                      <a:pt x="536" y="2299"/>
                    </a:cubicBezTo>
                    <a:cubicBezTo>
                      <a:pt x="1370" y="2239"/>
                      <a:pt x="2144" y="1930"/>
                      <a:pt x="2965" y="1763"/>
                    </a:cubicBezTo>
                    <a:cubicBezTo>
                      <a:pt x="4275" y="1513"/>
                      <a:pt x="5585" y="1227"/>
                      <a:pt x="6906" y="965"/>
                    </a:cubicBezTo>
                    <a:cubicBezTo>
                      <a:pt x="7466" y="846"/>
                      <a:pt x="7990" y="715"/>
                      <a:pt x="8549" y="620"/>
                    </a:cubicBezTo>
                    <a:cubicBezTo>
                      <a:pt x="9526" y="442"/>
                      <a:pt x="10514" y="203"/>
                      <a:pt x="11514" y="132"/>
                    </a:cubicBezTo>
                    <a:cubicBezTo>
                      <a:pt x="11907" y="96"/>
                      <a:pt x="12312" y="37"/>
                      <a:pt x="12716" y="13"/>
                    </a:cubicBezTo>
                    <a:cubicBezTo>
                      <a:pt x="12824" y="1"/>
                      <a:pt x="12943" y="25"/>
                      <a:pt x="13050" y="25"/>
                    </a:cubicBezTo>
                    <a:cubicBezTo>
                      <a:pt x="13300" y="453"/>
                      <a:pt x="13514" y="894"/>
                      <a:pt x="13633" y="1370"/>
                    </a:cubicBezTo>
                    <a:cubicBezTo>
                      <a:pt x="13943" y="2573"/>
                      <a:pt x="14193" y="4240"/>
                      <a:pt x="14229" y="5680"/>
                    </a:cubicBezTo>
                    <a:cubicBezTo>
                      <a:pt x="13919" y="5799"/>
                      <a:pt x="13621" y="5656"/>
                      <a:pt x="13324" y="5609"/>
                    </a:cubicBezTo>
                    <a:cubicBezTo>
                      <a:pt x="12740" y="5537"/>
                      <a:pt x="12181" y="5430"/>
                      <a:pt x="11609" y="5621"/>
                    </a:cubicBezTo>
                    <a:cubicBezTo>
                      <a:pt x="11502" y="5656"/>
                      <a:pt x="11383" y="5633"/>
                      <a:pt x="11288" y="5633"/>
                    </a:cubicBezTo>
                    <a:cubicBezTo>
                      <a:pt x="10942" y="5656"/>
                      <a:pt x="10788" y="5752"/>
                      <a:pt x="10704" y="6073"/>
                    </a:cubicBezTo>
                    <a:cubicBezTo>
                      <a:pt x="10645" y="6276"/>
                      <a:pt x="10609" y="6502"/>
                      <a:pt x="10597" y="6728"/>
                    </a:cubicBezTo>
                    <a:cubicBezTo>
                      <a:pt x="10538" y="8038"/>
                      <a:pt x="10514" y="9359"/>
                      <a:pt x="10597" y="10669"/>
                    </a:cubicBezTo>
                    <a:cubicBezTo>
                      <a:pt x="10609" y="10895"/>
                      <a:pt x="10669" y="11109"/>
                      <a:pt x="10669" y="11324"/>
                    </a:cubicBezTo>
                    <a:cubicBezTo>
                      <a:pt x="10657" y="11455"/>
                      <a:pt x="10597" y="11633"/>
                      <a:pt x="10526" y="1188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25" name="Google Shape;88;p15"/>
              <p:cNvSpPr/>
              <p:nvPr/>
            </p:nvSpPr>
            <p:spPr>
              <a:xfrm>
                <a:off x="1412392" y="3768283"/>
                <a:ext cx="271346" cy="774798"/>
              </a:xfrm>
              <a:custGeom>
                <a:avLst/>
                <a:gdLst/>
                <a:ahLst/>
                <a:cxnLst/>
                <a:rect l="l" t="t" r="r" b="b"/>
                <a:pathLst>
                  <a:path w="7835" h="22372" extrusionOk="0">
                    <a:moveTo>
                      <a:pt x="7049" y="11299"/>
                    </a:moveTo>
                    <a:cubicBezTo>
                      <a:pt x="7168" y="11954"/>
                      <a:pt x="7311" y="12514"/>
                      <a:pt x="7358" y="13097"/>
                    </a:cubicBezTo>
                    <a:cubicBezTo>
                      <a:pt x="7453" y="14169"/>
                      <a:pt x="7644" y="15204"/>
                      <a:pt x="7703" y="16276"/>
                    </a:cubicBezTo>
                    <a:cubicBezTo>
                      <a:pt x="7799" y="17800"/>
                      <a:pt x="7763" y="19312"/>
                      <a:pt x="7775" y="20836"/>
                    </a:cubicBezTo>
                    <a:cubicBezTo>
                      <a:pt x="7775" y="21146"/>
                      <a:pt x="7822" y="21455"/>
                      <a:pt x="7834" y="21789"/>
                    </a:cubicBezTo>
                    <a:cubicBezTo>
                      <a:pt x="7453" y="21967"/>
                      <a:pt x="7120" y="22229"/>
                      <a:pt x="6656" y="22146"/>
                    </a:cubicBezTo>
                    <a:cubicBezTo>
                      <a:pt x="6501" y="22110"/>
                      <a:pt x="6322" y="22182"/>
                      <a:pt x="6144" y="22229"/>
                    </a:cubicBezTo>
                    <a:cubicBezTo>
                      <a:pt x="5501" y="22372"/>
                      <a:pt x="4858" y="22336"/>
                      <a:pt x="4227" y="22277"/>
                    </a:cubicBezTo>
                    <a:cubicBezTo>
                      <a:pt x="3977" y="22241"/>
                      <a:pt x="3727" y="22229"/>
                      <a:pt x="3489" y="22229"/>
                    </a:cubicBezTo>
                    <a:cubicBezTo>
                      <a:pt x="3274" y="22253"/>
                      <a:pt x="3108" y="22170"/>
                      <a:pt x="2953" y="22015"/>
                    </a:cubicBezTo>
                    <a:cubicBezTo>
                      <a:pt x="2643" y="21622"/>
                      <a:pt x="2393" y="21217"/>
                      <a:pt x="2334" y="20705"/>
                    </a:cubicBezTo>
                    <a:cubicBezTo>
                      <a:pt x="2286" y="20288"/>
                      <a:pt x="2155" y="19872"/>
                      <a:pt x="2096" y="19455"/>
                    </a:cubicBezTo>
                    <a:cubicBezTo>
                      <a:pt x="1977" y="18526"/>
                      <a:pt x="1762" y="17610"/>
                      <a:pt x="1679" y="16681"/>
                    </a:cubicBezTo>
                    <a:cubicBezTo>
                      <a:pt x="1619" y="16086"/>
                      <a:pt x="1560" y="15490"/>
                      <a:pt x="1405" y="14907"/>
                    </a:cubicBezTo>
                    <a:cubicBezTo>
                      <a:pt x="1334" y="14633"/>
                      <a:pt x="1393" y="14347"/>
                      <a:pt x="1345" y="14061"/>
                    </a:cubicBezTo>
                    <a:cubicBezTo>
                      <a:pt x="1226" y="13466"/>
                      <a:pt x="1215" y="12871"/>
                      <a:pt x="1143" y="12264"/>
                    </a:cubicBezTo>
                    <a:cubicBezTo>
                      <a:pt x="1048" y="11597"/>
                      <a:pt x="953" y="10942"/>
                      <a:pt x="869" y="10263"/>
                    </a:cubicBezTo>
                    <a:cubicBezTo>
                      <a:pt x="845" y="10001"/>
                      <a:pt x="857" y="9728"/>
                      <a:pt x="810" y="9466"/>
                    </a:cubicBezTo>
                    <a:cubicBezTo>
                      <a:pt x="738" y="8954"/>
                      <a:pt x="679" y="8442"/>
                      <a:pt x="572" y="7942"/>
                    </a:cubicBezTo>
                    <a:cubicBezTo>
                      <a:pt x="202" y="6370"/>
                      <a:pt x="0" y="4775"/>
                      <a:pt x="95" y="3155"/>
                    </a:cubicBezTo>
                    <a:cubicBezTo>
                      <a:pt x="119" y="2834"/>
                      <a:pt x="60" y="2524"/>
                      <a:pt x="36" y="2215"/>
                    </a:cubicBezTo>
                    <a:lnTo>
                      <a:pt x="36" y="1774"/>
                    </a:lnTo>
                    <a:cubicBezTo>
                      <a:pt x="595" y="1548"/>
                      <a:pt x="1095" y="1310"/>
                      <a:pt x="1619" y="1143"/>
                    </a:cubicBezTo>
                    <a:cubicBezTo>
                      <a:pt x="2715" y="786"/>
                      <a:pt x="3834" y="441"/>
                      <a:pt x="4941" y="119"/>
                    </a:cubicBezTo>
                    <a:cubicBezTo>
                      <a:pt x="5310" y="0"/>
                      <a:pt x="5536" y="131"/>
                      <a:pt x="5679" y="476"/>
                    </a:cubicBezTo>
                    <a:lnTo>
                      <a:pt x="5727" y="607"/>
                    </a:lnTo>
                    <a:cubicBezTo>
                      <a:pt x="5810" y="1036"/>
                      <a:pt x="5929" y="1488"/>
                      <a:pt x="5977" y="1917"/>
                    </a:cubicBezTo>
                    <a:cubicBezTo>
                      <a:pt x="6037" y="2584"/>
                      <a:pt x="6084" y="3239"/>
                      <a:pt x="5810" y="3894"/>
                    </a:cubicBezTo>
                    <a:cubicBezTo>
                      <a:pt x="5548" y="4596"/>
                      <a:pt x="5548" y="5334"/>
                      <a:pt x="5382" y="6049"/>
                    </a:cubicBezTo>
                    <a:cubicBezTo>
                      <a:pt x="5263" y="6584"/>
                      <a:pt x="5144" y="7144"/>
                      <a:pt x="5013" y="7680"/>
                    </a:cubicBezTo>
                    <a:cubicBezTo>
                      <a:pt x="4727" y="8823"/>
                      <a:pt x="4429" y="9966"/>
                      <a:pt x="4143" y="11109"/>
                    </a:cubicBezTo>
                    <a:cubicBezTo>
                      <a:pt x="4048" y="11525"/>
                      <a:pt x="3965" y="11942"/>
                      <a:pt x="3882" y="12359"/>
                    </a:cubicBezTo>
                    <a:cubicBezTo>
                      <a:pt x="3870" y="12466"/>
                      <a:pt x="3882" y="12585"/>
                      <a:pt x="3905" y="12692"/>
                    </a:cubicBezTo>
                    <a:cubicBezTo>
                      <a:pt x="3953" y="12823"/>
                      <a:pt x="4072" y="12918"/>
                      <a:pt x="4227" y="12895"/>
                    </a:cubicBezTo>
                    <a:cubicBezTo>
                      <a:pt x="4489" y="12859"/>
                      <a:pt x="4727" y="12764"/>
                      <a:pt x="4965" y="12621"/>
                    </a:cubicBezTo>
                    <a:cubicBezTo>
                      <a:pt x="5620" y="12156"/>
                      <a:pt x="6310" y="11740"/>
                      <a:pt x="7049" y="1129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26" name="Google Shape;89;p15"/>
              <p:cNvSpPr/>
              <p:nvPr/>
            </p:nvSpPr>
            <p:spPr>
              <a:xfrm>
                <a:off x="1239195" y="3769115"/>
                <a:ext cx="265978" cy="778123"/>
              </a:xfrm>
              <a:custGeom>
                <a:avLst/>
                <a:gdLst/>
                <a:ahLst/>
                <a:cxnLst/>
                <a:rect l="l" t="t" r="r" b="b"/>
                <a:pathLst>
                  <a:path w="7680" h="22468" extrusionOk="0">
                    <a:moveTo>
                      <a:pt x="322" y="48"/>
                    </a:moveTo>
                    <a:cubicBezTo>
                      <a:pt x="631" y="0"/>
                      <a:pt x="965" y="48"/>
                      <a:pt x="1274" y="143"/>
                    </a:cubicBezTo>
                    <a:cubicBezTo>
                      <a:pt x="1679" y="238"/>
                      <a:pt x="2096" y="381"/>
                      <a:pt x="2501" y="500"/>
                    </a:cubicBezTo>
                    <a:cubicBezTo>
                      <a:pt x="2703" y="560"/>
                      <a:pt x="2894" y="643"/>
                      <a:pt x="3060" y="822"/>
                    </a:cubicBezTo>
                    <a:cubicBezTo>
                      <a:pt x="3298" y="1060"/>
                      <a:pt x="3620" y="1167"/>
                      <a:pt x="3941" y="1286"/>
                    </a:cubicBezTo>
                    <a:cubicBezTo>
                      <a:pt x="4049" y="1334"/>
                      <a:pt x="4144" y="1345"/>
                      <a:pt x="4275" y="1393"/>
                    </a:cubicBezTo>
                    <a:cubicBezTo>
                      <a:pt x="4382" y="1703"/>
                      <a:pt x="4418" y="2024"/>
                      <a:pt x="4418" y="2369"/>
                    </a:cubicBezTo>
                    <a:cubicBezTo>
                      <a:pt x="4418" y="2917"/>
                      <a:pt x="4453" y="3489"/>
                      <a:pt x="4477" y="4036"/>
                    </a:cubicBezTo>
                    <a:cubicBezTo>
                      <a:pt x="4477" y="4227"/>
                      <a:pt x="4453" y="4441"/>
                      <a:pt x="4477" y="4632"/>
                    </a:cubicBezTo>
                    <a:cubicBezTo>
                      <a:pt x="4489" y="5167"/>
                      <a:pt x="4501" y="5691"/>
                      <a:pt x="4549" y="6227"/>
                    </a:cubicBezTo>
                    <a:cubicBezTo>
                      <a:pt x="4561" y="6465"/>
                      <a:pt x="4632" y="6703"/>
                      <a:pt x="4692" y="6941"/>
                    </a:cubicBezTo>
                    <a:cubicBezTo>
                      <a:pt x="4894" y="7715"/>
                      <a:pt x="4834" y="8537"/>
                      <a:pt x="5049" y="9323"/>
                    </a:cubicBezTo>
                    <a:cubicBezTo>
                      <a:pt x="5192" y="9811"/>
                      <a:pt x="5215" y="10335"/>
                      <a:pt x="5227" y="10835"/>
                    </a:cubicBezTo>
                    <a:cubicBezTo>
                      <a:pt x="5275" y="12132"/>
                      <a:pt x="5501" y="13395"/>
                      <a:pt x="5704" y="14680"/>
                    </a:cubicBezTo>
                    <a:cubicBezTo>
                      <a:pt x="5763" y="15061"/>
                      <a:pt x="5763" y="15478"/>
                      <a:pt x="5811" y="15871"/>
                    </a:cubicBezTo>
                    <a:cubicBezTo>
                      <a:pt x="5846" y="16097"/>
                      <a:pt x="5930" y="16300"/>
                      <a:pt x="5965" y="16514"/>
                    </a:cubicBezTo>
                    <a:cubicBezTo>
                      <a:pt x="6108" y="17657"/>
                      <a:pt x="6251" y="18800"/>
                      <a:pt x="6466" y="19931"/>
                    </a:cubicBezTo>
                    <a:cubicBezTo>
                      <a:pt x="6513" y="20205"/>
                      <a:pt x="6489" y="20479"/>
                      <a:pt x="6585" y="20717"/>
                    </a:cubicBezTo>
                    <a:cubicBezTo>
                      <a:pt x="6847" y="21253"/>
                      <a:pt x="7001" y="21848"/>
                      <a:pt x="7513" y="22241"/>
                    </a:cubicBezTo>
                    <a:cubicBezTo>
                      <a:pt x="7549" y="22288"/>
                      <a:pt x="7585" y="22348"/>
                      <a:pt x="7680" y="22467"/>
                    </a:cubicBezTo>
                    <a:cubicBezTo>
                      <a:pt x="7466" y="22431"/>
                      <a:pt x="7299" y="22467"/>
                      <a:pt x="7180" y="22408"/>
                    </a:cubicBezTo>
                    <a:cubicBezTo>
                      <a:pt x="6644" y="22122"/>
                      <a:pt x="6073" y="22110"/>
                      <a:pt x="5501" y="22062"/>
                    </a:cubicBezTo>
                    <a:cubicBezTo>
                      <a:pt x="5192" y="22027"/>
                      <a:pt x="4894" y="21967"/>
                      <a:pt x="4596" y="21848"/>
                    </a:cubicBezTo>
                    <a:cubicBezTo>
                      <a:pt x="4001" y="21610"/>
                      <a:pt x="3370" y="21407"/>
                      <a:pt x="2763" y="21217"/>
                    </a:cubicBezTo>
                    <a:cubicBezTo>
                      <a:pt x="2513" y="21122"/>
                      <a:pt x="2334" y="21003"/>
                      <a:pt x="2286" y="20717"/>
                    </a:cubicBezTo>
                    <a:cubicBezTo>
                      <a:pt x="2263" y="20574"/>
                      <a:pt x="2203" y="20419"/>
                      <a:pt x="2167" y="20276"/>
                    </a:cubicBezTo>
                    <a:cubicBezTo>
                      <a:pt x="2060" y="19526"/>
                      <a:pt x="1977" y="18776"/>
                      <a:pt x="1798" y="18038"/>
                    </a:cubicBezTo>
                    <a:cubicBezTo>
                      <a:pt x="1703" y="17657"/>
                      <a:pt x="1620" y="17252"/>
                      <a:pt x="1572" y="16871"/>
                    </a:cubicBezTo>
                    <a:cubicBezTo>
                      <a:pt x="1405" y="15502"/>
                      <a:pt x="1263" y="14109"/>
                      <a:pt x="1132" y="12740"/>
                    </a:cubicBezTo>
                    <a:cubicBezTo>
                      <a:pt x="1084" y="12240"/>
                      <a:pt x="1096" y="11716"/>
                      <a:pt x="1084" y="11216"/>
                    </a:cubicBezTo>
                    <a:cubicBezTo>
                      <a:pt x="1072" y="10882"/>
                      <a:pt x="1048" y="10537"/>
                      <a:pt x="1012" y="10216"/>
                    </a:cubicBezTo>
                    <a:cubicBezTo>
                      <a:pt x="929" y="9549"/>
                      <a:pt x="870" y="8894"/>
                      <a:pt x="751" y="8215"/>
                    </a:cubicBezTo>
                    <a:cubicBezTo>
                      <a:pt x="620" y="7430"/>
                      <a:pt x="501" y="6644"/>
                      <a:pt x="334" y="5870"/>
                    </a:cubicBezTo>
                    <a:cubicBezTo>
                      <a:pt x="191" y="5108"/>
                      <a:pt x="131" y="4322"/>
                      <a:pt x="72" y="3548"/>
                    </a:cubicBezTo>
                    <a:cubicBezTo>
                      <a:pt x="0" y="2429"/>
                      <a:pt x="191" y="1310"/>
                      <a:pt x="262" y="214"/>
                    </a:cubicBezTo>
                    <a:cubicBezTo>
                      <a:pt x="239" y="155"/>
                      <a:pt x="274" y="119"/>
                      <a:pt x="322" y="4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27" name="Google Shape;90;p15"/>
              <p:cNvSpPr/>
              <p:nvPr/>
            </p:nvSpPr>
            <p:spPr>
              <a:xfrm>
                <a:off x="2233355" y="3624766"/>
                <a:ext cx="229717" cy="762885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22028" extrusionOk="0">
                    <a:moveTo>
                      <a:pt x="6620" y="20896"/>
                    </a:moveTo>
                    <a:cubicBezTo>
                      <a:pt x="6132" y="21313"/>
                      <a:pt x="5608" y="21575"/>
                      <a:pt x="4989" y="21634"/>
                    </a:cubicBezTo>
                    <a:cubicBezTo>
                      <a:pt x="4501" y="21694"/>
                      <a:pt x="4037" y="21873"/>
                      <a:pt x="3560" y="21968"/>
                    </a:cubicBezTo>
                    <a:cubicBezTo>
                      <a:pt x="3394" y="22015"/>
                      <a:pt x="3215" y="22015"/>
                      <a:pt x="3048" y="22027"/>
                    </a:cubicBezTo>
                    <a:cubicBezTo>
                      <a:pt x="2846" y="21837"/>
                      <a:pt x="2798" y="21623"/>
                      <a:pt x="2810" y="21408"/>
                    </a:cubicBezTo>
                    <a:cubicBezTo>
                      <a:pt x="2822" y="21087"/>
                      <a:pt x="2798" y="20777"/>
                      <a:pt x="2775" y="20468"/>
                    </a:cubicBezTo>
                    <a:cubicBezTo>
                      <a:pt x="2763" y="20158"/>
                      <a:pt x="2739" y="19837"/>
                      <a:pt x="2703" y="19527"/>
                    </a:cubicBezTo>
                    <a:cubicBezTo>
                      <a:pt x="2679" y="19289"/>
                      <a:pt x="2644" y="19051"/>
                      <a:pt x="2596" y="18801"/>
                    </a:cubicBezTo>
                    <a:cubicBezTo>
                      <a:pt x="2536" y="18372"/>
                      <a:pt x="2525" y="17920"/>
                      <a:pt x="2453" y="17479"/>
                    </a:cubicBezTo>
                    <a:cubicBezTo>
                      <a:pt x="2346" y="16908"/>
                      <a:pt x="2322" y="16336"/>
                      <a:pt x="2275" y="15753"/>
                    </a:cubicBezTo>
                    <a:cubicBezTo>
                      <a:pt x="2215" y="15038"/>
                      <a:pt x="2203" y="14324"/>
                      <a:pt x="2144" y="13610"/>
                    </a:cubicBezTo>
                    <a:cubicBezTo>
                      <a:pt x="2024" y="12050"/>
                      <a:pt x="1905" y="10478"/>
                      <a:pt x="1763" y="8931"/>
                    </a:cubicBezTo>
                    <a:cubicBezTo>
                      <a:pt x="1739" y="8609"/>
                      <a:pt x="1667" y="8276"/>
                      <a:pt x="1584" y="7954"/>
                    </a:cubicBezTo>
                    <a:cubicBezTo>
                      <a:pt x="1501" y="7537"/>
                      <a:pt x="1441" y="7121"/>
                      <a:pt x="1346" y="6704"/>
                    </a:cubicBezTo>
                    <a:cubicBezTo>
                      <a:pt x="1203" y="6013"/>
                      <a:pt x="1155" y="5335"/>
                      <a:pt x="1048" y="4644"/>
                    </a:cubicBezTo>
                    <a:cubicBezTo>
                      <a:pt x="989" y="4204"/>
                      <a:pt x="977" y="3751"/>
                      <a:pt x="905" y="3323"/>
                    </a:cubicBezTo>
                    <a:cubicBezTo>
                      <a:pt x="727" y="2323"/>
                      <a:pt x="358" y="1406"/>
                      <a:pt x="0" y="418"/>
                    </a:cubicBezTo>
                    <a:cubicBezTo>
                      <a:pt x="203" y="358"/>
                      <a:pt x="417" y="287"/>
                      <a:pt x="631" y="263"/>
                    </a:cubicBezTo>
                    <a:cubicBezTo>
                      <a:pt x="1739" y="144"/>
                      <a:pt x="2858" y="25"/>
                      <a:pt x="3965" y="1"/>
                    </a:cubicBezTo>
                    <a:cubicBezTo>
                      <a:pt x="4203" y="239"/>
                      <a:pt x="4287" y="513"/>
                      <a:pt x="4346" y="799"/>
                    </a:cubicBezTo>
                    <a:cubicBezTo>
                      <a:pt x="4561" y="1846"/>
                      <a:pt x="4703" y="2906"/>
                      <a:pt x="4846" y="3966"/>
                    </a:cubicBezTo>
                    <a:cubicBezTo>
                      <a:pt x="4882" y="4204"/>
                      <a:pt x="4965" y="4442"/>
                      <a:pt x="5013" y="4680"/>
                    </a:cubicBezTo>
                    <a:cubicBezTo>
                      <a:pt x="5215" y="5823"/>
                      <a:pt x="5370" y="6966"/>
                      <a:pt x="5382" y="8133"/>
                    </a:cubicBezTo>
                    <a:cubicBezTo>
                      <a:pt x="5382" y="8204"/>
                      <a:pt x="5370" y="8264"/>
                      <a:pt x="5382" y="8335"/>
                    </a:cubicBezTo>
                    <a:cubicBezTo>
                      <a:pt x="5489" y="9383"/>
                      <a:pt x="5596" y="10419"/>
                      <a:pt x="5715" y="11467"/>
                    </a:cubicBezTo>
                    <a:cubicBezTo>
                      <a:pt x="5811" y="12324"/>
                      <a:pt x="5977" y="13193"/>
                      <a:pt x="5954" y="14050"/>
                    </a:cubicBezTo>
                    <a:cubicBezTo>
                      <a:pt x="5930" y="14419"/>
                      <a:pt x="6013" y="14776"/>
                      <a:pt x="5977" y="15169"/>
                    </a:cubicBezTo>
                    <a:cubicBezTo>
                      <a:pt x="5954" y="15515"/>
                      <a:pt x="6144" y="15860"/>
                      <a:pt x="6192" y="16205"/>
                    </a:cubicBezTo>
                    <a:cubicBezTo>
                      <a:pt x="6263" y="16670"/>
                      <a:pt x="6287" y="17146"/>
                      <a:pt x="6335" y="17610"/>
                    </a:cubicBezTo>
                    <a:cubicBezTo>
                      <a:pt x="6370" y="17920"/>
                      <a:pt x="6406" y="18241"/>
                      <a:pt x="6442" y="18539"/>
                    </a:cubicBezTo>
                    <a:cubicBezTo>
                      <a:pt x="6442" y="18575"/>
                      <a:pt x="6454" y="18622"/>
                      <a:pt x="6454" y="18670"/>
                    </a:cubicBezTo>
                    <a:cubicBezTo>
                      <a:pt x="6513" y="19206"/>
                      <a:pt x="6561" y="19729"/>
                      <a:pt x="6608" y="20265"/>
                    </a:cubicBezTo>
                    <a:cubicBezTo>
                      <a:pt x="6632" y="20515"/>
                      <a:pt x="6620" y="20706"/>
                      <a:pt x="6620" y="2089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28" name="Google Shape;91;p15"/>
              <p:cNvSpPr/>
              <p:nvPr/>
            </p:nvSpPr>
            <p:spPr>
              <a:xfrm>
                <a:off x="1626802" y="3738188"/>
                <a:ext cx="193838" cy="795024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22956" extrusionOk="0">
                    <a:moveTo>
                      <a:pt x="0" y="798"/>
                    </a:moveTo>
                    <a:cubicBezTo>
                      <a:pt x="1096" y="536"/>
                      <a:pt x="2108" y="202"/>
                      <a:pt x="3191" y="0"/>
                    </a:cubicBezTo>
                    <a:cubicBezTo>
                      <a:pt x="3251" y="155"/>
                      <a:pt x="3346" y="286"/>
                      <a:pt x="3370" y="441"/>
                    </a:cubicBezTo>
                    <a:cubicBezTo>
                      <a:pt x="3536" y="1274"/>
                      <a:pt x="3787" y="2072"/>
                      <a:pt x="3882" y="2917"/>
                    </a:cubicBezTo>
                    <a:cubicBezTo>
                      <a:pt x="3953" y="3608"/>
                      <a:pt x="4120" y="4274"/>
                      <a:pt x="4203" y="4965"/>
                    </a:cubicBezTo>
                    <a:cubicBezTo>
                      <a:pt x="4322" y="5882"/>
                      <a:pt x="4429" y="6822"/>
                      <a:pt x="4537" y="7763"/>
                    </a:cubicBezTo>
                    <a:cubicBezTo>
                      <a:pt x="4584" y="8180"/>
                      <a:pt x="4608" y="8596"/>
                      <a:pt x="4668" y="9025"/>
                    </a:cubicBezTo>
                    <a:cubicBezTo>
                      <a:pt x="4703" y="9287"/>
                      <a:pt x="4679" y="9561"/>
                      <a:pt x="4679" y="9811"/>
                    </a:cubicBezTo>
                    <a:cubicBezTo>
                      <a:pt x="4679" y="10323"/>
                      <a:pt x="4775" y="10823"/>
                      <a:pt x="4834" y="11335"/>
                    </a:cubicBezTo>
                    <a:cubicBezTo>
                      <a:pt x="4846" y="11418"/>
                      <a:pt x="4906" y="11490"/>
                      <a:pt x="4906" y="11585"/>
                    </a:cubicBezTo>
                    <a:cubicBezTo>
                      <a:pt x="4953" y="12299"/>
                      <a:pt x="5001" y="13002"/>
                      <a:pt x="5037" y="13716"/>
                    </a:cubicBezTo>
                    <a:cubicBezTo>
                      <a:pt x="5037" y="13752"/>
                      <a:pt x="5025" y="13799"/>
                      <a:pt x="5025" y="13847"/>
                    </a:cubicBezTo>
                    <a:cubicBezTo>
                      <a:pt x="5072" y="14133"/>
                      <a:pt x="5144" y="14407"/>
                      <a:pt x="5156" y="14692"/>
                    </a:cubicBezTo>
                    <a:cubicBezTo>
                      <a:pt x="5180" y="14978"/>
                      <a:pt x="5120" y="15276"/>
                      <a:pt x="5132" y="15561"/>
                    </a:cubicBezTo>
                    <a:cubicBezTo>
                      <a:pt x="5144" y="15919"/>
                      <a:pt x="5191" y="16276"/>
                      <a:pt x="5215" y="16633"/>
                    </a:cubicBezTo>
                    <a:cubicBezTo>
                      <a:pt x="5311" y="17919"/>
                      <a:pt x="5382" y="19217"/>
                      <a:pt x="5477" y="20503"/>
                    </a:cubicBezTo>
                    <a:cubicBezTo>
                      <a:pt x="5501" y="21050"/>
                      <a:pt x="5596" y="21610"/>
                      <a:pt x="5489" y="22193"/>
                    </a:cubicBezTo>
                    <a:cubicBezTo>
                      <a:pt x="5322" y="22253"/>
                      <a:pt x="5156" y="22348"/>
                      <a:pt x="5001" y="22372"/>
                    </a:cubicBezTo>
                    <a:cubicBezTo>
                      <a:pt x="4537" y="22491"/>
                      <a:pt x="4072" y="22586"/>
                      <a:pt x="3667" y="22824"/>
                    </a:cubicBezTo>
                    <a:cubicBezTo>
                      <a:pt x="3465" y="22955"/>
                      <a:pt x="3239" y="22884"/>
                      <a:pt x="3013" y="22848"/>
                    </a:cubicBezTo>
                    <a:cubicBezTo>
                      <a:pt x="2263" y="22741"/>
                      <a:pt x="2227" y="22741"/>
                      <a:pt x="2179" y="22003"/>
                    </a:cubicBezTo>
                    <a:cubicBezTo>
                      <a:pt x="2143" y="21229"/>
                      <a:pt x="2167" y="20443"/>
                      <a:pt x="2167" y="19669"/>
                    </a:cubicBezTo>
                    <a:cubicBezTo>
                      <a:pt x="2167" y="19348"/>
                      <a:pt x="2167" y="19038"/>
                      <a:pt x="2155" y="18729"/>
                    </a:cubicBezTo>
                    <a:cubicBezTo>
                      <a:pt x="2143" y="18371"/>
                      <a:pt x="2143" y="18014"/>
                      <a:pt x="2120" y="17657"/>
                    </a:cubicBezTo>
                    <a:cubicBezTo>
                      <a:pt x="2084" y="16883"/>
                      <a:pt x="2036" y="16097"/>
                      <a:pt x="2001" y="15323"/>
                    </a:cubicBezTo>
                    <a:cubicBezTo>
                      <a:pt x="2001" y="15240"/>
                      <a:pt x="2001" y="15180"/>
                      <a:pt x="1989" y="15121"/>
                    </a:cubicBezTo>
                    <a:cubicBezTo>
                      <a:pt x="1798" y="14430"/>
                      <a:pt x="1846" y="13716"/>
                      <a:pt x="1739" y="13002"/>
                    </a:cubicBezTo>
                    <a:cubicBezTo>
                      <a:pt x="1620" y="12252"/>
                      <a:pt x="1512" y="11490"/>
                      <a:pt x="1405" y="10751"/>
                    </a:cubicBezTo>
                    <a:cubicBezTo>
                      <a:pt x="1334" y="10216"/>
                      <a:pt x="1286" y="9680"/>
                      <a:pt x="1215" y="9156"/>
                    </a:cubicBezTo>
                    <a:cubicBezTo>
                      <a:pt x="1108" y="8382"/>
                      <a:pt x="989" y="7608"/>
                      <a:pt x="893" y="6834"/>
                    </a:cubicBezTo>
                    <a:cubicBezTo>
                      <a:pt x="869" y="6691"/>
                      <a:pt x="869" y="6525"/>
                      <a:pt x="846" y="6370"/>
                    </a:cubicBezTo>
                    <a:cubicBezTo>
                      <a:pt x="750" y="5644"/>
                      <a:pt x="679" y="4917"/>
                      <a:pt x="596" y="4191"/>
                    </a:cubicBezTo>
                    <a:cubicBezTo>
                      <a:pt x="500" y="3500"/>
                      <a:pt x="381" y="2810"/>
                      <a:pt x="274" y="2131"/>
                    </a:cubicBezTo>
                    <a:cubicBezTo>
                      <a:pt x="155" y="1726"/>
                      <a:pt x="84" y="1298"/>
                      <a:pt x="0" y="79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29" name="Google Shape;92;p15"/>
              <p:cNvSpPr/>
              <p:nvPr/>
            </p:nvSpPr>
            <p:spPr>
              <a:xfrm>
                <a:off x="2394154" y="3602117"/>
                <a:ext cx="183552" cy="736045"/>
              </a:xfrm>
              <a:custGeom>
                <a:avLst/>
                <a:gdLst/>
                <a:ahLst/>
                <a:cxnLst/>
                <a:rect l="l" t="t" r="r" b="b"/>
                <a:pathLst>
                  <a:path w="5300" h="21253" extrusionOk="0">
                    <a:moveTo>
                      <a:pt x="25" y="345"/>
                    </a:moveTo>
                    <a:cubicBezTo>
                      <a:pt x="406" y="274"/>
                      <a:pt x="763" y="179"/>
                      <a:pt x="1132" y="119"/>
                    </a:cubicBezTo>
                    <a:cubicBezTo>
                      <a:pt x="1894" y="0"/>
                      <a:pt x="2918" y="572"/>
                      <a:pt x="3227" y="1274"/>
                    </a:cubicBezTo>
                    <a:cubicBezTo>
                      <a:pt x="3323" y="1476"/>
                      <a:pt x="3418" y="1667"/>
                      <a:pt x="3513" y="1881"/>
                    </a:cubicBezTo>
                    <a:cubicBezTo>
                      <a:pt x="3954" y="2893"/>
                      <a:pt x="4228" y="3929"/>
                      <a:pt x="4275" y="5048"/>
                    </a:cubicBezTo>
                    <a:cubicBezTo>
                      <a:pt x="4275" y="5203"/>
                      <a:pt x="4299" y="5358"/>
                      <a:pt x="4335" y="5513"/>
                    </a:cubicBezTo>
                    <a:cubicBezTo>
                      <a:pt x="4525" y="6489"/>
                      <a:pt x="4609" y="7489"/>
                      <a:pt x="4668" y="8501"/>
                    </a:cubicBezTo>
                    <a:cubicBezTo>
                      <a:pt x="4751" y="9585"/>
                      <a:pt x="4763" y="10692"/>
                      <a:pt x="4871" y="11775"/>
                    </a:cubicBezTo>
                    <a:cubicBezTo>
                      <a:pt x="4978" y="13204"/>
                      <a:pt x="5013" y="14621"/>
                      <a:pt x="5109" y="16050"/>
                    </a:cubicBezTo>
                    <a:cubicBezTo>
                      <a:pt x="5132" y="16514"/>
                      <a:pt x="5168" y="16990"/>
                      <a:pt x="5216" y="17443"/>
                    </a:cubicBezTo>
                    <a:cubicBezTo>
                      <a:pt x="5299" y="18086"/>
                      <a:pt x="5144" y="18693"/>
                      <a:pt x="5013" y="19288"/>
                    </a:cubicBezTo>
                    <a:cubicBezTo>
                      <a:pt x="4918" y="19681"/>
                      <a:pt x="4704" y="20026"/>
                      <a:pt x="4525" y="20383"/>
                    </a:cubicBezTo>
                    <a:cubicBezTo>
                      <a:pt x="4478" y="20467"/>
                      <a:pt x="4370" y="20574"/>
                      <a:pt x="4287" y="20598"/>
                    </a:cubicBezTo>
                    <a:cubicBezTo>
                      <a:pt x="3823" y="20753"/>
                      <a:pt x="3430" y="21098"/>
                      <a:pt x="2918" y="21122"/>
                    </a:cubicBezTo>
                    <a:cubicBezTo>
                      <a:pt x="2799" y="21122"/>
                      <a:pt x="2680" y="21217"/>
                      <a:pt x="2561" y="21253"/>
                    </a:cubicBezTo>
                    <a:cubicBezTo>
                      <a:pt x="2513" y="21169"/>
                      <a:pt x="2442" y="21098"/>
                      <a:pt x="2454" y="21050"/>
                    </a:cubicBezTo>
                    <a:cubicBezTo>
                      <a:pt x="2513" y="20693"/>
                      <a:pt x="2418" y="20336"/>
                      <a:pt x="2358" y="19991"/>
                    </a:cubicBezTo>
                    <a:cubicBezTo>
                      <a:pt x="2323" y="19729"/>
                      <a:pt x="2275" y="19455"/>
                      <a:pt x="2263" y="19193"/>
                    </a:cubicBezTo>
                    <a:cubicBezTo>
                      <a:pt x="2239" y="18514"/>
                      <a:pt x="2108" y="17859"/>
                      <a:pt x="2025" y="17193"/>
                    </a:cubicBezTo>
                    <a:cubicBezTo>
                      <a:pt x="1989" y="16954"/>
                      <a:pt x="1977" y="16716"/>
                      <a:pt x="1965" y="16466"/>
                    </a:cubicBezTo>
                    <a:cubicBezTo>
                      <a:pt x="2227" y="16312"/>
                      <a:pt x="2477" y="16419"/>
                      <a:pt x="2704" y="16419"/>
                    </a:cubicBezTo>
                    <a:cubicBezTo>
                      <a:pt x="2989" y="16419"/>
                      <a:pt x="3168" y="16300"/>
                      <a:pt x="3251" y="16038"/>
                    </a:cubicBezTo>
                    <a:cubicBezTo>
                      <a:pt x="3454" y="15478"/>
                      <a:pt x="3537" y="14919"/>
                      <a:pt x="3513" y="14335"/>
                    </a:cubicBezTo>
                    <a:cubicBezTo>
                      <a:pt x="3513" y="14228"/>
                      <a:pt x="3513" y="14109"/>
                      <a:pt x="3525" y="14014"/>
                    </a:cubicBezTo>
                    <a:cubicBezTo>
                      <a:pt x="3537" y="13776"/>
                      <a:pt x="3561" y="13514"/>
                      <a:pt x="3561" y="13275"/>
                    </a:cubicBezTo>
                    <a:cubicBezTo>
                      <a:pt x="3561" y="12371"/>
                      <a:pt x="3454" y="11466"/>
                      <a:pt x="3573" y="10537"/>
                    </a:cubicBezTo>
                    <a:cubicBezTo>
                      <a:pt x="3597" y="10299"/>
                      <a:pt x="3561" y="10049"/>
                      <a:pt x="3585" y="9799"/>
                    </a:cubicBezTo>
                    <a:cubicBezTo>
                      <a:pt x="3680" y="9168"/>
                      <a:pt x="3287" y="8799"/>
                      <a:pt x="2882" y="8442"/>
                    </a:cubicBezTo>
                    <a:cubicBezTo>
                      <a:pt x="2608" y="8191"/>
                      <a:pt x="2227" y="8061"/>
                      <a:pt x="1858" y="7977"/>
                    </a:cubicBezTo>
                    <a:cubicBezTo>
                      <a:pt x="1632" y="7941"/>
                      <a:pt x="1430" y="7882"/>
                      <a:pt x="1191" y="7822"/>
                    </a:cubicBezTo>
                    <a:cubicBezTo>
                      <a:pt x="1096" y="7227"/>
                      <a:pt x="1001" y="6656"/>
                      <a:pt x="918" y="6096"/>
                    </a:cubicBezTo>
                    <a:cubicBezTo>
                      <a:pt x="799" y="5179"/>
                      <a:pt x="715" y="4274"/>
                      <a:pt x="584" y="3369"/>
                    </a:cubicBezTo>
                    <a:cubicBezTo>
                      <a:pt x="429" y="2405"/>
                      <a:pt x="382" y="1417"/>
                      <a:pt x="25" y="476"/>
                    </a:cubicBezTo>
                    <a:cubicBezTo>
                      <a:pt x="1" y="441"/>
                      <a:pt x="25" y="393"/>
                      <a:pt x="25" y="34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30" name="Google Shape;93;p15"/>
              <p:cNvSpPr/>
              <p:nvPr/>
            </p:nvSpPr>
            <p:spPr>
              <a:xfrm>
                <a:off x="1130345" y="3736941"/>
                <a:ext cx="164955" cy="747612"/>
              </a:xfrm>
              <a:custGeom>
                <a:avLst/>
                <a:gdLst/>
                <a:ahLst/>
                <a:cxnLst/>
                <a:rect l="l" t="t" r="r" b="b"/>
                <a:pathLst>
                  <a:path w="4763" h="21587" extrusionOk="0">
                    <a:moveTo>
                      <a:pt x="4679" y="21586"/>
                    </a:moveTo>
                    <a:cubicBezTo>
                      <a:pt x="4120" y="21396"/>
                      <a:pt x="3596" y="21110"/>
                      <a:pt x="3167" y="20741"/>
                    </a:cubicBezTo>
                    <a:cubicBezTo>
                      <a:pt x="2822" y="20455"/>
                      <a:pt x="2596" y="20003"/>
                      <a:pt x="2512" y="19515"/>
                    </a:cubicBezTo>
                    <a:cubicBezTo>
                      <a:pt x="2441" y="19074"/>
                      <a:pt x="2381" y="18645"/>
                      <a:pt x="2322" y="18193"/>
                    </a:cubicBezTo>
                    <a:lnTo>
                      <a:pt x="2322" y="18122"/>
                    </a:lnTo>
                    <a:cubicBezTo>
                      <a:pt x="2167" y="17538"/>
                      <a:pt x="2108" y="16931"/>
                      <a:pt x="2000" y="16348"/>
                    </a:cubicBezTo>
                    <a:cubicBezTo>
                      <a:pt x="1846" y="15514"/>
                      <a:pt x="1762" y="14669"/>
                      <a:pt x="1667" y="13835"/>
                    </a:cubicBezTo>
                    <a:cubicBezTo>
                      <a:pt x="1512" y="12597"/>
                      <a:pt x="1369" y="11371"/>
                      <a:pt x="1215" y="10121"/>
                    </a:cubicBezTo>
                    <a:cubicBezTo>
                      <a:pt x="1203" y="10061"/>
                      <a:pt x="1203" y="9978"/>
                      <a:pt x="1179" y="9918"/>
                    </a:cubicBezTo>
                    <a:cubicBezTo>
                      <a:pt x="977" y="9537"/>
                      <a:pt x="965" y="9109"/>
                      <a:pt x="917" y="8692"/>
                    </a:cubicBezTo>
                    <a:cubicBezTo>
                      <a:pt x="834" y="8001"/>
                      <a:pt x="667" y="7335"/>
                      <a:pt x="655" y="6644"/>
                    </a:cubicBezTo>
                    <a:cubicBezTo>
                      <a:pt x="643" y="5953"/>
                      <a:pt x="405" y="5299"/>
                      <a:pt x="441" y="4596"/>
                    </a:cubicBezTo>
                    <a:cubicBezTo>
                      <a:pt x="476" y="4179"/>
                      <a:pt x="369" y="3763"/>
                      <a:pt x="286" y="3346"/>
                    </a:cubicBezTo>
                    <a:cubicBezTo>
                      <a:pt x="131" y="2596"/>
                      <a:pt x="107" y="1846"/>
                      <a:pt x="24" y="1096"/>
                    </a:cubicBezTo>
                    <a:cubicBezTo>
                      <a:pt x="0" y="810"/>
                      <a:pt x="60" y="512"/>
                      <a:pt x="84" y="238"/>
                    </a:cubicBezTo>
                    <a:cubicBezTo>
                      <a:pt x="107" y="143"/>
                      <a:pt x="143" y="72"/>
                      <a:pt x="179" y="0"/>
                    </a:cubicBezTo>
                    <a:cubicBezTo>
                      <a:pt x="643" y="12"/>
                      <a:pt x="1727" y="310"/>
                      <a:pt x="3001" y="798"/>
                    </a:cubicBezTo>
                    <a:cubicBezTo>
                      <a:pt x="2929" y="1370"/>
                      <a:pt x="2893" y="1941"/>
                      <a:pt x="2798" y="2513"/>
                    </a:cubicBezTo>
                    <a:cubicBezTo>
                      <a:pt x="2560" y="3810"/>
                      <a:pt x="2608" y="5084"/>
                      <a:pt x="2810" y="6370"/>
                    </a:cubicBezTo>
                    <a:cubicBezTo>
                      <a:pt x="3024" y="7597"/>
                      <a:pt x="3143" y="8835"/>
                      <a:pt x="3382" y="10073"/>
                    </a:cubicBezTo>
                    <a:cubicBezTo>
                      <a:pt x="3524" y="10799"/>
                      <a:pt x="3513" y="11526"/>
                      <a:pt x="3584" y="12264"/>
                    </a:cubicBezTo>
                    <a:cubicBezTo>
                      <a:pt x="3691" y="13216"/>
                      <a:pt x="3691" y="14181"/>
                      <a:pt x="3739" y="15133"/>
                    </a:cubicBezTo>
                    <a:cubicBezTo>
                      <a:pt x="3751" y="15359"/>
                      <a:pt x="3763" y="15574"/>
                      <a:pt x="3786" y="15800"/>
                    </a:cubicBezTo>
                    <a:cubicBezTo>
                      <a:pt x="3894" y="16550"/>
                      <a:pt x="4001" y="17300"/>
                      <a:pt x="4120" y="18050"/>
                    </a:cubicBezTo>
                    <a:cubicBezTo>
                      <a:pt x="4179" y="18431"/>
                      <a:pt x="4298" y="18824"/>
                      <a:pt x="4370" y="19229"/>
                    </a:cubicBezTo>
                    <a:cubicBezTo>
                      <a:pt x="4453" y="19610"/>
                      <a:pt x="4513" y="20015"/>
                      <a:pt x="4572" y="20396"/>
                    </a:cubicBezTo>
                    <a:cubicBezTo>
                      <a:pt x="4632" y="20729"/>
                      <a:pt x="4703" y="21051"/>
                      <a:pt x="4763" y="21384"/>
                    </a:cubicBezTo>
                    <a:cubicBezTo>
                      <a:pt x="4727" y="21432"/>
                      <a:pt x="4703" y="21491"/>
                      <a:pt x="4679" y="2158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31" name="Google Shape;94;p15"/>
              <p:cNvSpPr/>
              <p:nvPr/>
            </p:nvSpPr>
            <p:spPr>
              <a:xfrm>
                <a:off x="1738526" y="3538601"/>
                <a:ext cx="472180" cy="171569"/>
              </a:xfrm>
              <a:custGeom>
                <a:avLst/>
                <a:gdLst/>
                <a:ahLst/>
                <a:cxnLst/>
                <a:rect l="l" t="t" r="r" b="b"/>
                <a:pathLst>
                  <a:path w="13634" h="4954" extrusionOk="0">
                    <a:moveTo>
                      <a:pt x="12764" y="1644"/>
                    </a:moveTo>
                    <a:cubicBezTo>
                      <a:pt x="13062" y="1810"/>
                      <a:pt x="13348" y="2048"/>
                      <a:pt x="13634" y="2370"/>
                    </a:cubicBezTo>
                    <a:cubicBezTo>
                      <a:pt x="13443" y="2453"/>
                      <a:pt x="13300" y="2536"/>
                      <a:pt x="13157" y="2536"/>
                    </a:cubicBezTo>
                    <a:cubicBezTo>
                      <a:pt x="12491" y="2536"/>
                      <a:pt x="11812" y="2644"/>
                      <a:pt x="11157" y="2763"/>
                    </a:cubicBezTo>
                    <a:cubicBezTo>
                      <a:pt x="10681" y="2846"/>
                      <a:pt x="10193" y="2882"/>
                      <a:pt x="9716" y="2965"/>
                    </a:cubicBezTo>
                    <a:cubicBezTo>
                      <a:pt x="8883" y="3144"/>
                      <a:pt x="8050" y="3251"/>
                      <a:pt x="7228" y="3441"/>
                    </a:cubicBezTo>
                    <a:cubicBezTo>
                      <a:pt x="6371" y="3668"/>
                      <a:pt x="5478" y="3739"/>
                      <a:pt x="4609" y="3965"/>
                    </a:cubicBezTo>
                    <a:cubicBezTo>
                      <a:pt x="4001" y="4132"/>
                      <a:pt x="3370" y="4072"/>
                      <a:pt x="2775" y="4311"/>
                    </a:cubicBezTo>
                    <a:cubicBezTo>
                      <a:pt x="2215" y="4513"/>
                      <a:pt x="1632" y="4668"/>
                      <a:pt x="1049" y="4834"/>
                    </a:cubicBezTo>
                    <a:cubicBezTo>
                      <a:pt x="906" y="4870"/>
                      <a:pt x="751" y="4906"/>
                      <a:pt x="596" y="4953"/>
                    </a:cubicBezTo>
                    <a:cubicBezTo>
                      <a:pt x="358" y="4811"/>
                      <a:pt x="144" y="4668"/>
                      <a:pt x="1" y="4441"/>
                    </a:cubicBezTo>
                    <a:cubicBezTo>
                      <a:pt x="299" y="4180"/>
                      <a:pt x="561" y="3906"/>
                      <a:pt x="846" y="3656"/>
                    </a:cubicBezTo>
                    <a:cubicBezTo>
                      <a:pt x="1156" y="3358"/>
                      <a:pt x="1227" y="3013"/>
                      <a:pt x="1096" y="2608"/>
                    </a:cubicBezTo>
                    <a:cubicBezTo>
                      <a:pt x="1025" y="2406"/>
                      <a:pt x="930" y="2191"/>
                      <a:pt x="834" y="2001"/>
                    </a:cubicBezTo>
                    <a:cubicBezTo>
                      <a:pt x="739" y="1822"/>
                      <a:pt x="644" y="1655"/>
                      <a:pt x="501" y="1453"/>
                    </a:cubicBezTo>
                    <a:cubicBezTo>
                      <a:pt x="1632" y="1215"/>
                      <a:pt x="2704" y="989"/>
                      <a:pt x="3799" y="751"/>
                    </a:cubicBezTo>
                    <a:cubicBezTo>
                      <a:pt x="3990" y="703"/>
                      <a:pt x="4180" y="643"/>
                      <a:pt x="4371" y="584"/>
                    </a:cubicBezTo>
                    <a:cubicBezTo>
                      <a:pt x="5180" y="274"/>
                      <a:pt x="5978" y="48"/>
                      <a:pt x="6859" y="84"/>
                    </a:cubicBezTo>
                    <a:cubicBezTo>
                      <a:pt x="7049" y="96"/>
                      <a:pt x="7264" y="36"/>
                      <a:pt x="7490" y="0"/>
                    </a:cubicBezTo>
                    <a:cubicBezTo>
                      <a:pt x="7585" y="215"/>
                      <a:pt x="7728" y="417"/>
                      <a:pt x="7800" y="643"/>
                    </a:cubicBezTo>
                    <a:cubicBezTo>
                      <a:pt x="7942" y="1060"/>
                      <a:pt x="8204" y="1393"/>
                      <a:pt x="8585" y="1608"/>
                    </a:cubicBezTo>
                    <a:cubicBezTo>
                      <a:pt x="8835" y="1763"/>
                      <a:pt x="9062" y="1941"/>
                      <a:pt x="9312" y="2084"/>
                    </a:cubicBezTo>
                    <a:cubicBezTo>
                      <a:pt x="9693" y="2346"/>
                      <a:pt x="10074" y="2429"/>
                      <a:pt x="10526" y="2275"/>
                    </a:cubicBezTo>
                    <a:cubicBezTo>
                      <a:pt x="10788" y="2179"/>
                      <a:pt x="11086" y="2179"/>
                      <a:pt x="11371" y="2108"/>
                    </a:cubicBezTo>
                    <a:cubicBezTo>
                      <a:pt x="11812" y="2001"/>
                      <a:pt x="12264" y="1822"/>
                      <a:pt x="12764" y="164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32" name="Google Shape;95;p15"/>
              <p:cNvSpPr/>
              <p:nvPr/>
            </p:nvSpPr>
            <p:spPr>
              <a:xfrm>
                <a:off x="1662265" y="3357992"/>
                <a:ext cx="423105" cy="280835"/>
              </a:xfrm>
              <a:custGeom>
                <a:avLst/>
                <a:gdLst/>
                <a:ahLst/>
                <a:cxnLst/>
                <a:rect l="l" t="t" r="r" b="b"/>
                <a:pathLst>
                  <a:path w="12217" h="8109" extrusionOk="0">
                    <a:moveTo>
                      <a:pt x="12216" y="6728"/>
                    </a:moveTo>
                    <a:cubicBezTo>
                      <a:pt x="12157" y="6787"/>
                      <a:pt x="12133" y="6847"/>
                      <a:pt x="12097" y="6847"/>
                    </a:cubicBezTo>
                    <a:cubicBezTo>
                      <a:pt x="11383" y="6787"/>
                      <a:pt x="10442" y="6180"/>
                      <a:pt x="10478" y="5204"/>
                    </a:cubicBezTo>
                    <a:cubicBezTo>
                      <a:pt x="10490" y="4823"/>
                      <a:pt x="10371" y="4477"/>
                      <a:pt x="10192" y="4132"/>
                    </a:cubicBezTo>
                    <a:cubicBezTo>
                      <a:pt x="9966" y="3703"/>
                      <a:pt x="9835" y="3227"/>
                      <a:pt x="9668" y="2763"/>
                    </a:cubicBezTo>
                    <a:cubicBezTo>
                      <a:pt x="9609" y="2620"/>
                      <a:pt x="9573" y="2465"/>
                      <a:pt x="9525" y="2322"/>
                    </a:cubicBezTo>
                    <a:cubicBezTo>
                      <a:pt x="9418" y="2001"/>
                      <a:pt x="9216" y="1834"/>
                      <a:pt x="8882" y="1834"/>
                    </a:cubicBezTo>
                    <a:cubicBezTo>
                      <a:pt x="8394" y="1846"/>
                      <a:pt x="7906" y="1834"/>
                      <a:pt x="7430" y="1941"/>
                    </a:cubicBezTo>
                    <a:cubicBezTo>
                      <a:pt x="6787" y="2108"/>
                      <a:pt x="6120" y="2227"/>
                      <a:pt x="5477" y="2358"/>
                    </a:cubicBezTo>
                    <a:cubicBezTo>
                      <a:pt x="5144" y="2441"/>
                      <a:pt x="4810" y="2501"/>
                      <a:pt x="4513" y="2632"/>
                    </a:cubicBezTo>
                    <a:cubicBezTo>
                      <a:pt x="3739" y="3001"/>
                      <a:pt x="2882" y="3132"/>
                      <a:pt x="2084" y="3394"/>
                    </a:cubicBezTo>
                    <a:cubicBezTo>
                      <a:pt x="1965" y="3430"/>
                      <a:pt x="1834" y="3477"/>
                      <a:pt x="1715" y="3537"/>
                    </a:cubicBezTo>
                    <a:cubicBezTo>
                      <a:pt x="1631" y="3584"/>
                      <a:pt x="1548" y="3656"/>
                      <a:pt x="1536" y="3715"/>
                    </a:cubicBezTo>
                    <a:cubicBezTo>
                      <a:pt x="1441" y="4168"/>
                      <a:pt x="1155" y="4561"/>
                      <a:pt x="1334" y="5073"/>
                    </a:cubicBezTo>
                    <a:cubicBezTo>
                      <a:pt x="1536" y="5632"/>
                      <a:pt x="1620" y="6227"/>
                      <a:pt x="1774" y="6847"/>
                    </a:cubicBezTo>
                    <a:cubicBezTo>
                      <a:pt x="2286" y="6989"/>
                      <a:pt x="2524" y="7442"/>
                      <a:pt x="2846" y="7751"/>
                    </a:cubicBezTo>
                    <a:cubicBezTo>
                      <a:pt x="2810" y="8013"/>
                      <a:pt x="2667" y="8061"/>
                      <a:pt x="2501" y="8109"/>
                    </a:cubicBezTo>
                    <a:cubicBezTo>
                      <a:pt x="2012" y="7775"/>
                      <a:pt x="1500" y="7454"/>
                      <a:pt x="1012" y="7097"/>
                    </a:cubicBezTo>
                    <a:cubicBezTo>
                      <a:pt x="786" y="6930"/>
                      <a:pt x="655" y="6704"/>
                      <a:pt x="596" y="6430"/>
                    </a:cubicBezTo>
                    <a:cubicBezTo>
                      <a:pt x="536" y="6073"/>
                      <a:pt x="417" y="5739"/>
                      <a:pt x="357" y="5382"/>
                    </a:cubicBezTo>
                    <a:cubicBezTo>
                      <a:pt x="262" y="4918"/>
                      <a:pt x="226" y="4465"/>
                      <a:pt x="143" y="4001"/>
                    </a:cubicBezTo>
                    <a:cubicBezTo>
                      <a:pt x="119" y="3811"/>
                      <a:pt x="119" y="3596"/>
                      <a:pt x="72" y="3406"/>
                    </a:cubicBezTo>
                    <a:cubicBezTo>
                      <a:pt x="0" y="3037"/>
                      <a:pt x="119" y="2739"/>
                      <a:pt x="417" y="2525"/>
                    </a:cubicBezTo>
                    <a:cubicBezTo>
                      <a:pt x="738" y="2310"/>
                      <a:pt x="1096" y="2096"/>
                      <a:pt x="1453" y="1929"/>
                    </a:cubicBezTo>
                    <a:cubicBezTo>
                      <a:pt x="2108" y="1655"/>
                      <a:pt x="2763" y="1334"/>
                      <a:pt x="3453" y="1179"/>
                    </a:cubicBezTo>
                    <a:cubicBezTo>
                      <a:pt x="4108" y="1013"/>
                      <a:pt x="4727" y="822"/>
                      <a:pt x="5382" y="632"/>
                    </a:cubicBezTo>
                    <a:cubicBezTo>
                      <a:pt x="6096" y="441"/>
                      <a:pt x="6811" y="322"/>
                      <a:pt x="7549" y="191"/>
                    </a:cubicBezTo>
                    <a:cubicBezTo>
                      <a:pt x="8144" y="72"/>
                      <a:pt x="8739" y="1"/>
                      <a:pt x="9359" y="239"/>
                    </a:cubicBezTo>
                    <a:cubicBezTo>
                      <a:pt x="9454" y="334"/>
                      <a:pt x="9525" y="501"/>
                      <a:pt x="9656" y="608"/>
                    </a:cubicBezTo>
                    <a:cubicBezTo>
                      <a:pt x="10085" y="989"/>
                      <a:pt x="10418" y="1465"/>
                      <a:pt x="10716" y="1977"/>
                    </a:cubicBezTo>
                    <a:cubicBezTo>
                      <a:pt x="11025" y="2513"/>
                      <a:pt x="11216" y="3060"/>
                      <a:pt x="11395" y="3644"/>
                    </a:cubicBezTo>
                    <a:cubicBezTo>
                      <a:pt x="11442" y="3775"/>
                      <a:pt x="11478" y="3894"/>
                      <a:pt x="11490" y="4037"/>
                    </a:cubicBezTo>
                    <a:cubicBezTo>
                      <a:pt x="11561" y="4584"/>
                      <a:pt x="11633" y="5132"/>
                      <a:pt x="11692" y="5704"/>
                    </a:cubicBezTo>
                    <a:cubicBezTo>
                      <a:pt x="11728" y="5966"/>
                      <a:pt x="11811" y="6216"/>
                      <a:pt x="12014" y="6430"/>
                    </a:cubicBezTo>
                    <a:cubicBezTo>
                      <a:pt x="12085" y="6537"/>
                      <a:pt x="12145" y="6632"/>
                      <a:pt x="12216" y="67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33" name="Google Shape;96;p15"/>
              <p:cNvSpPr/>
              <p:nvPr/>
            </p:nvSpPr>
            <p:spPr>
              <a:xfrm>
                <a:off x="1384340" y="3579017"/>
                <a:ext cx="343935" cy="165370"/>
              </a:xfrm>
              <a:custGeom>
                <a:avLst/>
                <a:gdLst/>
                <a:ahLst/>
                <a:cxnLst/>
                <a:rect l="l" t="t" r="r" b="b"/>
                <a:pathLst>
                  <a:path w="9931" h="4775" extrusionOk="0">
                    <a:moveTo>
                      <a:pt x="0" y="1143"/>
                    </a:moveTo>
                    <a:cubicBezTo>
                      <a:pt x="346" y="869"/>
                      <a:pt x="691" y="631"/>
                      <a:pt x="1084" y="584"/>
                    </a:cubicBezTo>
                    <a:cubicBezTo>
                      <a:pt x="1536" y="536"/>
                      <a:pt x="1941" y="334"/>
                      <a:pt x="2370" y="191"/>
                    </a:cubicBezTo>
                    <a:cubicBezTo>
                      <a:pt x="2513" y="155"/>
                      <a:pt x="2667" y="119"/>
                      <a:pt x="2810" y="96"/>
                    </a:cubicBezTo>
                    <a:cubicBezTo>
                      <a:pt x="3263" y="0"/>
                      <a:pt x="3632" y="119"/>
                      <a:pt x="4037" y="310"/>
                    </a:cubicBezTo>
                    <a:cubicBezTo>
                      <a:pt x="4739" y="655"/>
                      <a:pt x="5465" y="941"/>
                      <a:pt x="6180" y="1239"/>
                    </a:cubicBezTo>
                    <a:cubicBezTo>
                      <a:pt x="6668" y="1441"/>
                      <a:pt x="7120" y="1727"/>
                      <a:pt x="7549" y="2036"/>
                    </a:cubicBezTo>
                    <a:cubicBezTo>
                      <a:pt x="8335" y="2596"/>
                      <a:pt x="9025" y="3251"/>
                      <a:pt x="9799" y="3810"/>
                    </a:cubicBezTo>
                    <a:cubicBezTo>
                      <a:pt x="9835" y="3846"/>
                      <a:pt x="9871" y="3917"/>
                      <a:pt x="9930" y="4025"/>
                    </a:cubicBezTo>
                    <a:cubicBezTo>
                      <a:pt x="9799" y="4084"/>
                      <a:pt x="9692" y="4156"/>
                      <a:pt x="9573" y="4167"/>
                    </a:cubicBezTo>
                    <a:cubicBezTo>
                      <a:pt x="9109" y="4227"/>
                      <a:pt x="8632" y="4239"/>
                      <a:pt x="8168" y="4322"/>
                    </a:cubicBezTo>
                    <a:cubicBezTo>
                      <a:pt x="7740" y="4394"/>
                      <a:pt x="7311" y="4513"/>
                      <a:pt x="6882" y="4620"/>
                    </a:cubicBezTo>
                    <a:cubicBezTo>
                      <a:pt x="6775" y="4644"/>
                      <a:pt x="6656" y="4679"/>
                      <a:pt x="6549" y="4703"/>
                    </a:cubicBezTo>
                    <a:cubicBezTo>
                      <a:pt x="6299" y="4775"/>
                      <a:pt x="6085" y="4739"/>
                      <a:pt x="5894" y="4513"/>
                    </a:cubicBezTo>
                    <a:cubicBezTo>
                      <a:pt x="5751" y="4346"/>
                      <a:pt x="5573" y="4215"/>
                      <a:pt x="5370" y="4096"/>
                    </a:cubicBezTo>
                    <a:lnTo>
                      <a:pt x="3632" y="2977"/>
                    </a:lnTo>
                    <a:cubicBezTo>
                      <a:pt x="3572" y="2953"/>
                      <a:pt x="3525" y="2893"/>
                      <a:pt x="3465" y="2870"/>
                    </a:cubicBezTo>
                    <a:cubicBezTo>
                      <a:pt x="2703" y="2596"/>
                      <a:pt x="2060" y="2120"/>
                      <a:pt x="1358" y="1739"/>
                    </a:cubicBezTo>
                    <a:cubicBezTo>
                      <a:pt x="1001" y="1548"/>
                      <a:pt x="643" y="1369"/>
                      <a:pt x="250" y="1250"/>
                    </a:cubicBezTo>
                    <a:cubicBezTo>
                      <a:pt x="191" y="1239"/>
                      <a:pt x="120" y="1203"/>
                      <a:pt x="0" y="114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34" name="Google Shape;97;p15"/>
              <p:cNvSpPr/>
              <p:nvPr/>
            </p:nvSpPr>
            <p:spPr>
              <a:xfrm>
                <a:off x="2072938" y="3449941"/>
                <a:ext cx="284991" cy="171569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4954" extrusionOk="0">
                    <a:moveTo>
                      <a:pt x="8192" y="4656"/>
                    </a:moveTo>
                    <a:cubicBezTo>
                      <a:pt x="6942" y="4596"/>
                      <a:pt x="5716" y="4799"/>
                      <a:pt x="4466" y="4954"/>
                    </a:cubicBezTo>
                    <a:cubicBezTo>
                      <a:pt x="4359" y="4799"/>
                      <a:pt x="4287" y="4668"/>
                      <a:pt x="4204" y="4549"/>
                    </a:cubicBezTo>
                    <a:cubicBezTo>
                      <a:pt x="3966" y="4215"/>
                      <a:pt x="3704" y="3918"/>
                      <a:pt x="3382" y="3680"/>
                    </a:cubicBezTo>
                    <a:cubicBezTo>
                      <a:pt x="2811" y="3287"/>
                      <a:pt x="2311" y="2822"/>
                      <a:pt x="1763" y="2394"/>
                    </a:cubicBezTo>
                    <a:cubicBezTo>
                      <a:pt x="1358" y="2072"/>
                      <a:pt x="930" y="1775"/>
                      <a:pt x="406" y="1608"/>
                    </a:cubicBezTo>
                    <a:cubicBezTo>
                      <a:pt x="275" y="1132"/>
                      <a:pt x="132" y="667"/>
                      <a:pt x="1" y="143"/>
                    </a:cubicBezTo>
                    <a:cubicBezTo>
                      <a:pt x="358" y="84"/>
                      <a:pt x="691" y="120"/>
                      <a:pt x="1013" y="108"/>
                    </a:cubicBezTo>
                    <a:cubicBezTo>
                      <a:pt x="1382" y="96"/>
                      <a:pt x="1775" y="96"/>
                      <a:pt x="2144" y="36"/>
                    </a:cubicBezTo>
                    <a:cubicBezTo>
                      <a:pt x="2358" y="1"/>
                      <a:pt x="2537" y="24"/>
                      <a:pt x="2727" y="84"/>
                    </a:cubicBezTo>
                    <a:cubicBezTo>
                      <a:pt x="3585" y="358"/>
                      <a:pt x="4347" y="822"/>
                      <a:pt x="5013" y="1406"/>
                    </a:cubicBezTo>
                    <a:cubicBezTo>
                      <a:pt x="5299" y="1656"/>
                      <a:pt x="5597" y="1894"/>
                      <a:pt x="5871" y="2168"/>
                    </a:cubicBezTo>
                    <a:cubicBezTo>
                      <a:pt x="6109" y="2406"/>
                      <a:pt x="6347" y="2620"/>
                      <a:pt x="6537" y="2894"/>
                    </a:cubicBezTo>
                    <a:cubicBezTo>
                      <a:pt x="6823" y="3275"/>
                      <a:pt x="7157" y="3596"/>
                      <a:pt x="7538" y="3870"/>
                    </a:cubicBezTo>
                    <a:cubicBezTo>
                      <a:pt x="7788" y="4049"/>
                      <a:pt x="7990" y="4275"/>
                      <a:pt x="8216" y="4489"/>
                    </a:cubicBezTo>
                    <a:cubicBezTo>
                      <a:pt x="8228" y="4561"/>
                      <a:pt x="8216" y="4608"/>
                      <a:pt x="8192" y="465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35" name="Google Shape;98;p15"/>
              <p:cNvSpPr/>
              <p:nvPr/>
            </p:nvSpPr>
            <p:spPr>
              <a:xfrm>
                <a:off x="1274658" y="3675918"/>
                <a:ext cx="298567" cy="122911"/>
              </a:xfrm>
              <a:custGeom>
                <a:avLst/>
                <a:gdLst/>
                <a:ahLst/>
                <a:cxnLst/>
                <a:rect l="l" t="t" r="r" b="b"/>
                <a:pathLst>
                  <a:path w="8621" h="3549" extrusionOk="0">
                    <a:moveTo>
                      <a:pt x="0" y="2131"/>
                    </a:moveTo>
                    <a:cubicBezTo>
                      <a:pt x="215" y="1977"/>
                      <a:pt x="334" y="1881"/>
                      <a:pt x="465" y="1798"/>
                    </a:cubicBezTo>
                    <a:cubicBezTo>
                      <a:pt x="810" y="1608"/>
                      <a:pt x="1155" y="1429"/>
                      <a:pt x="1536" y="1250"/>
                    </a:cubicBezTo>
                    <a:cubicBezTo>
                      <a:pt x="2048" y="1012"/>
                      <a:pt x="2608" y="786"/>
                      <a:pt x="3120" y="560"/>
                    </a:cubicBezTo>
                    <a:cubicBezTo>
                      <a:pt x="3287" y="488"/>
                      <a:pt x="3465" y="429"/>
                      <a:pt x="3620" y="357"/>
                    </a:cubicBezTo>
                    <a:cubicBezTo>
                      <a:pt x="3894" y="191"/>
                      <a:pt x="4179" y="107"/>
                      <a:pt x="4513" y="119"/>
                    </a:cubicBezTo>
                    <a:cubicBezTo>
                      <a:pt x="4715" y="131"/>
                      <a:pt x="4941" y="48"/>
                      <a:pt x="5180" y="0"/>
                    </a:cubicBezTo>
                    <a:cubicBezTo>
                      <a:pt x="5834" y="298"/>
                      <a:pt x="6442" y="703"/>
                      <a:pt x="7073" y="1084"/>
                    </a:cubicBezTo>
                    <a:cubicBezTo>
                      <a:pt x="7311" y="1250"/>
                      <a:pt x="7573" y="1369"/>
                      <a:pt x="7811" y="1536"/>
                    </a:cubicBezTo>
                    <a:cubicBezTo>
                      <a:pt x="8037" y="1667"/>
                      <a:pt x="8263" y="1834"/>
                      <a:pt x="8478" y="1977"/>
                    </a:cubicBezTo>
                    <a:cubicBezTo>
                      <a:pt x="8525" y="2012"/>
                      <a:pt x="8561" y="2084"/>
                      <a:pt x="8621" y="2155"/>
                    </a:cubicBezTo>
                    <a:cubicBezTo>
                      <a:pt x="7823" y="2286"/>
                      <a:pt x="7132" y="2643"/>
                      <a:pt x="6335" y="2739"/>
                    </a:cubicBezTo>
                    <a:cubicBezTo>
                      <a:pt x="6215" y="2751"/>
                      <a:pt x="6096" y="2858"/>
                      <a:pt x="5977" y="2905"/>
                    </a:cubicBezTo>
                    <a:cubicBezTo>
                      <a:pt x="5823" y="2965"/>
                      <a:pt x="5656" y="3024"/>
                      <a:pt x="5489" y="3072"/>
                    </a:cubicBezTo>
                    <a:cubicBezTo>
                      <a:pt x="5382" y="3096"/>
                      <a:pt x="5251" y="3096"/>
                      <a:pt x="5180" y="3155"/>
                    </a:cubicBezTo>
                    <a:cubicBezTo>
                      <a:pt x="4608" y="3548"/>
                      <a:pt x="3977" y="3441"/>
                      <a:pt x="3358" y="3382"/>
                    </a:cubicBezTo>
                    <a:cubicBezTo>
                      <a:pt x="3156" y="3370"/>
                      <a:pt x="2941" y="3227"/>
                      <a:pt x="2739" y="3143"/>
                    </a:cubicBezTo>
                    <a:cubicBezTo>
                      <a:pt x="2525" y="3048"/>
                      <a:pt x="2334" y="2917"/>
                      <a:pt x="2132" y="2882"/>
                    </a:cubicBezTo>
                    <a:cubicBezTo>
                      <a:pt x="1786" y="2846"/>
                      <a:pt x="1489" y="2691"/>
                      <a:pt x="1191" y="2560"/>
                    </a:cubicBezTo>
                    <a:cubicBezTo>
                      <a:pt x="1012" y="2489"/>
                      <a:pt x="822" y="2405"/>
                      <a:pt x="620" y="2346"/>
                    </a:cubicBezTo>
                    <a:cubicBezTo>
                      <a:pt x="429" y="2298"/>
                      <a:pt x="262" y="2239"/>
                      <a:pt x="0" y="213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36" name="Google Shape;99;p15"/>
              <p:cNvSpPr/>
              <p:nvPr/>
            </p:nvSpPr>
            <p:spPr>
              <a:xfrm>
                <a:off x="2037093" y="4076305"/>
                <a:ext cx="167829" cy="163708"/>
              </a:xfrm>
              <a:custGeom>
                <a:avLst/>
                <a:gdLst/>
                <a:ahLst/>
                <a:cxnLst/>
                <a:rect l="l" t="t" r="r" b="b"/>
                <a:pathLst>
                  <a:path w="4846" h="4727" extrusionOk="0">
                    <a:moveTo>
                      <a:pt x="4679" y="2465"/>
                    </a:moveTo>
                    <a:cubicBezTo>
                      <a:pt x="4739" y="2727"/>
                      <a:pt x="4786" y="2977"/>
                      <a:pt x="4846" y="3298"/>
                    </a:cubicBezTo>
                    <a:cubicBezTo>
                      <a:pt x="4774" y="3715"/>
                      <a:pt x="4429" y="4024"/>
                      <a:pt x="4132" y="4346"/>
                    </a:cubicBezTo>
                    <a:cubicBezTo>
                      <a:pt x="3941" y="4572"/>
                      <a:pt x="3655" y="4691"/>
                      <a:pt x="3358" y="4691"/>
                    </a:cubicBezTo>
                    <a:cubicBezTo>
                      <a:pt x="2262" y="4727"/>
                      <a:pt x="1250" y="4465"/>
                      <a:pt x="429" y="3655"/>
                    </a:cubicBezTo>
                    <a:cubicBezTo>
                      <a:pt x="83" y="3310"/>
                      <a:pt x="0" y="2953"/>
                      <a:pt x="131" y="2489"/>
                    </a:cubicBezTo>
                    <a:cubicBezTo>
                      <a:pt x="333" y="1727"/>
                      <a:pt x="798" y="1131"/>
                      <a:pt x="1286" y="572"/>
                    </a:cubicBezTo>
                    <a:cubicBezTo>
                      <a:pt x="1560" y="274"/>
                      <a:pt x="1929" y="95"/>
                      <a:pt x="2346" y="36"/>
                    </a:cubicBezTo>
                    <a:cubicBezTo>
                      <a:pt x="2631" y="0"/>
                      <a:pt x="2762" y="95"/>
                      <a:pt x="2810" y="393"/>
                    </a:cubicBezTo>
                    <a:cubicBezTo>
                      <a:pt x="2858" y="715"/>
                      <a:pt x="2893" y="1048"/>
                      <a:pt x="2977" y="1369"/>
                    </a:cubicBezTo>
                    <a:cubicBezTo>
                      <a:pt x="3072" y="1869"/>
                      <a:pt x="3393" y="2143"/>
                      <a:pt x="3881" y="2227"/>
                    </a:cubicBezTo>
                    <a:cubicBezTo>
                      <a:pt x="4132" y="2286"/>
                      <a:pt x="4429" y="2298"/>
                      <a:pt x="4679" y="246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37" name="Google Shape;100;p15"/>
              <p:cNvSpPr/>
              <p:nvPr/>
            </p:nvSpPr>
            <p:spPr>
              <a:xfrm>
                <a:off x="2188818" y="3896908"/>
                <a:ext cx="93646" cy="202081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5835" extrusionOk="0">
                    <a:moveTo>
                      <a:pt x="441" y="5633"/>
                    </a:moveTo>
                    <a:cubicBezTo>
                      <a:pt x="358" y="4918"/>
                      <a:pt x="298" y="4263"/>
                      <a:pt x="239" y="3620"/>
                    </a:cubicBezTo>
                    <a:lnTo>
                      <a:pt x="24" y="763"/>
                    </a:lnTo>
                    <a:cubicBezTo>
                      <a:pt x="1" y="525"/>
                      <a:pt x="24" y="275"/>
                      <a:pt x="24" y="1"/>
                    </a:cubicBezTo>
                    <a:cubicBezTo>
                      <a:pt x="798" y="156"/>
                      <a:pt x="1536" y="287"/>
                      <a:pt x="2310" y="430"/>
                    </a:cubicBezTo>
                    <a:cubicBezTo>
                      <a:pt x="2441" y="751"/>
                      <a:pt x="2525" y="1120"/>
                      <a:pt x="2548" y="1489"/>
                    </a:cubicBezTo>
                    <a:cubicBezTo>
                      <a:pt x="2584" y="1894"/>
                      <a:pt x="2620" y="2299"/>
                      <a:pt x="2656" y="2680"/>
                    </a:cubicBezTo>
                    <a:cubicBezTo>
                      <a:pt x="2668" y="2918"/>
                      <a:pt x="2620" y="3168"/>
                      <a:pt x="2644" y="3406"/>
                    </a:cubicBezTo>
                    <a:cubicBezTo>
                      <a:pt x="2656" y="4037"/>
                      <a:pt x="2679" y="4656"/>
                      <a:pt x="2703" y="5287"/>
                    </a:cubicBezTo>
                    <a:cubicBezTo>
                      <a:pt x="2703" y="5466"/>
                      <a:pt x="2668" y="5633"/>
                      <a:pt x="2644" y="5835"/>
                    </a:cubicBezTo>
                    <a:cubicBezTo>
                      <a:pt x="1882" y="5764"/>
                      <a:pt x="1179" y="5692"/>
                      <a:pt x="441" y="56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38" name="Google Shape;101;p15"/>
              <p:cNvSpPr/>
              <p:nvPr/>
            </p:nvSpPr>
            <p:spPr>
              <a:xfrm>
                <a:off x="2147190" y="3855280"/>
                <a:ext cx="138149" cy="284956"/>
              </a:xfrm>
              <a:custGeom>
                <a:avLst/>
                <a:gdLst/>
                <a:ahLst/>
                <a:cxnLst/>
                <a:rect l="l" t="t" r="r" b="b"/>
                <a:pathLst>
                  <a:path w="3989" h="8228" extrusionOk="0">
                    <a:moveTo>
                      <a:pt x="583" y="7990"/>
                    </a:moveTo>
                    <a:cubicBezTo>
                      <a:pt x="405" y="7668"/>
                      <a:pt x="333" y="7382"/>
                      <a:pt x="286" y="7061"/>
                    </a:cubicBezTo>
                    <a:cubicBezTo>
                      <a:pt x="167" y="6073"/>
                      <a:pt x="95" y="5108"/>
                      <a:pt x="71" y="4120"/>
                    </a:cubicBezTo>
                    <a:cubicBezTo>
                      <a:pt x="60" y="3548"/>
                      <a:pt x="0" y="2965"/>
                      <a:pt x="12" y="2382"/>
                    </a:cubicBezTo>
                    <a:cubicBezTo>
                      <a:pt x="12" y="1643"/>
                      <a:pt x="48" y="881"/>
                      <a:pt x="119" y="119"/>
                    </a:cubicBezTo>
                    <a:cubicBezTo>
                      <a:pt x="691" y="72"/>
                      <a:pt x="1226" y="24"/>
                      <a:pt x="1762" y="0"/>
                    </a:cubicBezTo>
                    <a:cubicBezTo>
                      <a:pt x="1857" y="0"/>
                      <a:pt x="1976" y="12"/>
                      <a:pt x="2084" y="48"/>
                    </a:cubicBezTo>
                    <a:cubicBezTo>
                      <a:pt x="2477" y="131"/>
                      <a:pt x="2858" y="227"/>
                      <a:pt x="3286" y="310"/>
                    </a:cubicBezTo>
                    <a:cubicBezTo>
                      <a:pt x="3322" y="441"/>
                      <a:pt x="3369" y="596"/>
                      <a:pt x="3393" y="739"/>
                    </a:cubicBezTo>
                    <a:cubicBezTo>
                      <a:pt x="3405" y="798"/>
                      <a:pt x="3381" y="881"/>
                      <a:pt x="3381" y="941"/>
                    </a:cubicBezTo>
                    <a:cubicBezTo>
                      <a:pt x="3191" y="1060"/>
                      <a:pt x="2988" y="1024"/>
                      <a:pt x="2786" y="965"/>
                    </a:cubicBezTo>
                    <a:cubicBezTo>
                      <a:pt x="2453" y="881"/>
                      <a:pt x="2131" y="798"/>
                      <a:pt x="1822" y="679"/>
                    </a:cubicBezTo>
                    <a:cubicBezTo>
                      <a:pt x="1524" y="584"/>
                      <a:pt x="1250" y="584"/>
                      <a:pt x="941" y="715"/>
                    </a:cubicBezTo>
                    <a:cubicBezTo>
                      <a:pt x="810" y="893"/>
                      <a:pt x="762" y="1143"/>
                      <a:pt x="774" y="1382"/>
                    </a:cubicBezTo>
                    <a:cubicBezTo>
                      <a:pt x="786" y="2013"/>
                      <a:pt x="881" y="2632"/>
                      <a:pt x="845" y="3263"/>
                    </a:cubicBezTo>
                    <a:cubicBezTo>
                      <a:pt x="822" y="3965"/>
                      <a:pt x="964" y="4632"/>
                      <a:pt x="941" y="5334"/>
                    </a:cubicBezTo>
                    <a:cubicBezTo>
                      <a:pt x="929" y="5823"/>
                      <a:pt x="1000" y="6311"/>
                      <a:pt x="1191" y="6775"/>
                    </a:cubicBezTo>
                    <a:cubicBezTo>
                      <a:pt x="1310" y="7061"/>
                      <a:pt x="1500" y="7263"/>
                      <a:pt x="1798" y="7335"/>
                    </a:cubicBezTo>
                    <a:cubicBezTo>
                      <a:pt x="2060" y="7394"/>
                      <a:pt x="2322" y="7442"/>
                      <a:pt x="2596" y="7454"/>
                    </a:cubicBezTo>
                    <a:cubicBezTo>
                      <a:pt x="3012" y="7489"/>
                      <a:pt x="3441" y="7489"/>
                      <a:pt x="3905" y="7501"/>
                    </a:cubicBezTo>
                    <a:cubicBezTo>
                      <a:pt x="3929" y="7692"/>
                      <a:pt x="3965" y="7882"/>
                      <a:pt x="3989" y="8061"/>
                    </a:cubicBezTo>
                    <a:cubicBezTo>
                      <a:pt x="3917" y="8120"/>
                      <a:pt x="3858" y="8168"/>
                      <a:pt x="3810" y="8204"/>
                    </a:cubicBezTo>
                    <a:cubicBezTo>
                      <a:pt x="3762" y="8216"/>
                      <a:pt x="3727" y="8228"/>
                      <a:pt x="3679" y="8228"/>
                    </a:cubicBezTo>
                    <a:cubicBezTo>
                      <a:pt x="2917" y="8168"/>
                      <a:pt x="2179" y="8109"/>
                      <a:pt x="1417" y="8049"/>
                    </a:cubicBezTo>
                    <a:cubicBezTo>
                      <a:pt x="1167" y="8025"/>
                      <a:pt x="893" y="8013"/>
                      <a:pt x="583" y="799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39" name="Google Shape;102;p15"/>
              <p:cNvSpPr/>
              <p:nvPr/>
            </p:nvSpPr>
            <p:spPr>
              <a:xfrm>
                <a:off x="1157947" y="3640870"/>
                <a:ext cx="262722" cy="104348"/>
              </a:xfrm>
              <a:custGeom>
                <a:avLst/>
                <a:gdLst/>
                <a:ahLst/>
                <a:cxnLst/>
                <a:rect l="l" t="t" r="r" b="b"/>
                <a:pathLst>
                  <a:path w="7586" h="3013" extrusionOk="0">
                    <a:moveTo>
                      <a:pt x="7585" y="429"/>
                    </a:moveTo>
                    <a:cubicBezTo>
                      <a:pt x="7526" y="512"/>
                      <a:pt x="7490" y="584"/>
                      <a:pt x="7430" y="596"/>
                    </a:cubicBezTo>
                    <a:cubicBezTo>
                      <a:pt x="6871" y="726"/>
                      <a:pt x="6359" y="1024"/>
                      <a:pt x="5811" y="1227"/>
                    </a:cubicBezTo>
                    <a:cubicBezTo>
                      <a:pt x="5085" y="1477"/>
                      <a:pt x="4442" y="1881"/>
                      <a:pt x="3787" y="2250"/>
                    </a:cubicBezTo>
                    <a:cubicBezTo>
                      <a:pt x="3394" y="2477"/>
                      <a:pt x="3025" y="2727"/>
                      <a:pt x="2561" y="3012"/>
                    </a:cubicBezTo>
                    <a:cubicBezTo>
                      <a:pt x="1775" y="2929"/>
                      <a:pt x="942" y="2596"/>
                      <a:pt x="108" y="2358"/>
                    </a:cubicBezTo>
                    <a:cubicBezTo>
                      <a:pt x="1" y="2191"/>
                      <a:pt x="49" y="2072"/>
                      <a:pt x="180" y="2012"/>
                    </a:cubicBezTo>
                    <a:cubicBezTo>
                      <a:pt x="834" y="1727"/>
                      <a:pt x="1477" y="1405"/>
                      <a:pt x="2156" y="1203"/>
                    </a:cubicBezTo>
                    <a:cubicBezTo>
                      <a:pt x="2954" y="988"/>
                      <a:pt x="3739" y="726"/>
                      <a:pt x="4525" y="476"/>
                    </a:cubicBezTo>
                    <a:cubicBezTo>
                      <a:pt x="4978" y="345"/>
                      <a:pt x="5418" y="226"/>
                      <a:pt x="5871" y="72"/>
                    </a:cubicBezTo>
                    <a:cubicBezTo>
                      <a:pt x="6085" y="0"/>
                      <a:pt x="6299" y="0"/>
                      <a:pt x="6526" y="72"/>
                    </a:cubicBezTo>
                    <a:cubicBezTo>
                      <a:pt x="6883" y="191"/>
                      <a:pt x="7228" y="298"/>
                      <a:pt x="7585" y="4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40" name="Google Shape;103;p15"/>
              <p:cNvSpPr/>
              <p:nvPr/>
            </p:nvSpPr>
            <p:spPr>
              <a:xfrm>
                <a:off x="1570732" y="3915472"/>
                <a:ext cx="85369" cy="275086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7943" extrusionOk="0">
                    <a:moveTo>
                      <a:pt x="1679" y="1"/>
                    </a:moveTo>
                    <a:cubicBezTo>
                      <a:pt x="1988" y="1072"/>
                      <a:pt x="1762" y="2168"/>
                      <a:pt x="2084" y="3156"/>
                    </a:cubicBezTo>
                    <a:cubicBezTo>
                      <a:pt x="2107" y="4204"/>
                      <a:pt x="2369" y="5228"/>
                      <a:pt x="2465" y="6311"/>
                    </a:cubicBezTo>
                    <a:cubicBezTo>
                      <a:pt x="1679" y="6823"/>
                      <a:pt x="917" y="7442"/>
                      <a:pt x="24" y="7942"/>
                    </a:cubicBezTo>
                    <a:cubicBezTo>
                      <a:pt x="0" y="7537"/>
                      <a:pt x="131" y="7204"/>
                      <a:pt x="202" y="6871"/>
                    </a:cubicBezTo>
                    <a:cubicBezTo>
                      <a:pt x="441" y="5871"/>
                      <a:pt x="691" y="4870"/>
                      <a:pt x="917" y="3870"/>
                    </a:cubicBezTo>
                    <a:cubicBezTo>
                      <a:pt x="1000" y="3442"/>
                      <a:pt x="1024" y="3001"/>
                      <a:pt x="1107" y="2561"/>
                    </a:cubicBezTo>
                    <a:cubicBezTo>
                      <a:pt x="1238" y="1775"/>
                      <a:pt x="1405" y="989"/>
                      <a:pt x="1548" y="203"/>
                    </a:cubicBezTo>
                    <a:cubicBezTo>
                      <a:pt x="1536" y="167"/>
                      <a:pt x="1584" y="144"/>
                      <a:pt x="16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41" name="Google Shape;104;p15"/>
              <p:cNvSpPr/>
              <p:nvPr/>
            </p:nvSpPr>
            <p:spPr>
              <a:xfrm>
                <a:off x="1809038" y="4049084"/>
                <a:ext cx="101889" cy="238375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6883" extrusionOk="0">
                    <a:moveTo>
                      <a:pt x="715" y="6882"/>
                    </a:moveTo>
                    <a:cubicBezTo>
                      <a:pt x="513" y="6549"/>
                      <a:pt x="537" y="6239"/>
                      <a:pt x="513" y="5942"/>
                    </a:cubicBezTo>
                    <a:cubicBezTo>
                      <a:pt x="763" y="5644"/>
                      <a:pt x="1025" y="5370"/>
                      <a:pt x="1227" y="5060"/>
                    </a:cubicBezTo>
                    <a:cubicBezTo>
                      <a:pt x="1799" y="4168"/>
                      <a:pt x="1906" y="3263"/>
                      <a:pt x="1358" y="2298"/>
                    </a:cubicBezTo>
                    <a:cubicBezTo>
                      <a:pt x="1120" y="1882"/>
                      <a:pt x="846" y="1501"/>
                      <a:pt x="477" y="1227"/>
                    </a:cubicBezTo>
                    <a:cubicBezTo>
                      <a:pt x="191" y="1000"/>
                      <a:pt x="37" y="727"/>
                      <a:pt x="13" y="393"/>
                    </a:cubicBezTo>
                    <a:cubicBezTo>
                      <a:pt x="13" y="298"/>
                      <a:pt x="1" y="215"/>
                      <a:pt x="1" y="96"/>
                    </a:cubicBezTo>
                    <a:cubicBezTo>
                      <a:pt x="132" y="60"/>
                      <a:pt x="251" y="12"/>
                      <a:pt x="382" y="0"/>
                    </a:cubicBezTo>
                    <a:cubicBezTo>
                      <a:pt x="644" y="0"/>
                      <a:pt x="870" y="108"/>
                      <a:pt x="1072" y="250"/>
                    </a:cubicBezTo>
                    <a:cubicBezTo>
                      <a:pt x="1727" y="762"/>
                      <a:pt x="2275" y="1358"/>
                      <a:pt x="2608" y="2143"/>
                    </a:cubicBezTo>
                    <a:cubicBezTo>
                      <a:pt x="2918" y="2894"/>
                      <a:pt x="2942" y="3644"/>
                      <a:pt x="2799" y="4418"/>
                    </a:cubicBezTo>
                    <a:cubicBezTo>
                      <a:pt x="2680" y="5060"/>
                      <a:pt x="2287" y="5549"/>
                      <a:pt x="1858" y="6001"/>
                    </a:cubicBezTo>
                    <a:cubicBezTo>
                      <a:pt x="1525" y="6323"/>
                      <a:pt x="1227" y="6680"/>
                      <a:pt x="715" y="688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42" name="Google Shape;105;p15"/>
              <p:cNvSpPr/>
              <p:nvPr/>
            </p:nvSpPr>
            <p:spPr>
              <a:xfrm>
                <a:off x="1790925" y="3878380"/>
                <a:ext cx="121664" cy="151760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4382" extrusionOk="0">
                    <a:moveTo>
                      <a:pt x="524" y="4334"/>
                    </a:moveTo>
                    <a:cubicBezTo>
                      <a:pt x="452" y="3548"/>
                      <a:pt x="405" y="2834"/>
                      <a:pt x="298" y="2131"/>
                    </a:cubicBezTo>
                    <a:cubicBezTo>
                      <a:pt x="214" y="1429"/>
                      <a:pt x="143" y="715"/>
                      <a:pt x="0" y="24"/>
                    </a:cubicBezTo>
                    <a:cubicBezTo>
                      <a:pt x="119" y="24"/>
                      <a:pt x="167" y="0"/>
                      <a:pt x="202" y="24"/>
                    </a:cubicBezTo>
                    <a:lnTo>
                      <a:pt x="1941" y="1131"/>
                    </a:lnTo>
                    <a:cubicBezTo>
                      <a:pt x="2107" y="1238"/>
                      <a:pt x="2262" y="1357"/>
                      <a:pt x="2441" y="1465"/>
                    </a:cubicBezTo>
                    <a:cubicBezTo>
                      <a:pt x="2703" y="1608"/>
                      <a:pt x="2953" y="1762"/>
                      <a:pt x="3191" y="1905"/>
                    </a:cubicBezTo>
                    <a:cubicBezTo>
                      <a:pt x="3477" y="2108"/>
                      <a:pt x="3512" y="2298"/>
                      <a:pt x="3274" y="2500"/>
                    </a:cubicBezTo>
                    <a:cubicBezTo>
                      <a:pt x="2881" y="2834"/>
                      <a:pt x="2548" y="3239"/>
                      <a:pt x="2179" y="3572"/>
                    </a:cubicBezTo>
                    <a:cubicBezTo>
                      <a:pt x="1834" y="3894"/>
                      <a:pt x="1405" y="4096"/>
                      <a:pt x="1000" y="4322"/>
                    </a:cubicBezTo>
                    <a:cubicBezTo>
                      <a:pt x="881" y="4382"/>
                      <a:pt x="691" y="4334"/>
                      <a:pt x="524" y="43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43" name="Google Shape;106;p15"/>
              <p:cNvSpPr/>
              <p:nvPr/>
            </p:nvSpPr>
            <p:spPr>
              <a:xfrm>
                <a:off x="2285304" y="3510964"/>
                <a:ext cx="182721" cy="84988"/>
              </a:xfrm>
              <a:custGeom>
                <a:avLst/>
                <a:gdLst/>
                <a:ahLst/>
                <a:cxnLst/>
                <a:rect l="l" t="t" r="r" b="b"/>
                <a:pathLst>
                  <a:path w="5276" h="2454" extrusionOk="0">
                    <a:moveTo>
                      <a:pt x="1" y="72"/>
                    </a:moveTo>
                    <a:cubicBezTo>
                      <a:pt x="1108" y="1"/>
                      <a:pt x="2120" y="1"/>
                      <a:pt x="3108" y="227"/>
                    </a:cubicBezTo>
                    <a:cubicBezTo>
                      <a:pt x="3465" y="298"/>
                      <a:pt x="3799" y="465"/>
                      <a:pt x="4049" y="691"/>
                    </a:cubicBezTo>
                    <a:cubicBezTo>
                      <a:pt x="4489" y="1084"/>
                      <a:pt x="4942" y="1501"/>
                      <a:pt x="5239" y="2037"/>
                    </a:cubicBezTo>
                    <a:cubicBezTo>
                      <a:pt x="5251" y="2072"/>
                      <a:pt x="5251" y="2132"/>
                      <a:pt x="5275" y="2203"/>
                    </a:cubicBezTo>
                    <a:cubicBezTo>
                      <a:pt x="5120" y="2203"/>
                      <a:pt x="4977" y="2239"/>
                      <a:pt x="4823" y="2203"/>
                    </a:cubicBezTo>
                    <a:cubicBezTo>
                      <a:pt x="4263" y="2084"/>
                      <a:pt x="3703" y="2180"/>
                      <a:pt x="3191" y="2358"/>
                    </a:cubicBezTo>
                    <a:cubicBezTo>
                      <a:pt x="2846" y="2453"/>
                      <a:pt x="2596" y="2442"/>
                      <a:pt x="2358" y="2156"/>
                    </a:cubicBezTo>
                    <a:cubicBezTo>
                      <a:pt x="2191" y="1977"/>
                      <a:pt x="1965" y="1858"/>
                      <a:pt x="1775" y="1715"/>
                    </a:cubicBezTo>
                    <a:cubicBezTo>
                      <a:pt x="1132" y="1239"/>
                      <a:pt x="608" y="667"/>
                      <a:pt x="1" y="7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44" name="Google Shape;107;p15"/>
              <p:cNvSpPr/>
              <p:nvPr/>
            </p:nvSpPr>
            <p:spPr>
              <a:xfrm>
                <a:off x="1733608" y="3495726"/>
                <a:ext cx="258982" cy="76295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2203" extrusionOk="0">
                    <a:moveTo>
                      <a:pt x="7287" y="36"/>
                    </a:moveTo>
                    <a:cubicBezTo>
                      <a:pt x="7346" y="215"/>
                      <a:pt x="7406" y="417"/>
                      <a:pt x="7477" y="631"/>
                    </a:cubicBezTo>
                    <a:cubicBezTo>
                      <a:pt x="7310" y="679"/>
                      <a:pt x="7168" y="726"/>
                      <a:pt x="7013" y="738"/>
                    </a:cubicBezTo>
                    <a:cubicBezTo>
                      <a:pt x="6596" y="798"/>
                      <a:pt x="6167" y="834"/>
                      <a:pt x="5751" y="905"/>
                    </a:cubicBezTo>
                    <a:cubicBezTo>
                      <a:pt x="5417" y="965"/>
                      <a:pt x="5108" y="1072"/>
                      <a:pt x="4786" y="1155"/>
                    </a:cubicBezTo>
                    <a:cubicBezTo>
                      <a:pt x="4143" y="1322"/>
                      <a:pt x="3512" y="1524"/>
                      <a:pt x="2846" y="1631"/>
                    </a:cubicBezTo>
                    <a:cubicBezTo>
                      <a:pt x="2238" y="1727"/>
                      <a:pt x="1643" y="1929"/>
                      <a:pt x="1048" y="2084"/>
                    </a:cubicBezTo>
                    <a:cubicBezTo>
                      <a:pt x="857" y="2120"/>
                      <a:pt x="655" y="2167"/>
                      <a:pt x="452" y="2179"/>
                    </a:cubicBezTo>
                    <a:cubicBezTo>
                      <a:pt x="238" y="2203"/>
                      <a:pt x="143" y="2096"/>
                      <a:pt x="83" y="1881"/>
                    </a:cubicBezTo>
                    <a:cubicBezTo>
                      <a:pt x="48" y="1798"/>
                      <a:pt x="36" y="1703"/>
                      <a:pt x="24" y="1619"/>
                    </a:cubicBezTo>
                    <a:cubicBezTo>
                      <a:pt x="0" y="1560"/>
                      <a:pt x="0" y="1488"/>
                      <a:pt x="0" y="1405"/>
                    </a:cubicBezTo>
                    <a:cubicBezTo>
                      <a:pt x="464" y="1203"/>
                      <a:pt x="953" y="1155"/>
                      <a:pt x="1417" y="1072"/>
                    </a:cubicBezTo>
                    <a:cubicBezTo>
                      <a:pt x="1988" y="953"/>
                      <a:pt x="2560" y="893"/>
                      <a:pt x="3119" y="750"/>
                    </a:cubicBezTo>
                    <a:cubicBezTo>
                      <a:pt x="3858" y="596"/>
                      <a:pt x="4584" y="441"/>
                      <a:pt x="5334" y="298"/>
                    </a:cubicBezTo>
                    <a:cubicBezTo>
                      <a:pt x="5894" y="179"/>
                      <a:pt x="6465" y="95"/>
                      <a:pt x="7025" y="0"/>
                    </a:cubicBezTo>
                    <a:cubicBezTo>
                      <a:pt x="7132" y="12"/>
                      <a:pt x="7191" y="36"/>
                      <a:pt x="7287" y="36"/>
                    </a:cubicBezTo>
                    <a:close/>
                  </a:path>
                </a:pathLst>
              </a:custGeom>
              <a:solidFill>
                <a:srgbClr val="FEA168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45" name="Google Shape;108;p15"/>
              <p:cNvSpPr/>
              <p:nvPr/>
            </p:nvSpPr>
            <p:spPr>
              <a:xfrm>
                <a:off x="2434986" y="3896528"/>
                <a:ext cx="62719" cy="252783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7299" extrusionOk="0">
                    <a:moveTo>
                      <a:pt x="1513" y="7180"/>
                    </a:moveTo>
                    <a:cubicBezTo>
                      <a:pt x="1263" y="7299"/>
                      <a:pt x="1036" y="7132"/>
                      <a:pt x="810" y="7060"/>
                    </a:cubicBezTo>
                    <a:cubicBezTo>
                      <a:pt x="679" y="7013"/>
                      <a:pt x="632" y="6739"/>
                      <a:pt x="751" y="6668"/>
                    </a:cubicBezTo>
                    <a:cubicBezTo>
                      <a:pt x="1286" y="6346"/>
                      <a:pt x="1334" y="5810"/>
                      <a:pt x="1334" y="5275"/>
                    </a:cubicBezTo>
                    <a:cubicBezTo>
                      <a:pt x="1334" y="5072"/>
                      <a:pt x="1322" y="4870"/>
                      <a:pt x="1370" y="4679"/>
                    </a:cubicBezTo>
                    <a:cubicBezTo>
                      <a:pt x="1465" y="4084"/>
                      <a:pt x="1406" y="3465"/>
                      <a:pt x="1429" y="2869"/>
                    </a:cubicBezTo>
                    <a:cubicBezTo>
                      <a:pt x="1441" y="2417"/>
                      <a:pt x="1394" y="1941"/>
                      <a:pt x="1370" y="1476"/>
                    </a:cubicBezTo>
                    <a:cubicBezTo>
                      <a:pt x="1346" y="1226"/>
                      <a:pt x="1227" y="1072"/>
                      <a:pt x="977" y="988"/>
                    </a:cubicBezTo>
                    <a:cubicBezTo>
                      <a:pt x="715" y="893"/>
                      <a:pt x="429" y="786"/>
                      <a:pt x="143" y="691"/>
                    </a:cubicBezTo>
                    <a:cubicBezTo>
                      <a:pt x="24" y="476"/>
                      <a:pt x="1" y="250"/>
                      <a:pt x="84" y="0"/>
                    </a:cubicBezTo>
                    <a:cubicBezTo>
                      <a:pt x="453" y="131"/>
                      <a:pt x="798" y="238"/>
                      <a:pt x="1132" y="369"/>
                    </a:cubicBezTo>
                    <a:cubicBezTo>
                      <a:pt x="1620" y="572"/>
                      <a:pt x="1810" y="833"/>
                      <a:pt x="1727" y="1357"/>
                    </a:cubicBezTo>
                    <a:cubicBezTo>
                      <a:pt x="1608" y="1976"/>
                      <a:pt x="1787" y="2608"/>
                      <a:pt x="1632" y="3215"/>
                    </a:cubicBezTo>
                    <a:cubicBezTo>
                      <a:pt x="1751" y="3631"/>
                      <a:pt x="1679" y="4048"/>
                      <a:pt x="1703" y="4465"/>
                    </a:cubicBezTo>
                    <a:cubicBezTo>
                      <a:pt x="1763" y="5346"/>
                      <a:pt x="1727" y="6203"/>
                      <a:pt x="1572" y="7060"/>
                    </a:cubicBezTo>
                    <a:cubicBezTo>
                      <a:pt x="1560" y="7096"/>
                      <a:pt x="1525" y="7132"/>
                      <a:pt x="1513" y="718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46" name="Google Shape;109;p15"/>
              <p:cNvSpPr/>
              <p:nvPr/>
            </p:nvSpPr>
            <p:spPr>
              <a:xfrm>
                <a:off x="1566195" y="3560454"/>
                <a:ext cx="98149" cy="49940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1442" extrusionOk="0">
                    <a:moveTo>
                      <a:pt x="2500" y="0"/>
                    </a:moveTo>
                    <a:cubicBezTo>
                      <a:pt x="2667" y="370"/>
                      <a:pt x="2834" y="691"/>
                      <a:pt x="2739" y="1084"/>
                    </a:cubicBezTo>
                    <a:cubicBezTo>
                      <a:pt x="2381" y="1203"/>
                      <a:pt x="2024" y="1310"/>
                      <a:pt x="1631" y="1441"/>
                    </a:cubicBezTo>
                    <a:cubicBezTo>
                      <a:pt x="1298" y="1251"/>
                      <a:pt x="929" y="1072"/>
                      <a:pt x="512" y="989"/>
                    </a:cubicBezTo>
                    <a:cubicBezTo>
                      <a:pt x="357" y="941"/>
                      <a:pt x="226" y="822"/>
                      <a:pt x="0" y="667"/>
                    </a:cubicBezTo>
                    <a:cubicBezTo>
                      <a:pt x="881" y="429"/>
                      <a:pt x="1667" y="227"/>
                      <a:pt x="25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47" name="Google Shape;110;p15"/>
              <p:cNvSpPr/>
              <p:nvPr/>
            </p:nvSpPr>
            <p:spPr>
              <a:xfrm>
                <a:off x="2439523" y="3941861"/>
                <a:ext cx="27256" cy="157128"/>
              </a:xfrm>
              <a:custGeom>
                <a:avLst/>
                <a:gdLst/>
                <a:ahLst/>
                <a:cxnLst/>
                <a:rect l="l" t="t" r="r" b="b"/>
                <a:pathLst>
                  <a:path w="787" h="4537" extrusionOk="0">
                    <a:moveTo>
                      <a:pt x="60" y="1"/>
                    </a:moveTo>
                    <a:cubicBezTo>
                      <a:pt x="322" y="96"/>
                      <a:pt x="548" y="179"/>
                      <a:pt x="786" y="275"/>
                    </a:cubicBezTo>
                    <a:cubicBezTo>
                      <a:pt x="667" y="882"/>
                      <a:pt x="620" y="1465"/>
                      <a:pt x="763" y="2025"/>
                    </a:cubicBezTo>
                    <a:cubicBezTo>
                      <a:pt x="774" y="2084"/>
                      <a:pt x="774" y="2156"/>
                      <a:pt x="763" y="2215"/>
                    </a:cubicBezTo>
                    <a:cubicBezTo>
                      <a:pt x="608" y="2739"/>
                      <a:pt x="679" y="3287"/>
                      <a:pt x="667" y="3823"/>
                    </a:cubicBezTo>
                    <a:cubicBezTo>
                      <a:pt x="667" y="3977"/>
                      <a:pt x="655" y="4132"/>
                      <a:pt x="632" y="4287"/>
                    </a:cubicBezTo>
                    <a:cubicBezTo>
                      <a:pt x="620" y="4358"/>
                      <a:pt x="596" y="4454"/>
                      <a:pt x="584" y="4513"/>
                    </a:cubicBezTo>
                    <a:cubicBezTo>
                      <a:pt x="524" y="4525"/>
                      <a:pt x="489" y="4537"/>
                      <a:pt x="477" y="4525"/>
                    </a:cubicBezTo>
                    <a:cubicBezTo>
                      <a:pt x="453" y="4525"/>
                      <a:pt x="453" y="4477"/>
                      <a:pt x="441" y="4466"/>
                    </a:cubicBezTo>
                    <a:cubicBezTo>
                      <a:pt x="298" y="3049"/>
                      <a:pt x="143" y="1620"/>
                      <a:pt x="1" y="203"/>
                    </a:cubicBezTo>
                    <a:cubicBezTo>
                      <a:pt x="1" y="179"/>
                      <a:pt x="24" y="132"/>
                      <a:pt x="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48" name="Google Shape;111;p15"/>
              <p:cNvSpPr/>
              <p:nvPr/>
            </p:nvSpPr>
            <p:spPr>
              <a:xfrm>
                <a:off x="1646161" y="3615312"/>
                <a:ext cx="91984" cy="60226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1739" extrusionOk="0">
                    <a:moveTo>
                      <a:pt x="2656" y="1310"/>
                    </a:moveTo>
                    <a:cubicBezTo>
                      <a:pt x="2549" y="1560"/>
                      <a:pt x="2358" y="1667"/>
                      <a:pt x="2085" y="1738"/>
                    </a:cubicBezTo>
                    <a:cubicBezTo>
                      <a:pt x="1906" y="1619"/>
                      <a:pt x="1715" y="1488"/>
                      <a:pt x="1525" y="1334"/>
                    </a:cubicBezTo>
                    <a:cubicBezTo>
                      <a:pt x="1132" y="1036"/>
                      <a:pt x="763" y="726"/>
                      <a:pt x="251" y="619"/>
                    </a:cubicBezTo>
                    <a:cubicBezTo>
                      <a:pt x="13" y="572"/>
                      <a:pt x="1" y="310"/>
                      <a:pt x="180" y="155"/>
                    </a:cubicBezTo>
                    <a:cubicBezTo>
                      <a:pt x="310" y="60"/>
                      <a:pt x="453" y="0"/>
                      <a:pt x="608" y="60"/>
                    </a:cubicBezTo>
                    <a:cubicBezTo>
                      <a:pt x="811" y="107"/>
                      <a:pt x="989" y="191"/>
                      <a:pt x="1168" y="262"/>
                    </a:cubicBezTo>
                    <a:cubicBezTo>
                      <a:pt x="1239" y="298"/>
                      <a:pt x="1323" y="369"/>
                      <a:pt x="1406" y="369"/>
                    </a:cubicBezTo>
                    <a:cubicBezTo>
                      <a:pt x="1537" y="369"/>
                      <a:pt x="1680" y="333"/>
                      <a:pt x="1775" y="441"/>
                    </a:cubicBezTo>
                    <a:cubicBezTo>
                      <a:pt x="2061" y="750"/>
                      <a:pt x="2501" y="857"/>
                      <a:pt x="2656" y="1310"/>
                    </a:cubicBezTo>
                    <a:close/>
                  </a:path>
                </a:pathLst>
              </a:custGeom>
              <a:solidFill>
                <a:srgbClr val="D6685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49" name="Google Shape;112;p15"/>
              <p:cNvSpPr/>
              <p:nvPr/>
            </p:nvSpPr>
            <p:spPr>
              <a:xfrm>
                <a:off x="1813159" y="4107232"/>
                <a:ext cx="36329" cy="109716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3168" extrusionOk="0">
                    <a:moveTo>
                      <a:pt x="72" y="0"/>
                    </a:moveTo>
                    <a:cubicBezTo>
                      <a:pt x="644" y="322"/>
                      <a:pt x="763" y="857"/>
                      <a:pt x="953" y="1334"/>
                    </a:cubicBezTo>
                    <a:cubicBezTo>
                      <a:pt x="882" y="1965"/>
                      <a:pt x="1049" y="2667"/>
                      <a:pt x="477" y="3167"/>
                    </a:cubicBezTo>
                    <a:cubicBezTo>
                      <a:pt x="299" y="3155"/>
                      <a:pt x="299" y="3024"/>
                      <a:pt x="263" y="2917"/>
                    </a:cubicBezTo>
                    <a:cubicBezTo>
                      <a:pt x="227" y="2727"/>
                      <a:pt x="168" y="2536"/>
                      <a:pt x="168" y="2334"/>
                    </a:cubicBezTo>
                    <a:cubicBezTo>
                      <a:pt x="191" y="1631"/>
                      <a:pt x="60" y="941"/>
                      <a:pt x="1" y="226"/>
                    </a:cubicBezTo>
                    <a:cubicBezTo>
                      <a:pt x="13" y="179"/>
                      <a:pt x="49" y="143"/>
                      <a:pt x="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50" name="Google Shape;113;p15"/>
              <p:cNvSpPr/>
              <p:nvPr/>
            </p:nvSpPr>
            <p:spPr>
              <a:xfrm>
                <a:off x="1110535" y="3343550"/>
                <a:ext cx="1483241" cy="1231289"/>
              </a:xfrm>
              <a:custGeom>
                <a:avLst/>
                <a:gdLst/>
                <a:ahLst/>
                <a:cxnLst/>
                <a:rect l="l" t="t" r="r" b="b"/>
                <a:pathLst>
                  <a:path w="42828" h="35553" extrusionOk="0">
                    <a:moveTo>
                      <a:pt x="27409" y="2525"/>
                    </a:moveTo>
                    <a:cubicBezTo>
                      <a:pt x="28326" y="2549"/>
                      <a:pt x="29195" y="2561"/>
                      <a:pt x="30064" y="2573"/>
                    </a:cubicBezTo>
                    <a:cubicBezTo>
                      <a:pt x="30516" y="2584"/>
                      <a:pt x="30957" y="2573"/>
                      <a:pt x="31362" y="2811"/>
                    </a:cubicBezTo>
                    <a:cubicBezTo>
                      <a:pt x="31457" y="2858"/>
                      <a:pt x="31576" y="2858"/>
                      <a:pt x="31671" y="2858"/>
                    </a:cubicBezTo>
                    <a:cubicBezTo>
                      <a:pt x="31898" y="2846"/>
                      <a:pt x="32124" y="2823"/>
                      <a:pt x="32350" y="2799"/>
                    </a:cubicBezTo>
                    <a:cubicBezTo>
                      <a:pt x="32910" y="2739"/>
                      <a:pt x="33445" y="2799"/>
                      <a:pt x="34017" y="2858"/>
                    </a:cubicBezTo>
                    <a:cubicBezTo>
                      <a:pt x="34696" y="2942"/>
                      <a:pt x="35291" y="3215"/>
                      <a:pt x="35934" y="3418"/>
                    </a:cubicBezTo>
                    <a:cubicBezTo>
                      <a:pt x="36362" y="3549"/>
                      <a:pt x="36720" y="3847"/>
                      <a:pt x="37124" y="4013"/>
                    </a:cubicBezTo>
                    <a:cubicBezTo>
                      <a:pt x="37624" y="4228"/>
                      <a:pt x="37970" y="4656"/>
                      <a:pt x="38422" y="4942"/>
                    </a:cubicBezTo>
                    <a:cubicBezTo>
                      <a:pt x="38851" y="5228"/>
                      <a:pt x="39160" y="5644"/>
                      <a:pt x="39494" y="6025"/>
                    </a:cubicBezTo>
                    <a:cubicBezTo>
                      <a:pt x="39827" y="6442"/>
                      <a:pt x="40160" y="6859"/>
                      <a:pt x="40446" y="7323"/>
                    </a:cubicBezTo>
                    <a:cubicBezTo>
                      <a:pt x="40649" y="7657"/>
                      <a:pt x="40994" y="7907"/>
                      <a:pt x="41161" y="8276"/>
                    </a:cubicBezTo>
                    <a:cubicBezTo>
                      <a:pt x="41220" y="8395"/>
                      <a:pt x="41256" y="8514"/>
                      <a:pt x="41292" y="8645"/>
                    </a:cubicBezTo>
                    <a:cubicBezTo>
                      <a:pt x="41411" y="9204"/>
                      <a:pt x="41530" y="9776"/>
                      <a:pt x="41637" y="10359"/>
                    </a:cubicBezTo>
                    <a:cubicBezTo>
                      <a:pt x="41708" y="10716"/>
                      <a:pt x="41768" y="11062"/>
                      <a:pt x="41815" y="11419"/>
                    </a:cubicBezTo>
                    <a:cubicBezTo>
                      <a:pt x="41899" y="11919"/>
                      <a:pt x="41970" y="12419"/>
                      <a:pt x="42065" y="12931"/>
                    </a:cubicBezTo>
                    <a:cubicBezTo>
                      <a:pt x="42089" y="13086"/>
                      <a:pt x="42125" y="13241"/>
                      <a:pt x="42137" y="13395"/>
                    </a:cubicBezTo>
                    <a:cubicBezTo>
                      <a:pt x="42292" y="14812"/>
                      <a:pt x="42446" y="16217"/>
                      <a:pt x="42601" y="17646"/>
                    </a:cubicBezTo>
                    <a:cubicBezTo>
                      <a:pt x="42673" y="18408"/>
                      <a:pt x="42744" y="19170"/>
                      <a:pt x="42720" y="19932"/>
                    </a:cubicBezTo>
                    <a:cubicBezTo>
                      <a:pt x="42685" y="20658"/>
                      <a:pt x="42780" y="21384"/>
                      <a:pt x="42685" y="22134"/>
                    </a:cubicBezTo>
                    <a:cubicBezTo>
                      <a:pt x="42625" y="22694"/>
                      <a:pt x="42673" y="23289"/>
                      <a:pt x="42732" y="23873"/>
                    </a:cubicBezTo>
                    <a:cubicBezTo>
                      <a:pt x="42827" y="24790"/>
                      <a:pt x="42768" y="25706"/>
                      <a:pt x="42768" y="26611"/>
                    </a:cubicBezTo>
                    <a:lnTo>
                      <a:pt x="42768" y="27861"/>
                    </a:lnTo>
                    <a:cubicBezTo>
                      <a:pt x="42554" y="27992"/>
                      <a:pt x="42387" y="28230"/>
                      <a:pt x="42185" y="28409"/>
                    </a:cubicBezTo>
                    <a:cubicBezTo>
                      <a:pt x="41839" y="28707"/>
                      <a:pt x="41434" y="28981"/>
                      <a:pt x="41018" y="29159"/>
                    </a:cubicBezTo>
                    <a:cubicBezTo>
                      <a:pt x="40530" y="29362"/>
                      <a:pt x="40065" y="29659"/>
                      <a:pt x="39518" y="29695"/>
                    </a:cubicBezTo>
                    <a:cubicBezTo>
                      <a:pt x="39398" y="29695"/>
                      <a:pt x="39279" y="29790"/>
                      <a:pt x="39160" y="29850"/>
                    </a:cubicBezTo>
                    <a:cubicBezTo>
                      <a:pt x="38482" y="30207"/>
                      <a:pt x="37779" y="30469"/>
                      <a:pt x="37017" y="30564"/>
                    </a:cubicBezTo>
                    <a:cubicBezTo>
                      <a:pt x="36934" y="30588"/>
                      <a:pt x="36827" y="30564"/>
                      <a:pt x="36755" y="30612"/>
                    </a:cubicBezTo>
                    <a:cubicBezTo>
                      <a:pt x="36339" y="30874"/>
                      <a:pt x="35839" y="30838"/>
                      <a:pt x="35386" y="30862"/>
                    </a:cubicBezTo>
                    <a:cubicBezTo>
                      <a:pt x="35327" y="30862"/>
                      <a:pt x="35231" y="30897"/>
                      <a:pt x="35184" y="30862"/>
                    </a:cubicBezTo>
                    <a:cubicBezTo>
                      <a:pt x="34588" y="30612"/>
                      <a:pt x="34017" y="30838"/>
                      <a:pt x="33445" y="30981"/>
                    </a:cubicBezTo>
                    <a:cubicBezTo>
                      <a:pt x="32493" y="31207"/>
                      <a:pt x="31540" y="31457"/>
                      <a:pt x="30600" y="31755"/>
                    </a:cubicBezTo>
                    <a:cubicBezTo>
                      <a:pt x="29945" y="31969"/>
                      <a:pt x="29266" y="32076"/>
                      <a:pt x="28623" y="32374"/>
                    </a:cubicBezTo>
                    <a:cubicBezTo>
                      <a:pt x="28266" y="32529"/>
                      <a:pt x="27849" y="32576"/>
                      <a:pt x="27468" y="32636"/>
                    </a:cubicBezTo>
                    <a:cubicBezTo>
                      <a:pt x="26695" y="32731"/>
                      <a:pt x="25933" y="32922"/>
                      <a:pt x="25159" y="33064"/>
                    </a:cubicBezTo>
                    <a:cubicBezTo>
                      <a:pt x="24230" y="33243"/>
                      <a:pt x="23313" y="33386"/>
                      <a:pt x="22384" y="33529"/>
                    </a:cubicBezTo>
                    <a:cubicBezTo>
                      <a:pt x="21944" y="33600"/>
                      <a:pt x="21515" y="33695"/>
                      <a:pt x="21063" y="33767"/>
                    </a:cubicBezTo>
                    <a:cubicBezTo>
                      <a:pt x="20825" y="34255"/>
                      <a:pt x="20420" y="34517"/>
                      <a:pt x="19884" y="34517"/>
                    </a:cubicBezTo>
                    <a:cubicBezTo>
                      <a:pt x="18872" y="34529"/>
                      <a:pt x="17896" y="34815"/>
                      <a:pt x="16896" y="34910"/>
                    </a:cubicBezTo>
                    <a:cubicBezTo>
                      <a:pt x="16812" y="34934"/>
                      <a:pt x="16705" y="34969"/>
                      <a:pt x="16646" y="34946"/>
                    </a:cubicBezTo>
                    <a:cubicBezTo>
                      <a:pt x="16336" y="34755"/>
                      <a:pt x="16050" y="34910"/>
                      <a:pt x="15753" y="34993"/>
                    </a:cubicBezTo>
                    <a:cubicBezTo>
                      <a:pt x="14788" y="35243"/>
                      <a:pt x="13788" y="35386"/>
                      <a:pt x="12776" y="35291"/>
                    </a:cubicBezTo>
                    <a:cubicBezTo>
                      <a:pt x="12562" y="35267"/>
                      <a:pt x="12371" y="35243"/>
                      <a:pt x="12193" y="35350"/>
                    </a:cubicBezTo>
                    <a:cubicBezTo>
                      <a:pt x="11824" y="35553"/>
                      <a:pt x="11455" y="35481"/>
                      <a:pt x="11097" y="35327"/>
                    </a:cubicBezTo>
                    <a:cubicBezTo>
                      <a:pt x="10859" y="35243"/>
                      <a:pt x="10657" y="35172"/>
                      <a:pt x="10395" y="35255"/>
                    </a:cubicBezTo>
                    <a:cubicBezTo>
                      <a:pt x="10038" y="35362"/>
                      <a:pt x="9692" y="35148"/>
                      <a:pt x="9347" y="35065"/>
                    </a:cubicBezTo>
                    <a:cubicBezTo>
                      <a:pt x="9109" y="35005"/>
                      <a:pt x="8895" y="34934"/>
                      <a:pt x="8657" y="34838"/>
                    </a:cubicBezTo>
                    <a:cubicBezTo>
                      <a:pt x="8240" y="34696"/>
                      <a:pt x="7799" y="34553"/>
                      <a:pt x="7406" y="34362"/>
                    </a:cubicBezTo>
                    <a:cubicBezTo>
                      <a:pt x="7085" y="34219"/>
                      <a:pt x="6775" y="34136"/>
                      <a:pt x="6454" y="34065"/>
                    </a:cubicBezTo>
                    <a:cubicBezTo>
                      <a:pt x="6037" y="33981"/>
                      <a:pt x="5632" y="33945"/>
                      <a:pt x="5323" y="33576"/>
                    </a:cubicBezTo>
                    <a:cubicBezTo>
                      <a:pt x="5180" y="33410"/>
                      <a:pt x="4870" y="33386"/>
                      <a:pt x="4644" y="33291"/>
                    </a:cubicBezTo>
                    <a:cubicBezTo>
                      <a:pt x="4394" y="33183"/>
                      <a:pt x="4144" y="33112"/>
                      <a:pt x="3906" y="32993"/>
                    </a:cubicBezTo>
                    <a:cubicBezTo>
                      <a:pt x="3203" y="32648"/>
                      <a:pt x="2822" y="32040"/>
                      <a:pt x="2537" y="31338"/>
                    </a:cubicBezTo>
                    <a:cubicBezTo>
                      <a:pt x="2406" y="31005"/>
                      <a:pt x="2311" y="30671"/>
                      <a:pt x="2287" y="30314"/>
                    </a:cubicBezTo>
                    <a:cubicBezTo>
                      <a:pt x="2239" y="29778"/>
                      <a:pt x="2025" y="29278"/>
                      <a:pt x="2072" y="28742"/>
                    </a:cubicBezTo>
                    <a:cubicBezTo>
                      <a:pt x="2072" y="28683"/>
                      <a:pt x="2072" y="28600"/>
                      <a:pt x="2049" y="28540"/>
                    </a:cubicBezTo>
                    <a:cubicBezTo>
                      <a:pt x="1751" y="27814"/>
                      <a:pt x="1727" y="27028"/>
                      <a:pt x="1584" y="26254"/>
                    </a:cubicBezTo>
                    <a:cubicBezTo>
                      <a:pt x="1513" y="25825"/>
                      <a:pt x="1477" y="25361"/>
                      <a:pt x="1429" y="24932"/>
                    </a:cubicBezTo>
                    <a:cubicBezTo>
                      <a:pt x="1370" y="24254"/>
                      <a:pt x="1346" y="23587"/>
                      <a:pt x="1168" y="22932"/>
                    </a:cubicBezTo>
                    <a:cubicBezTo>
                      <a:pt x="1239" y="22456"/>
                      <a:pt x="1048" y="22015"/>
                      <a:pt x="989" y="21551"/>
                    </a:cubicBezTo>
                    <a:cubicBezTo>
                      <a:pt x="894" y="20956"/>
                      <a:pt x="834" y="20360"/>
                      <a:pt x="763" y="19765"/>
                    </a:cubicBezTo>
                    <a:cubicBezTo>
                      <a:pt x="751" y="19634"/>
                      <a:pt x="739" y="19491"/>
                      <a:pt x="691" y="19360"/>
                    </a:cubicBezTo>
                    <a:cubicBezTo>
                      <a:pt x="465" y="18694"/>
                      <a:pt x="453" y="18003"/>
                      <a:pt x="441" y="17312"/>
                    </a:cubicBezTo>
                    <a:cubicBezTo>
                      <a:pt x="441" y="17158"/>
                      <a:pt x="441" y="16991"/>
                      <a:pt x="406" y="16848"/>
                    </a:cubicBezTo>
                    <a:cubicBezTo>
                      <a:pt x="227" y="16158"/>
                      <a:pt x="227" y="15479"/>
                      <a:pt x="191" y="14776"/>
                    </a:cubicBezTo>
                    <a:cubicBezTo>
                      <a:pt x="179" y="14455"/>
                      <a:pt x="144" y="14110"/>
                      <a:pt x="96" y="13776"/>
                    </a:cubicBezTo>
                    <a:cubicBezTo>
                      <a:pt x="1" y="13169"/>
                      <a:pt x="48" y="12574"/>
                      <a:pt x="96" y="11978"/>
                    </a:cubicBezTo>
                    <a:cubicBezTo>
                      <a:pt x="108" y="11740"/>
                      <a:pt x="132" y="11490"/>
                      <a:pt x="108" y="11252"/>
                    </a:cubicBezTo>
                    <a:cubicBezTo>
                      <a:pt x="60" y="10943"/>
                      <a:pt x="191" y="10716"/>
                      <a:pt x="406" y="10550"/>
                    </a:cubicBezTo>
                    <a:cubicBezTo>
                      <a:pt x="632" y="10359"/>
                      <a:pt x="882" y="10204"/>
                      <a:pt x="1120" y="10062"/>
                    </a:cubicBezTo>
                    <a:cubicBezTo>
                      <a:pt x="1251" y="9966"/>
                      <a:pt x="1406" y="9943"/>
                      <a:pt x="1537" y="9847"/>
                    </a:cubicBezTo>
                    <a:cubicBezTo>
                      <a:pt x="2322" y="9359"/>
                      <a:pt x="3192" y="9073"/>
                      <a:pt x="4085" y="8835"/>
                    </a:cubicBezTo>
                    <a:cubicBezTo>
                      <a:pt x="4656" y="8692"/>
                      <a:pt x="5228" y="8454"/>
                      <a:pt x="5787" y="8288"/>
                    </a:cubicBezTo>
                    <a:cubicBezTo>
                      <a:pt x="6478" y="8085"/>
                      <a:pt x="7097" y="7728"/>
                      <a:pt x="7716" y="7383"/>
                    </a:cubicBezTo>
                    <a:cubicBezTo>
                      <a:pt x="8371" y="7014"/>
                      <a:pt x="9049" y="6799"/>
                      <a:pt x="9764" y="6633"/>
                    </a:cubicBezTo>
                    <a:cubicBezTo>
                      <a:pt x="10133" y="6549"/>
                      <a:pt x="10490" y="6442"/>
                      <a:pt x="10871" y="6335"/>
                    </a:cubicBezTo>
                    <a:cubicBezTo>
                      <a:pt x="11193" y="6252"/>
                      <a:pt x="11526" y="6252"/>
                      <a:pt x="11859" y="6311"/>
                    </a:cubicBezTo>
                    <a:cubicBezTo>
                      <a:pt x="12145" y="6371"/>
                      <a:pt x="12443" y="6323"/>
                      <a:pt x="12728" y="6323"/>
                    </a:cubicBezTo>
                    <a:cubicBezTo>
                      <a:pt x="13336" y="6299"/>
                      <a:pt x="13919" y="6133"/>
                      <a:pt x="14503" y="5978"/>
                    </a:cubicBezTo>
                    <a:cubicBezTo>
                      <a:pt x="14836" y="5894"/>
                      <a:pt x="15181" y="5775"/>
                      <a:pt x="15538" y="5656"/>
                    </a:cubicBezTo>
                    <a:cubicBezTo>
                      <a:pt x="15491" y="5204"/>
                      <a:pt x="15467" y="4787"/>
                      <a:pt x="15431" y="4370"/>
                    </a:cubicBezTo>
                    <a:cubicBezTo>
                      <a:pt x="15419" y="4239"/>
                      <a:pt x="15419" y="4108"/>
                      <a:pt x="15419" y="3977"/>
                    </a:cubicBezTo>
                    <a:cubicBezTo>
                      <a:pt x="15419" y="2989"/>
                      <a:pt x="15955" y="2370"/>
                      <a:pt x="16800" y="1953"/>
                    </a:cubicBezTo>
                    <a:cubicBezTo>
                      <a:pt x="17384" y="1668"/>
                      <a:pt x="18015" y="1489"/>
                      <a:pt x="18610" y="1239"/>
                    </a:cubicBezTo>
                    <a:cubicBezTo>
                      <a:pt x="18670" y="1203"/>
                      <a:pt x="18729" y="1180"/>
                      <a:pt x="18801" y="1180"/>
                    </a:cubicBezTo>
                    <a:cubicBezTo>
                      <a:pt x="19694" y="1037"/>
                      <a:pt x="20515" y="668"/>
                      <a:pt x="21361" y="441"/>
                    </a:cubicBezTo>
                    <a:cubicBezTo>
                      <a:pt x="21801" y="322"/>
                      <a:pt x="22265" y="203"/>
                      <a:pt x="22742" y="191"/>
                    </a:cubicBezTo>
                    <a:cubicBezTo>
                      <a:pt x="23158" y="179"/>
                      <a:pt x="23587" y="120"/>
                      <a:pt x="24004" y="72"/>
                    </a:cubicBezTo>
                    <a:cubicBezTo>
                      <a:pt x="24694" y="1"/>
                      <a:pt x="25278" y="167"/>
                      <a:pt x="25790" y="620"/>
                    </a:cubicBezTo>
                    <a:cubicBezTo>
                      <a:pt x="26421" y="1191"/>
                      <a:pt x="26968" y="1787"/>
                      <a:pt x="27409" y="2525"/>
                    </a:cubicBezTo>
                    <a:close/>
                    <a:moveTo>
                      <a:pt x="29338" y="20622"/>
                    </a:moveTo>
                    <a:cubicBezTo>
                      <a:pt x="29397" y="20372"/>
                      <a:pt x="29469" y="20206"/>
                      <a:pt x="29469" y="20027"/>
                    </a:cubicBezTo>
                    <a:cubicBezTo>
                      <a:pt x="29469" y="19813"/>
                      <a:pt x="29409" y="19598"/>
                      <a:pt x="29397" y="19372"/>
                    </a:cubicBezTo>
                    <a:cubicBezTo>
                      <a:pt x="29314" y="18063"/>
                      <a:pt x="29338" y="16741"/>
                      <a:pt x="29397" y="15431"/>
                    </a:cubicBezTo>
                    <a:cubicBezTo>
                      <a:pt x="29409" y="15205"/>
                      <a:pt x="29445" y="14991"/>
                      <a:pt x="29504" y="14776"/>
                    </a:cubicBezTo>
                    <a:cubicBezTo>
                      <a:pt x="29576" y="14467"/>
                      <a:pt x="29743" y="14360"/>
                      <a:pt x="30088" y="14348"/>
                    </a:cubicBezTo>
                    <a:cubicBezTo>
                      <a:pt x="30183" y="14348"/>
                      <a:pt x="30326" y="14360"/>
                      <a:pt x="30409" y="14336"/>
                    </a:cubicBezTo>
                    <a:cubicBezTo>
                      <a:pt x="30993" y="14133"/>
                      <a:pt x="31552" y="14241"/>
                      <a:pt x="32124" y="14312"/>
                    </a:cubicBezTo>
                    <a:cubicBezTo>
                      <a:pt x="32421" y="14348"/>
                      <a:pt x="32719" y="14514"/>
                      <a:pt x="33029" y="14395"/>
                    </a:cubicBezTo>
                    <a:cubicBezTo>
                      <a:pt x="32981" y="12943"/>
                      <a:pt x="32743" y="11276"/>
                      <a:pt x="32433" y="10073"/>
                    </a:cubicBezTo>
                    <a:cubicBezTo>
                      <a:pt x="32314" y="9597"/>
                      <a:pt x="32088" y="9169"/>
                      <a:pt x="31850" y="8740"/>
                    </a:cubicBezTo>
                    <a:cubicBezTo>
                      <a:pt x="31731" y="8716"/>
                      <a:pt x="31612" y="8704"/>
                      <a:pt x="31517" y="8716"/>
                    </a:cubicBezTo>
                    <a:cubicBezTo>
                      <a:pt x="31112" y="8752"/>
                      <a:pt x="30707" y="8811"/>
                      <a:pt x="30302" y="8835"/>
                    </a:cubicBezTo>
                    <a:cubicBezTo>
                      <a:pt x="29314" y="8919"/>
                      <a:pt x="28326" y="9157"/>
                      <a:pt x="27349" y="9335"/>
                    </a:cubicBezTo>
                    <a:cubicBezTo>
                      <a:pt x="26790" y="9431"/>
                      <a:pt x="26254" y="9573"/>
                      <a:pt x="25706" y="9669"/>
                    </a:cubicBezTo>
                    <a:cubicBezTo>
                      <a:pt x="24397" y="9943"/>
                      <a:pt x="23087" y="10228"/>
                      <a:pt x="21765" y="10478"/>
                    </a:cubicBezTo>
                    <a:cubicBezTo>
                      <a:pt x="20944" y="10621"/>
                      <a:pt x="20182" y="10955"/>
                      <a:pt x="19336" y="11014"/>
                    </a:cubicBezTo>
                    <a:cubicBezTo>
                      <a:pt x="19146" y="11026"/>
                      <a:pt x="18955" y="11097"/>
                      <a:pt x="18801" y="11324"/>
                    </a:cubicBezTo>
                    <a:cubicBezTo>
                      <a:pt x="18860" y="11621"/>
                      <a:pt x="18920" y="11955"/>
                      <a:pt x="18991" y="12264"/>
                    </a:cubicBezTo>
                    <a:cubicBezTo>
                      <a:pt x="19051" y="12538"/>
                      <a:pt x="19170" y="12812"/>
                      <a:pt x="19217" y="13098"/>
                    </a:cubicBezTo>
                    <a:cubicBezTo>
                      <a:pt x="19325" y="13598"/>
                      <a:pt x="19396" y="14110"/>
                      <a:pt x="19491" y="14622"/>
                    </a:cubicBezTo>
                    <a:cubicBezTo>
                      <a:pt x="19670" y="14741"/>
                      <a:pt x="19825" y="14895"/>
                      <a:pt x="20039" y="14979"/>
                    </a:cubicBezTo>
                    <a:cubicBezTo>
                      <a:pt x="20456" y="15157"/>
                      <a:pt x="20813" y="15419"/>
                      <a:pt x="21170" y="15681"/>
                    </a:cubicBezTo>
                    <a:cubicBezTo>
                      <a:pt x="21611" y="16015"/>
                      <a:pt x="22087" y="16289"/>
                      <a:pt x="22563" y="16586"/>
                    </a:cubicBezTo>
                    <a:cubicBezTo>
                      <a:pt x="22789" y="16741"/>
                      <a:pt x="23027" y="16860"/>
                      <a:pt x="23254" y="17003"/>
                    </a:cubicBezTo>
                    <a:cubicBezTo>
                      <a:pt x="23635" y="17289"/>
                      <a:pt x="23789" y="17813"/>
                      <a:pt x="23516" y="18122"/>
                    </a:cubicBezTo>
                    <a:cubicBezTo>
                      <a:pt x="23146" y="18539"/>
                      <a:pt x="22885" y="19051"/>
                      <a:pt x="22361" y="19313"/>
                    </a:cubicBezTo>
                    <a:cubicBezTo>
                      <a:pt x="22015" y="19491"/>
                      <a:pt x="21789" y="19801"/>
                      <a:pt x="21551" y="20039"/>
                    </a:cubicBezTo>
                    <a:cubicBezTo>
                      <a:pt x="21575" y="20099"/>
                      <a:pt x="21575" y="20134"/>
                      <a:pt x="21575" y="20146"/>
                    </a:cubicBezTo>
                    <a:lnTo>
                      <a:pt x="21658" y="20241"/>
                    </a:lnTo>
                    <a:cubicBezTo>
                      <a:pt x="22623" y="20908"/>
                      <a:pt x="23182" y="21861"/>
                      <a:pt x="23504" y="22944"/>
                    </a:cubicBezTo>
                    <a:cubicBezTo>
                      <a:pt x="23670" y="23504"/>
                      <a:pt x="23789" y="24075"/>
                      <a:pt x="23599" y="24659"/>
                    </a:cubicBezTo>
                    <a:cubicBezTo>
                      <a:pt x="23492" y="24968"/>
                      <a:pt x="23420" y="25313"/>
                      <a:pt x="23277" y="25611"/>
                    </a:cubicBezTo>
                    <a:cubicBezTo>
                      <a:pt x="23123" y="25968"/>
                      <a:pt x="22944" y="26361"/>
                      <a:pt x="22682" y="26659"/>
                    </a:cubicBezTo>
                    <a:cubicBezTo>
                      <a:pt x="22384" y="27004"/>
                      <a:pt x="22027" y="27326"/>
                      <a:pt x="21658" y="27588"/>
                    </a:cubicBezTo>
                    <a:cubicBezTo>
                      <a:pt x="21432" y="27754"/>
                      <a:pt x="21122" y="27814"/>
                      <a:pt x="20860" y="27933"/>
                    </a:cubicBezTo>
                    <a:cubicBezTo>
                      <a:pt x="20825" y="27945"/>
                      <a:pt x="20801" y="27992"/>
                      <a:pt x="20753" y="28040"/>
                    </a:cubicBezTo>
                    <a:cubicBezTo>
                      <a:pt x="20765" y="28302"/>
                      <a:pt x="20765" y="28600"/>
                      <a:pt x="20801" y="28885"/>
                    </a:cubicBezTo>
                    <a:cubicBezTo>
                      <a:pt x="20920" y="30183"/>
                      <a:pt x="21039" y="31457"/>
                      <a:pt x="21051" y="32755"/>
                    </a:cubicBezTo>
                    <a:cubicBezTo>
                      <a:pt x="21051" y="32874"/>
                      <a:pt x="21110" y="32993"/>
                      <a:pt x="21134" y="33112"/>
                    </a:cubicBezTo>
                    <a:cubicBezTo>
                      <a:pt x="21896" y="33064"/>
                      <a:pt x="22599" y="32993"/>
                      <a:pt x="23301" y="32802"/>
                    </a:cubicBezTo>
                    <a:cubicBezTo>
                      <a:pt x="23492" y="32755"/>
                      <a:pt x="23694" y="32719"/>
                      <a:pt x="23897" y="32695"/>
                    </a:cubicBezTo>
                    <a:cubicBezTo>
                      <a:pt x="24790" y="32624"/>
                      <a:pt x="25837" y="32386"/>
                      <a:pt x="26814" y="32088"/>
                    </a:cubicBezTo>
                    <a:cubicBezTo>
                      <a:pt x="27314" y="31933"/>
                      <a:pt x="27838" y="31814"/>
                      <a:pt x="28361" y="31707"/>
                    </a:cubicBezTo>
                    <a:cubicBezTo>
                      <a:pt x="29076" y="31564"/>
                      <a:pt x="29743" y="31231"/>
                      <a:pt x="30481" y="31136"/>
                    </a:cubicBezTo>
                    <a:cubicBezTo>
                      <a:pt x="30540" y="31112"/>
                      <a:pt x="30600" y="31076"/>
                      <a:pt x="30659" y="31052"/>
                    </a:cubicBezTo>
                    <a:cubicBezTo>
                      <a:pt x="30862" y="30993"/>
                      <a:pt x="31040" y="30909"/>
                      <a:pt x="31231" y="30862"/>
                    </a:cubicBezTo>
                    <a:cubicBezTo>
                      <a:pt x="32326" y="30600"/>
                      <a:pt x="33433" y="30338"/>
                      <a:pt x="34565" y="30064"/>
                    </a:cubicBezTo>
                    <a:cubicBezTo>
                      <a:pt x="34553" y="29540"/>
                      <a:pt x="34529" y="29016"/>
                      <a:pt x="34445" y="28480"/>
                    </a:cubicBezTo>
                    <a:cubicBezTo>
                      <a:pt x="34338" y="27945"/>
                      <a:pt x="34374" y="27361"/>
                      <a:pt x="34326" y="26814"/>
                    </a:cubicBezTo>
                    <a:cubicBezTo>
                      <a:pt x="34279" y="26278"/>
                      <a:pt x="34255" y="25742"/>
                      <a:pt x="34136" y="25218"/>
                    </a:cubicBezTo>
                    <a:cubicBezTo>
                      <a:pt x="34017" y="24682"/>
                      <a:pt x="34053" y="24123"/>
                      <a:pt x="33874" y="23611"/>
                    </a:cubicBezTo>
                    <a:cubicBezTo>
                      <a:pt x="33302" y="23575"/>
                      <a:pt x="32779" y="23528"/>
                      <a:pt x="32243" y="23492"/>
                    </a:cubicBezTo>
                    <a:cubicBezTo>
                      <a:pt x="32148" y="23492"/>
                      <a:pt x="32052" y="23575"/>
                      <a:pt x="31933" y="23611"/>
                    </a:cubicBezTo>
                    <a:cubicBezTo>
                      <a:pt x="32267" y="24063"/>
                      <a:pt x="32171" y="24504"/>
                      <a:pt x="32005" y="24921"/>
                    </a:cubicBezTo>
                    <a:cubicBezTo>
                      <a:pt x="31826" y="25373"/>
                      <a:pt x="31528" y="25742"/>
                      <a:pt x="31136" y="26016"/>
                    </a:cubicBezTo>
                    <a:cubicBezTo>
                      <a:pt x="30838" y="26206"/>
                      <a:pt x="30528" y="26373"/>
                      <a:pt x="30147" y="26385"/>
                    </a:cubicBezTo>
                    <a:cubicBezTo>
                      <a:pt x="29052" y="26433"/>
                      <a:pt x="28064" y="26194"/>
                      <a:pt x="27147" y="25575"/>
                    </a:cubicBezTo>
                    <a:cubicBezTo>
                      <a:pt x="26194" y="24944"/>
                      <a:pt x="26052" y="24254"/>
                      <a:pt x="26361" y="23254"/>
                    </a:cubicBezTo>
                    <a:cubicBezTo>
                      <a:pt x="26599" y="22480"/>
                      <a:pt x="27004" y="21801"/>
                      <a:pt x="27671" y="21277"/>
                    </a:cubicBezTo>
                    <a:cubicBezTo>
                      <a:pt x="28183" y="20920"/>
                      <a:pt x="28635" y="20539"/>
                      <a:pt x="29338" y="20622"/>
                    </a:cubicBezTo>
                    <a:close/>
                    <a:moveTo>
                      <a:pt x="15765" y="23563"/>
                    </a:moveTo>
                    <a:cubicBezTo>
                      <a:pt x="15038" y="24016"/>
                      <a:pt x="14348" y="24432"/>
                      <a:pt x="13681" y="24873"/>
                    </a:cubicBezTo>
                    <a:cubicBezTo>
                      <a:pt x="13443" y="25016"/>
                      <a:pt x="13205" y="25111"/>
                      <a:pt x="12943" y="25147"/>
                    </a:cubicBezTo>
                    <a:cubicBezTo>
                      <a:pt x="12788" y="25182"/>
                      <a:pt x="12669" y="25087"/>
                      <a:pt x="12621" y="24944"/>
                    </a:cubicBezTo>
                    <a:cubicBezTo>
                      <a:pt x="12598" y="24837"/>
                      <a:pt x="12586" y="24718"/>
                      <a:pt x="12598" y="24611"/>
                    </a:cubicBezTo>
                    <a:cubicBezTo>
                      <a:pt x="12669" y="24194"/>
                      <a:pt x="12752" y="23778"/>
                      <a:pt x="12859" y="23361"/>
                    </a:cubicBezTo>
                    <a:cubicBezTo>
                      <a:pt x="13145" y="22218"/>
                      <a:pt x="13443" y="21075"/>
                      <a:pt x="13729" y="19920"/>
                    </a:cubicBezTo>
                    <a:cubicBezTo>
                      <a:pt x="13860" y="19384"/>
                      <a:pt x="13979" y="18836"/>
                      <a:pt x="14098" y="18301"/>
                    </a:cubicBezTo>
                    <a:cubicBezTo>
                      <a:pt x="14264" y="17586"/>
                      <a:pt x="14264" y="16836"/>
                      <a:pt x="14526" y="16146"/>
                    </a:cubicBezTo>
                    <a:cubicBezTo>
                      <a:pt x="14776" y="15491"/>
                      <a:pt x="14753" y="14836"/>
                      <a:pt x="14693" y="14169"/>
                    </a:cubicBezTo>
                    <a:cubicBezTo>
                      <a:pt x="14645" y="13717"/>
                      <a:pt x="14526" y="13288"/>
                      <a:pt x="14443" y="12860"/>
                    </a:cubicBezTo>
                    <a:lnTo>
                      <a:pt x="14395" y="12729"/>
                    </a:lnTo>
                    <a:cubicBezTo>
                      <a:pt x="14241" y="12371"/>
                      <a:pt x="14026" y="12252"/>
                      <a:pt x="13645" y="12371"/>
                    </a:cubicBezTo>
                    <a:cubicBezTo>
                      <a:pt x="12538" y="12693"/>
                      <a:pt x="11431" y="13038"/>
                      <a:pt x="10335" y="13395"/>
                    </a:cubicBezTo>
                    <a:cubicBezTo>
                      <a:pt x="9811" y="13574"/>
                      <a:pt x="9299" y="13800"/>
                      <a:pt x="8752" y="14014"/>
                    </a:cubicBezTo>
                    <a:lnTo>
                      <a:pt x="8752" y="14467"/>
                    </a:lnTo>
                    <a:cubicBezTo>
                      <a:pt x="8764" y="14776"/>
                      <a:pt x="8823" y="15086"/>
                      <a:pt x="8811" y="15407"/>
                    </a:cubicBezTo>
                    <a:cubicBezTo>
                      <a:pt x="8728" y="17027"/>
                      <a:pt x="8918" y="18622"/>
                      <a:pt x="9288" y="20194"/>
                    </a:cubicBezTo>
                    <a:cubicBezTo>
                      <a:pt x="9407" y="20682"/>
                      <a:pt x="9466" y="21206"/>
                      <a:pt x="9526" y="21718"/>
                    </a:cubicBezTo>
                    <a:cubicBezTo>
                      <a:pt x="9561" y="21980"/>
                      <a:pt x="9538" y="22254"/>
                      <a:pt x="9585" y="22515"/>
                    </a:cubicBezTo>
                    <a:cubicBezTo>
                      <a:pt x="9680" y="23182"/>
                      <a:pt x="9776" y="23837"/>
                      <a:pt x="9859" y="24516"/>
                    </a:cubicBezTo>
                    <a:cubicBezTo>
                      <a:pt x="9931" y="25111"/>
                      <a:pt x="9954" y="25718"/>
                      <a:pt x="10061" y="26314"/>
                    </a:cubicBezTo>
                    <a:cubicBezTo>
                      <a:pt x="10121" y="26599"/>
                      <a:pt x="10050" y="26897"/>
                      <a:pt x="10121" y="27159"/>
                    </a:cubicBezTo>
                    <a:cubicBezTo>
                      <a:pt x="10276" y="27742"/>
                      <a:pt x="10335" y="28350"/>
                      <a:pt x="10395" y="28933"/>
                    </a:cubicBezTo>
                    <a:cubicBezTo>
                      <a:pt x="10478" y="29874"/>
                      <a:pt x="10693" y="30778"/>
                      <a:pt x="10812" y="31695"/>
                    </a:cubicBezTo>
                    <a:cubicBezTo>
                      <a:pt x="10847" y="32112"/>
                      <a:pt x="11002" y="32529"/>
                      <a:pt x="11050" y="32945"/>
                    </a:cubicBezTo>
                    <a:cubicBezTo>
                      <a:pt x="11085" y="33469"/>
                      <a:pt x="11347" y="33874"/>
                      <a:pt x="11669" y="34255"/>
                    </a:cubicBezTo>
                    <a:cubicBezTo>
                      <a:pt x="11800" y="34422"/>
                      <a:pt x="11978" y="34493"/>
                      <a:pt x="12205" y="34481"/>
                    </a:cubicBezTo>
                    <a:cubicBezTo>
                      <a:pt x="12443" y="34469"/>
                      <a:pt x="12693" y="34493"/>
                      <a:pt x="12931" y="34529"/>
                    </a:cubicBezTo>
                    <a:cubicBezTo>
                      <a:pt x="13574" y="34588"/>
                      <a:pt x="14217" y="34612"/>
                      <a:pt x="14860" y="34481"/>
                    </a:cubicBezTo>
                    <a:cubicBezTo>
                      <a:pt x="15038" y="34457"/>
                      <a:pt x="15217" y="34362"/>
                      <a:pt x="15372" y="34398"/>
                    </a:cubicBezTo>
                    <a:cubicBezTo>
                      <a:pt x="15848" y="34481"/>
                      <a:pt x="16181" y="34219"/>
                      <a:pt x="16550" y="34041"/>
                    </a:cubicBezTo>
                    <a:cubicBezTo>
                      <a:pt x="16527" y="33695"/>
                      <a:pt x="16491" y="33386"/>
                      <a:pt x="16491" y="33088"/>
                    </a:cubicBezTo>
                    <a:cubicBezTo>
                      <a:pt x="16479" y="31564"/>
                      <a:pt x="16503" y="30052"/>
                      <a:pt x="16419" y="28528"/>
                    </a:cubicBezTo>
                    <a:cubicBezTo>
                      <a:pt x="16360" y="27457"/>
                      <a:pt x="16169" y="26397"/>
                      <a:pt x="16074" y="25349"/>
                    </a:cubicBezTo>
                    <a:cubicBezTo>
                      <a:pt x="16038" y="24778"/>
                      <a:pt x="15884" y="24218"/>
                      <a:pt x="15765" y="23563"/>
                    </a:cubicBezTo>
                    <a:close/>
                    <a:moveTo>
                      <a:pt x="4037" y="12336"/>
                    </a:moveTo>
                    <a:cubicBezTo>
                      <a:pt x="3989" y="12407"/>
                      <a:pt x="3954" y="12443"/>
                      <a:pt x="3954" y="12490"/>
                    </a:cubicBezTo>
                    <a:cubicBezTo>
                      <a:pt x="3870" y="13598"/>
                      <a:pt x="3680" y="14705"/>
                      <a:pt x="3751" y="15824"/>
                    </a:cubicBezTo>
                    <a:cubicBezTo>
                      <a:pt x="3811" y="16598"/>
                      <a:pt x="3858" y="17384"/>
                      <a:pt x="4025" y="18146"/>
                    </a:cubicBezTo>
                    <a:cubicBezTo>
                      <a:pt x="4192" y="18932"/>
                      <a:pt x="4311" y="19718"/>
                      <a:pt x="4442" y="20491"/>
                    </a:cubicBezTo>
                    <a:cubicBezTo>
                      <a:pt x="4561" y="21146"/>
                      <a:pt x="4620" y="21813"/>
                      <a:pt x="4692" y="22492"/>
                    </a:cubicBezTo>
                    <a:cubicBezTo>
                      <a:pt x="4739" y="22813"/>
                      <a:pt x="4751" y="23158"/>
                      <a:pt x="4763" y="23480"/>
                    </a:cubicBezTo>
                    <a:cubicBezTo>
                      <a:pt x="4787" y="23992"/>
                      <a:pt x="4763" y="24516"/>
                      <a:pt x="4811" y="25016"/>
                    </a:cubicBezTo>
                    <a:cubicBezTo>
                      <a:pt x="4942" y="26385"/>
                      <a:pt x="5097" y="27766"/>
                      <a:pt x="5251" y="29135"/>
                    </a:cubicBezTo>
                    <a:cubicBezTo>
                      <a:pt x="5299" y="29540"/>
                      <a:pt x="5394" y="29933"/>
                      <a:pt x="5478" y="30314"/>
                    </a:cubicBezTo>
                    <a:cubicBezTo>
                      <a:pt x="5656" y="31040"/>
                      <a:pt x="5740" y="31802"/>
                      <a:pt x="5847" y="32552"/>
                    </a:cubicBezTo>
                    <a:cubicBezTo>
                      <a:pt x="5882" y="32695"/>
                      <a:pt x="5942" y="32850"/>
                      <a:pt x="5966" y="32993"/>
                    </a:cubicBezTo>
                    <a:cubicBezTo>
                      <a:pt x="6013" y="33279"/>
                      <a:pt x="6192" y="33398"/>
                      <a:pt x="6442" y="33481"/>
                    </a:cubicBezTo>
                    <a:cubicBezTo>
                      <a:pt x="7061" y="33672"/>
                      <a:pt x="7668" y="33886"/>
                      <a:pt x="8276" y="34124"/>
                    </a:cubicBezTo>
                    <a:cubicBezTo>
                      <a:pt x="8573" y="34243"/>
                      <a:pt x="8871" y="34303"/>
                      <a:pt x="9180" y="34326"/>
                    </a:cubicBezTo>
                    <a:cubicBezTo>
                      <a:pt x="9752" y="34374"/>
                      <a:pt x="10347" y="34386"/>
                      <a:pt x="10871" y="34672"/>
                    </a:cubicBezTo>
                    <a:cubicBezTo>
                      <a:pt x="10990" y="34731"/>
                      <a:pt x="11145" y="34719"/>
                      <a:pt x="11359" y="34731"/>
                    </a:cubicBezTo>
                    <a:cubicBezTo>
                      <a:pt x="11264" y="34612"/>
                      <a:pt x="11240" y="34553"/>
                      <a:pt x="11193" y="34505"/>
                    </a:cubicBezTo>
                    <a:cubicBezTo>
                      <a:pt x="10693" y="34124"/>
                      <a:pt x="10526" y="33529"/>
                      <a:pt x="10276" y="32993"/>
                    </a:cubicBezTo>
                    <a:cubicBezTo>
                      <a:pt x="10169" y="32755"/>
                      <a:pt x="10192" y="32469"/>
                      <a:pt x="10157" y="32207"/>
                    </a:cubicBezTo>
                    <a:cubicBezTo>
                      <a:pt x="9931" y="31076"/>
                      <a:pt x="9800" y="29921"/>
                      <a:pt x="9645" y="28778"/>
                    </a:cubicBezTo>
                    <a:cubicBezTo>
                      <a:pt x="9621" y="28552"/>
                      <a:pt x="9526" y="28350"/>
                      <a:pt x="9502" y="28135"/>
                    </a:cubicBezTo>
                    <a:cubicBezTo>
                      <a:pt x="9454" y="27742"/>
                      <a:pt x="9454" y="27337"/>
                      <a:pt x="9395" y="26945"/>
                    </a:cubicBezTo>
                    <a:cubicBezTo>
                      <a:pt x="9180" y="25671"/>
                      <a:pt x="8978" y="24409"/>
                      <a:pt x="8918" y="23111"/>
                    </a:cubicBezTo>
                    <a:cubicBezTo>
                      <a:pt x="8907" y="22599"/>
                      <a:pt x="8871" y="22063"/>
                      <a:pt x="8740" y="21587"/>
                    </a:cubicBezTo>
                    <a:cubicBezTo>
                      <a:pt x="8514" y="20813"/>
                      <a:pt x="8573" y="20003"/>
                      <a:pt x="8383" y="19206"/>
                    </a:cubicBezTo>
                    <a:cubicBezTo>
                      <a:pt x="8323" y="18967"/>
                      <a:pt x="8264" y="18729"/>
                      <a:pt x="8228" y="18491"/>
                    </a:cubicBezTo>
                    <a:cubicBezTo>
                      <a:pt x="8192" y="17955"/>
                      <a:pt x="8168" y="17443"/>
                      <a:pt x="8156" y="16908"/>
                    </a:cubicBezTo>
                    <a:cubicBezTo>
                      <a:pt x="8156" y="16705"/>
                      <a:pt x="8168" y="16503"/>
                      <a:pt x="8156" y="16312"/>
                    </a:cubicBezTo>
                    <a:cubicBezTo>
                      <a:pt x="8145" y="15753"/>
                      <a:pt x="8097" y="15193"/>
                      <a:pt x="8097" y="14645"/>
                    </a:cubicBezTo>
                    <a:cubicBezTo>
                      <a:pt x="8097" y="14300"/>
                      <a:pt x="8073" y="13991"/>
                      <a:pt x="7966" y="13657"/>
                    </a:cubicBezTo>
                    <a:cubicBezTo>
                      <a:pt x="7835" y="13610"/>
                      <a:pt x="7728" y="13598"/>
                      <a:pt x="7621" y="13550"/>
                    </a:cubicBezTo>
                    <a:cubicBezTo>
                      <a:pt x="7311" y="13431"/>
                      <a:pt x="6978" y="13336"/>
                      <a:pt x="6740" y="13098"/>
                    </a:cubicBezTo>
                    <a:cubicBezTo>
                      <a:pt x="6585" y="12931"/>
                      <a:pt x="6382" y="12836"/>
                      <a:pt x="6180" y="12764"/>
                    </a:cubicBezTo>
                    <a:cubicBezTo>
                      <a:pt x="5775" y="12645"/>
                      <a:pt x="5370" y="12514"/>
                      <a:pt x="4954" y="12407"/>
                    </a:cubicBezTo>
                    <a:cubicBezTo>
                      <a:pt x="4656" y="12336"/>
                      <a:pt x="4346" y="12288"/>
                      <a:pt x="4037" y="12336"/>
                    </a:cubicBezTo>
                    <a:close/>
                    <a:moveTo>
                      <a:pt x="39041" y="29016"/>
                    </a:moveTo>
                    <a:cubicBezTo>
                      <a:pt x="39041" y="28826"/>
                      <a:pt x="39053" y="28623"/>
                      <a:pt x="39041" y="28421"/>
                    </a:cubicBezTo>
                    <a:cubicBezTo>
                      <a:pt x="38994" y="27885"/>
                      <a:pt x="38934" y="27373"/>
                      <a:pt x="38898" y="26837"/>
                    </a:cubicBezTo>
                    <a:cubicBezTo>
                      <a:pt x="38898" y="26790"/>
                      <a:pt x="38875" y="26742"/>
                      <a:pt x="38875" y="26695"/>
                    </a:cubicBezTo>
                    <a:cubicBezTo>
                      <a:pt x="38839" y="26385"/>
                      <a:pt x="38803" y="26075"/>
                      <a:pt x="38767" y="25778"/>
                    </a:cubicBezTo>
                    <a:cubicBezTo>
                      <a:pt x="38732" y="25313"/>
                      <a:pt x="38696" y="24837"/>
                      <a:pt x="38625" y="24373"/>
                    </a:cubicBezTo>
                    <a:cubicBezTo>
                      <a:pt x="38565" y="24016"/>
                      <a:pt x="38386" y="23682"/>
                      <a:pt x="38410" y="23337"/>
                    </a:cubicBezTo>
                    <a:cubicBezTo>
                      <a:pt x="38446" y="22944"/>
                      <a:pt x="38375" y="22587"/>
                      <a:pt x="38386" y="22218"/>
                    </a:cubicBezTo>
                    <a:cubicBezTo>
                      <a:pt x="38410" y="21337"/>
                      <a:pt x="38255" y="20491"/>
                      <a:pt x="38148" y="19634"/>
                    </a:cubicBezTo>
                    <a:cubicBezTo>
                      <a:pt x="38029" y="18586"/>
                      <a:pt x="37922" y="17551"/>
                      <a:pt x="37815" y="16503"/>
                    </a:cubicBezTo>
                    <a:lnTo>
                      <a:pt x="37815" y="16300"/>
                    </a:lnTo>
                    <a:cubicBezTo>
                      <a:pt x="37803" y="15134"/>
                      <a:pt x="37660" y="13991"/>
                      <a:pt x="37446" y="12848"/>
                    </a:cubicBezTo>
                    <a:cubicBezTo>
                      <a:pt x="37398" y="12609"/>
                      <a:pt x="37315" y="12371"/>
                      <a:pt x="37279" y="12133"/>
                    </a:cubicBezTo>
                    <a:cubicBezTo>
                      <a:pt x="37148" y="11074"/>
                      <a:pt x="37005" y="10002"/>
                      <a:pt x="36779" y="8954"/>
                    </a:cubicBezTo>
                    <a:cubicBezTo>
                      <a:pt x="36720" y="8680"/>
                      <a:pt x="36660" y="8395"/>
                      <a:pt x="36410" y="8168"/>
                    </a:cubicBezTo>
                    <a:cubicBezTo>
                      <a:pt x="35291" y="8180"/>
                      <a:pt x="34184" y="8288"/>
                      <a:pt x="33076" y="8419"/>
                    </a:cubicBezTo>
                    <a:cubicBezTo>
                      <a:pt x="32850" y="8454"/>
                      <a:pt x="32636" y="8526"/>
                      <a:pt x="32433" y="8585"/>
                    </a:cubicBezTo>
                    <a:cubicBezTo>
                      <a:pt x="32791" y="9573"/>
                      <a:pt x="33160" y="10502"/>
                      <a:pt x="33338" y="11490"/>
                    </a:cubicBezTo>
                    <a:cubicBezTo>
                      <a:pt x="33410" y="11919"/>
                      <a:pt x="33433" y="12383"/>
                      <a:pt x="33493" y="12812"/>
                    </a:cubicBezTo>
                    <a:cubicBezTo>
                      <a:pt x="33576" y="13502"/>
                      <a:pt x="33636" y="14181"/>
                      <a:pt x="33791" y="14872"/>
                    </a:cubicBezTo>
                    <a:cubicBezTo>
                      <a:pt x="33874" y="15288"/>
                      <a:pt x="33934" y="15705"/>
                      <a:pt x="34029" y="16122"/>
                    </a:cubicBezTo>
                    <a:cubicBezTo>
                      <a:pt x="34100" y="16443"/>
                      <a:pt x="34195" y="16777"/>
                      <a:pt x="34207" y="17098"/>
                    </a:cubicBezTo>
                    <a:cubicBezTo>
                      <a:pt x="34338" y="18658"/>
                      <a:pt x="34457" y="20229"/>
                      <a:pt x="34576" y="21777"/>
                    </a:cubicBezTo>
                    <a:cubicBezTo>
                      <a:pt x="34636" y="22492"/>
                      <a:pt x="34648" y="23206"/>
                      <a:pt x="34707" y="23920"/>
                    </a:cubicBezTo>
                    <a:cubicBezTo>
                      <a:pt x="34755" y="24492"/>
                      <a:pt x="34791" y="25075"/>
                      <a:pt x="34886" y="25647"/>
                    </a:cubicBezTo>
                    <a:cubicBezTo>
                      <a:pt x="34969" y="26087"/>
                      <a:pt x="34981" y="26516"/>
                      <a:pt x="35041" y="26968"/>
                    </a:cubicBezTo>
                    <a:cubicBezTo>
                      <a:pt x="35065" y="27207"/>
                      <a:pt x="35112" y="27445"/>
                      <a:pt x="35148" y="27695"/>
                    </a:cubicBezTo>
                    <a:cubicBezTo>
                      <a:pt x="35172" y="28004"/>
                      <a:pt x="35207" y="28326"/>
                      <a:pt x="35219" y="28635"/>
                    </a:cubicBezTo>
                    <a:cubicBezTo>
                      <a:pt x="35231" y="28945"/>
                      <a:pt x="35267" y="29254"/>
                      <a:pt x="35243" y="29576"/>
                    </a:cubicBezTo>
                    <a:cubicBezTo>
                      <a:pt x="35231" y="29814"/>
                      <a:pt x="35279" y="30016"/>
                      <a:pt x="35481" y="30195"/>
                    </a:cubicBezTo>
                    <a:cubicBezTo>
                      <a:pt x="35636" y="30183"/>
                      <a:pt x="35815" y="30171"/>
                      <a:pt x="35993" y="30135"/>
                    </a:cubicBezTo>
                    <a:cubicBezTo>
                      <a:pt x="36470" y="30016"/>
                      <a:pt x="36934" y="29838"/>
                      <a:pt x="37422" y="29790"/>
                    </a:cubicBezTo>
                    <a:cubicBezTo>
                      <a:pt x="38029" y="29695"/>
                      <a:pt x="38553" y="29433"/>
                      <a:pt x="39041" y="29016"/>
                    </a:cubicBezTo>
                    <a:close/>
                    <a:moveTo>
                      <a:pt x="14907" y="12193"/>
                    </a:moveTo>
                    <a:cubicBezTo>
                      <a:pt x="14991" y="12693"/>
                      <a:pt x="15062" y="13121"/>
                      <a:pt x="15145" y="13562"/>
                    </a:cubicBezTo>
                    <a:cubicBezTo>
                      <a:pt x="15241" y="14241"/>
                      <a:pt x="15360" y="14931"/>
                      <a:pt x="15455" y="15610"/>
                    </a:cubicBezTo>
                    <a:cubicBezTo>
                      <a:pt x="15562" y="16336"/>
                      <a:pt x="15634" y="17074"/>
                      <a:pt x="15705" y="17801"/>
                    </a:cubicBezTo>
                    <a:cubicBezTo>
                      <a:pt x="15717" y="17943"/>
                      <a:pt x="15717" y="18110"/>
                      <a:pt x="15753" y="18265"/>
                    </a:cubicBezTo>
                    <a:cubicBezTo>
                      <a:pt x="15860" y="19039"/>
                      <a:pt x="15979" y="19813"/>
                      <a:pt x="16074" y="20587"/>
                    </a:cubicBezTo>
                    <a:cubicBezTo>
                      <a:pt x="16157" y="21122"/>
                      <a:pt x="16193" y="21658"/>
                      <a:pt x="16277" y="22170"/>
                    </a:cubicBezTo>
                    <a:cubicBezTo>
                      <a:pt x="16372" y="22932"/>
                      <a:pt x="16479" y="23682"/>
                      <a:pt x="16598" y="24420"/>
                    </a:cubicBezTo>
                    <a:cubicBezTo>
                      <a:pt x="16705" y="25123"/>
                      <a:pt x="16669" y="25849"/>
                      <a:pt x="16848" y="26552"/>
                    </a:cubicBezTo>
                    <a:cubicBezTo>
                      <a:pt x="16872" y="26611"/>
                      <a:pt x="16872" y="26683"/>
                      <a:pt x="16872" y="26742"/>
                    </a:cubicBezTo>
                    <a:cubicBezTo>
                      <a:pt x="16908" y="27516"/>
                      <a:pt x="16955" y="28302"/>
                      <a:pt x="16991" y="29076"/>
                    </a:cubicBezTo>
                    <a:cubicBezTo>
                      <a:pt x="17003" y="29433"/>
                      <a:pt x="17015" y="29790"/>
                      <a:pt x="17015" y="30147"/>
                    </a:cubicBezTo>
                    <a:cubicBezTo>
                      <a:pt x="17015" y="30469"/>
                      <a:pt x="17027" y="30778"/>
                      <a:pt x="17027" y="31088"/>
                    </a:cubicBezTo>
                    <a:cubicBezTo>
                      <a:pt x="17027" y="31862"/>
                      <a:pt x="17003" y="32648"/>
                      <a:pt x="17050" y="33422"/>
                    </a:cubicBezTo>
                    <a:cubicBezTo>
                      <a:pt x="17086" y="34172"/>
                      <a:pt x="17122" y="34172"/>
                      <a:pt x="17884" y="34279"/>
                    </a:cubicBezTo>
                    <a:cubicBezTo>
                      <a:pt x="18098" y="34303"/>
                      <a:pt x="18313" y="34362"/>
                      <a:pt x="18539" y="34243"/>
                    </a:cubicBezTo>
                    <a:cubicBezTo>
                      <a:pt x="18955" y="34005"/>
                      <a:pt x="19408" y="33898"/>
                      <a:pt x="19860" y="33803"/>
                    </a:cubicBezTo>
                    <a:cubicBezTo>
                      <a:pt x="20027" y="33755"/>
                      <a:pt x="20182" y="33684"/>
                      <a:pt x="20348" y="33624"/>
                    </a:cubicBezTo>
                    <a:cubicBezTo>
                      <a:pt x="20456" y="33029"/>
                      <a:pt x="20360" y="32469"/>
                      <a:pt x="20337" y="31921"/>
                    </a:cubicBezTo>
                    <a:cubicBezTo>
                      <a:pt x="20265" y="30624"/>
                      <a:pt x="20170" y="29338"/>
                      <a:pt x="20087" y="28052"/>
                    </a:cubicBezTo>
                    <a:cubicBezTo>
                      <a:pt x="20051" y="27695"/>
                      <a:pt x="20003" y="27337"/>
                      <a:pt x="19991" y="26980"/>
                    </a:cubicBezTo>
                    <a:cubicBezTo>
                      <a:pt x="19979" y="26695"/>
                      <a:pt x="20039" y="26397"/>
                      <a:pt x="20027" y="26123"/>
                    </a:cubicBezTo>
                    <a:cubicBezTo>
                      <a:pt x="20003" y="25837"/>
                      <a:pt x="19932" y="25552"/>
                      <a:pt x="19884" y="25266"/>
                    </a:cubicBezTo>
                    <a:cubicBezTo>
                      <a:pt x="19884" y="25230"/>
                      <a:pt x="19908" y="25182"/>
                      <a:pt x="19908" y="25135"/>
                    </a:cubicBezTo>
                    <a:cubicBezTo>
                      <a:pt x="19860" y="24420"/>
                      <a:pt x="19825" y="23718"/>
                      <a:pt x="19765" y="23004"/>
                    </a:cubicBezTo>
                    <a:cubicBezTo>
                      <a:pt x="19765" y="22920"/>
                      <a:pt x="19706" y="22849"/>
                      <a:pt x="19694" y="22754"/>
                    </a:cubicBezTo>
                    <a:cubicBezTo>
                      <a:pt x="19634" y="22254"/>
                      <a:pt x="19551" y="21742"/>
                      <a:pt x="19551" y="21242"/>
                    </a:cubicBezTo>
                    <a:cubicBezTo>
                      <a:pt x="19551" y="20968"/>
                      <a:pt x="19563" y="20718"/>
                      <a:pt x="19527" y="20444"/>
                    </a:cubicBezTo>
                    <a:cubicBezTo>
                      <a:pt x="19467" y="20027"/>
                      <a:pt x="19444" y="19610"/>
                      <a:pt x="19396" y="19182"/>
                    </a:cubicBezTo>
                    <a:cubicBezTo>
                      <a:pt x="19289" y="18241"/>
                      <a:pt x="19205" y="17324"/>
                      <a:pt x="19075" y="16384"/>
                    </a:cubicBezTo>
                    <a:cubicBezTo>
                      <a:pt x="18979" y="15705"/>
                      <a:pt x="18801" y="15026"/>
                      <a:pt x="18741" y="14348"/>
                    </a:cubicBezTo>
                    <a:cubicBezTo>
                      <a:pt x="18658" y="13502"/>
                      <a:pt x="18396" y="12693"/>
                      <a:pt x="18241" y="11859"/>
                    </a:cubicBezTo>
                    <a:cubicBezTo>
                      <a:pt x="18205" y="11717"/>
                      <a:pt x="18122" y="11574"/>
                      <a:pt x="18062" y="11431"/>
                    </a:cubicBezTo>
                    <a:cubicBezTo>
                      <a:pt x="17015" y="11597"/>
                      <a:pt x="16003" y="11931"/>
                      <a:pt x="14907" y="12193"/>
                    </a:cubicBezTo>
                    <a:close/>
                    <a:moveTo>
                      <a:pt x="37089" y="7811"/>
                    </a:moveTo>
                    <a:cubicBezTo>
                      <a:pt x="37089" y="7859"/>
                      <a:pt x="37065" y="7907"/>
                      <a:pt x="37077" y="7930"/>
                    </a:cubicBezTo>
                    <a:cubicBezTo>
                      <a:pt x="37434" y="8859"/>
                      <a:pt x="37493" y="9847"/>
                      <a:pt x="37624" y="10824"/>
                    </a:cubicBezTo>
                    <a:cubicBezTo>
                      <a:pt x="37767" y="11728"/>
                      <a:pt x="37851" y="12633"/>
                      <a:pt x="37970" y="13538"/>
                    </a:cubicBezTo>
                    <a:cubicBezTo>
                      <a:pt x="38041" y="14110"/>
                      <a:pt x="38148" y="14693"/>
                      <a:pt x="38244" y="15265"/>
                    </a:cubicBezTo>
                    <a:cubicBezTo>
                      <a:pt x="38482" y="15324"/>
                      <a:pt x="38684" y="15384"/>
                      <a:pt x="38910" y="15431"/>
                    </a:cubicBezTo>
                    <a:cubicBezTo>
                      <a:pt x="39279" y="15503"/>
                      <a:pt x="39649" y="15646"/>
                      <a:pt x="39934" y="15896"/>
                    </a:cubicBezTo>
                    <a:cubicBezTo>
                      <a:pt x="40339" y="16253"/>
                      <a:pt x="40708" y="16634"/>
                      <a:pt x="40637" y="17253"/>
                    </a:cubicBezTo>
                    <a:cubicBezTo>
                      <a:pt x="40601" y="17491"/>
                      <a:pt x="40649" y="17741"/>
                      <a:pt x="40625" y="17991"/>
                    </a:cubicBezTo>
                    <a:cubicBezTo>
                      <a:pt x="40506" y="18896"/>
                      <a:pt x="40601" y="19813"/>
                      <a:pt x="40601" y="20730"/>
                    </a:cubicBezTo>
                    <a:cubicBezTo>
                      <a:pt x="40601" y="20968"/>
                      <a:pt x="40589" y="21218"/>
                      <a:pt x="40577" y="21456"/>
                    </a:cubicBezTo>
                    <a:cubicBezTo>
                      <a:pt x="40577" y="21563"/>
                      <a:pt x="40553" y="21682"/>
                      <a:pt x="40553" y="21789"/>
                    </a:cubicBezTo>
                    <a:cubicBezTo>
                      <a:pt x="40589" y="22373"/>
                      <a:pt x="40494" y="22932"/>
                      <a:pt x="40303" y="23480"/>
                    </a:cubicBezTo>
                    <a:cubicBezTo>
                      <a:pt x="40220" y="23754"/>
                      <a:pt x="40041" y="23873"/>
                      <a:pt x="39756" y="23873"/>
                    </a:cubicBezTo>
                    <a:cubicBezTo>
                      <a:pt x="39518" y="23873"/>
                      <a:pt x="39279" y="23766"/>
                      <a:pt x="39006" y="23920"/>
                    </a:cubicBezTo>
                    <a:cubicBezTo>
                      <a:pt x="39029" y="24170"/>
                      <a:pt x="39041" y="24409"/>
                      <a:pt x="39065" y="24647"/>
                    </a:cubicBezTo>
                    <a:cubicBezTo>
                      <a:pt x="39160" y="25302"/>
                      <a:pt x="39291" y="25968"/>
                      <a:pt x="39303" y="26635"/>
                    </a:cubicBezTo>
                    <a:cubicBezTo>
                      <a:pt x="39303" y="26909"/>
                      <a:pt x="39363" y="27171"/>
                      <a:pt x="39410" y="27445"/>
                    </a:cubicBezTo>
                    <a:cubicBezTo>
                      <a:pt x="39470" y="27802"/>
                      <a:pt x="39577" y="28147"/>
                      <a:pt x="39506" y="28492"/>
                    </a:cubicBezTo>
                    <a:cubicBezTo>
                      <a:pt x="39482" y="28540"/>
                      <a:pt x="39565" y="28611"/>
                      <a:pt x="39601" y="28707"/>
                    </a:cubicBezTo>
                    <a:cubicBezTo>
                      <a:pt x="39720" y="28659"/>
                      <a:pt x="39851" y="28576"/>
                      <a:pt x="39958" y="28576"/>
                    </a:cubicBezTo>
                    <a:cubicBezTo>
                      <a:pt x="40482" y="28552"/>
                      <a:pt x="40875" y="28195"/>
                      <a:pt x="41339" y="28052"/>
                    </a:cubicBezTo>
                    <a:cubicBezTo>
                      <a:pt x="41423" y="28016"/>
                      <a:pt x="41530" y="27921"/>
                      <a:pt x="41577" y="27826"/>
                    </a:cubicBezTo>
                    <a:cubicBezTo>
                      <a:pt x="41756" y="27468"/>
                      <a:pt x="41970" y="27111"/>
                      <a:pt x="42065" y="26742"/>
                    </a:cubicBezTo>
                    <a:cubicBezTo>
                      <a:pt x="42196" y="26147"/>
                      <a:pt x="42339" y="25540"/>
                      <a:pt x="42268" y="24897"/>
                    </a:cubicBezTo>
                    <a:cubicBezTo>
                      <a:pt x="42208" y="24432"/>
                      <a:pt x="42185" y="23956"/>
                      <a:pt x="42149" y="23504"/>
                    </a:cubicBezTo>
                    <a:cubicBezTo>
                      <a:pt x="42065" y="22075"/>
                      <a:pt x="42030" y="20646"/>
                      <a:pt x="41911" y="19229"/>
                    </a:cubicBezTo>
                    <a:cubicBezTo>
                      <a:pt x="41827" y="18146"/>
                      <a:pt x="41792" y="17039"/>
                      <a:pt x="41720" y="15955"/>
                    </a:cubicBezTo>
                    <a:cubicBezTo>
                      <a:pt x="41661" y="14955"/>
                      <a:pt x="41577" y="13955"/>
                      <a:pt x="41375" y="12967"/>
                    </a:cubicBezTo>
                    <a:cubicBezTo>
                      <a:pt x="41351" y="12812"/>
                      <a:pt x="41315" y="12645"/>
                      <a:pt x="41315" y="12502"/>
                    </a:cubicBezTo>
                    <a:cubicBezTo>
                      <a:pt x="41292" y="11395"/>
                      <a:pt x="41018" y="10335"/>
                      <a:pt x="40565" y="9335"/>
                    </a:cubicBezTo>
                    <a:cubicBezTo>
                      <a:pt x="40470" y="9121"/>
                      <a:pt x="40363" y="8930"/>
                      <a:pt x="40280" y="8716"/>
                    </a:cubicBezTo>
                    <a:cubicBezTo>
                      <a:pt x="39970" y="8014"/>
                      <a:pt x="38934" y="7454"/>
                      <a:pt x="38184" y="7573"/>
                    </a:cubicBezTo>
                    <a:cubicBezTo>
                      <a:pt x="37839" y="7668"/>
                      <a:pt x="37470" y="7740"/>
                      <a:pt x="37089" y="7811"/>
                    </a:cubicBezTo>
                    <a:close/>
                    <a:moveTo>
                      <a:pt x="5251" y="32945"/>
                    </a:moveTo>
                    <a:cubicBezTo>
                      <a:pt x="5275" y="32862"/>
                      <a:pt x="5299" y="32791"/>
                      <a:pt x="5287" y="32731"/>
                    </a:cubicBezTo>
                    <a:cubicBezTo>
                      <a:pt x="5228" y="32398"/>
                      <a:pt x="5156" y="32076"/>
                      <a:pt x="5097" y="31743"/>
                    </a:cubicBezTo>
                    <a:cubicBezTo>
                      <a:pt x="5025" y="31362"/>
                      <a:pt x="4978" y="30957"/>
                      <a:pt x="4906" y="30564"/>
                    </a:cubicBezTo>
                    <a:cubicBezTo>
                      <a:pt x="4823" y="30183"/>
                      <a:pt x="4704" y="29790"/>
                      <a:pt x="4644" y="29397"/>
                    </a:cubicBezTo>
                    <a:cubicBezTo>
                      <a:pt x="4525" y="28647"/>
                      <a:pt x="4430" y="27885"/>
                      <a:pt x="4323" y="27147"/>
                    </a:cubicBezTo>
                    <a:cubicBezTo>
                      <a:pt x="4287" y="26921"/>
                      <a:pt x="4275" y="26695"/>
                      <a:pt x="4263" y="26480"/>
                    </a:cubicBezTo>
                    <a:cubicBezTo>
                      <a:pt x="4216" y="25528"/>
                      <a:pt x="4216" y="24551"/>
                      <a:pt x="4108" y="23599"/>
                    </a:cubicBezTo>
                    <a:cubicBezTo>
                      <a:pt x="4037" y="22873"/>
                      <a:pt x="4049" y="22146"/>
                      <a:pt x="3906" y="21420"/>
                    </a:cubicBezTo>
                    <a:cubicBezTo>
                      <a:pt x="3668" y="20194"/>
                      <a:pt x="3537" y="18944"/>
                      <a:pt x="3334" y="17705"/>
                    </a:cubicBezTo>
                    <a:cubicBezTo>
                      <a:pt x="3132" y="16419"/>
                      <a:pt x="3084" y="15134"/>
                      <a:pt x="3323" y="13860"/>
                    </a:cubicBezTo>
                    <a:cubicBezTo>
                      <a:pt x="3430" y="13288"/>
                      <a:pt x="3477" y="12705"/>
                      <a:pt x="3537" y="12145"/>
                    </a:cubicBezTo>
                    <a:cubicBezTo>
                      <a:pt x="2251" y="11657"/>
                      <a:pt x="1179" y="11336"/>
                      <a:pt x="703" y="11336"/>
                    </a:cubicBezTo>
                    <a:cubicBezTo>
                      <a:pt x="679" y="11419"/>
                      <a:pt x="632" y="11490"/>
                      <a:pt x="620" y="11574"/>
                    </a:cubicBezTo>
                    <a:cubicBezTo>
                      <a:pt x="584" y="11859"/>
                      <a:pt x="525" y="12157"/>
                      <a:pt x="560" y="12443"/>
                    </a:cubicBezTo>
                    <a:cubicBezTo>
                      <a:pt x="632" y="13181"/>
                      <a:pt x="656" y="13943"/>
                      <a:pt x="810" y="14693"/>
                    </a:cubicBezTo>
                    <a:cubicBezTo>
                      <a:pt x="882" y="15110"/>
                      <a:pt x="989" y="15527"/>
                      <a:pt x="977" y="15943"/>
                    </a:cubicBezTo>
                    <a:cubicBezTo>
                      <a:pt x="929" y="16634"/>
                      <a:pt x="1156" y="17312"/>
                      <a:pt x="1179" y="17991"/>
                    </a:cubicBezTo>
                    <a:cubicBezTo>
                      <a:pt x="1191" y="18682"/>
                      <a:pt x="1370" y="19348"/>
                      <a:pt x="1453" y="20027"/>
                    </a:cubicBezTo>
                    <a:cubicBezTo>
                      <a:pt x="1513" y="20444"/>
                      <a:pt x="1513" y="20884"/>
                      <a:pt x="1703" y="21265"/>
                    </a:cubicBezTo>
                    <a:cubicBezTo>
                      <a:pt x="1727" y="21325"/>
                      <a:pt x="1751" y="21396"/>
                      <a:pt x="1751" y="21456"/>
                    </a:cubicBezTo>
                    <a:cubicBezTo>
                      <a:pt x="1894" y="22694"/>
                      <a:pt x="2049" y="23932"/>
                      <a:pt x="2191" y="25182"/>
                    </a:cubicBezTo>
                    <a:cubicBezTo>
                      <a:pt x="2299" y="26028"/>
                      <a:pt x="2358" y="26861"/>
                      <a:pt x="2537" y="27695"/>
                    </a:cubicBezTo>
                    <a:cubicBezTo>
                      <a:pt x="2656" y="28278"/>
                      <a:pt x="2703" y="28885"/>
                      <a:pt x="2846" y="29469"/>
                    </a:cubicBezTo>
                    <a:lnTo>
                      <a:pt x="2846" y="29540"/>
                    </a:lnTo>
                    <a:cubicBezTo>
                      <a:pt x="2906" y="29981"/>
                      <a:pt x="2965" y="30421"/>
                      <a:pt x="3037" y="30862"/>
                    </a:cubicBezTo>
                    <a:cubicBezTo>
                      <a:pt x="3132" y="31338"/>
                      <a:pt x="3334" y="31802"/>
                      <a:pt x="3692" y="32088"/>
                    </a:cubicBezTo>
                    <a:cubicBezTo>
                      <a:pt x="4168" y="32457"/>
                      <a:pt x="4680" y="32755"/>
                      <a:pt x="5251" y="32945"/>
                    </a:cubicBezTo>
                    <a:close/>
                    <a:moveTo>
                      <a:pt x="30897" y="7276"/>
                    </a:moveTo>
                    <a:cubicBezTo>
                      <a:pt x="30397" y="7454"/>
                      <a:pt x="29945" y="7633"/>
                      <a:pt x="29469" y="7787"/>
                    </a:cubicBezTo>
                    <a:cubicBezTo>
                      <a:pt x="29207" y="7871"/>
                      <a:pt x="28897" y="7859"/>
                      <a:pt x="28623" y="7942"/>
                    </a:cubicBezTo>
                    <a:cubicBezTo>
                      <a:pt x="28183" y="8109"/>
                      <a:pt x="27790" y="8002"/>
                      <a:pt x="27421" y="7764"/>
                    </a:cubicBezTo>
                    <a:cubicBezTo>
                      <a:pt x="27183" y="7609"/>
                      <a:pt x="26945" y="7430"/>
                      <a:pt x="26695" y="7287"/>
                    </a:cubicBezTo>
                    <a:cubicBezTo>
                      <a:pt x="26302" y="7061"/>
                      <a:pt x="26052" y="6740"/>
                      <a:pt x="25897" y="6323"/>
                    </a:cubicBezTo>
                    <a:cubicBezTo>
                      <a:pt x="25813" y="6097"/>
                      <a:pt x="25694" y="5894"/>
                      <a:pt x="25587" y="5680"/>
                    </a:cubicBezTo>
                    <a:cubicBezTo>
                      <a:pt x="25349" y="5716"/>
                      <a:pt x="25159" y="5763"/>
                      <a:pt x="24968" y="5763"/>
                    </a:cubicBezTo>
                    <a:cubicBezTo>
                      <a:pt x="24099" y="5728"/>
                      <a:pt x="23277" y="5954"/>
                      <a:pt x="22480" y="6263"/>
                    </a:cubicBezTo>
                    <a:cubicBezTo>
                      <a:pt x="22289" y="6335"/>
                      <a:pt x="22087" y="6394"/>
                      <a:pt x="21896" y="6430"/>
                    </a:cubicBezTo>
                    <a:cubicBezTo>
                      <a:pt x="20813" y="6668"/>
                      <a:pt x="19741" y="6895"/>
                      <a:pt x="18610" y="7133"/>
                    </a:cubicBezTo>
                    <a:cubicBezTo>
                      <a:pt x="18741" y="7335"/>
                      <a:pt x="18848" y="7502"/>
                      <a:pt x="18932" y="7680"/>
                    </a:cubicBezTo>
                    <a:cubicBezTo>
                      <a:pt x="19039" y="7871"/>
                      <a:pt x="19122" y="8085"/>
                      <a:pt x="19205" y="8288"/>
                    </a:cubicBezTo>
                    <a:cubicBezTo>
                      <a:pt x="19348" y="8692"/>
                      <a:pt x="19265" y="9038"/>
                      <a:pt x="18944" y="9335"/>
                    </a:cubicBezTo>
                    <a:cubicBezTo>
                      <a:pt x="18670" y="9585"/>
                      <a:pt x="18396" y="9847"/>
                      <a:pt x="18098" y="10121"/>
                    </a:cubicBezTo>
                    <a:cubicBezTo>
                      <a:pt x="18253" y="10347"/>
                      <a:pt x="18455" y="10490"/>
                      <a:pt x="18694" y="10621"/>
                    </a:cubicBezTo>
                    <a:cubicBezTo>
                      <a:pt x="18860" y="10585"/>
                      <a:pt x="19003" y="10550"/>
                      <a:pt x="19158" y="10502"/>
                    </a:cubicBezTo>
                    <a:cubicBezTo>
                      <a:pt x="19741" y="10347"/>
                      <a:pt x="20337" y="10193"/>
                      <a:pt x="20884" y="9990"/>
                    </a:cubicBezTo>
                    <a:cubicBezTo>
                      <a:pt x="21480" y="9764"/>
                      <a:pt x="22123" y="9812"/>
                      <a:pt x="22718" y="9645"/>
                    </a:cubicBezTo>
                    <a:cubicBezTo>
                      <a:pt x="23575" y="9407"/>
                      <a:pt x="24468" y="9335"/>
                      <a:pt x="25337" y="9121"/>
                    </a:cubicBezTo>
                    <a:cubicBezTo>
                      <a:pt x="26147" y="8919"/>
                      <a:pt x="27004" y="8811"/>
                      <a:pt x="27814" y="8645"/>
                    </a:cubicBezTo>
                    <a:cubicBezTo>
                      <a:pt x="28290" y="8538"/>
                      <a:pt x="28790" y="8526"/>
                      <a:pt x="29266" y="8442"/>
                    </a:cubicBezTo>
                    <a:cubicBezTo>
                      <a:pt x="29921" y="8323"/>
                      <a:pt x="30588" y="8216"/>
                      <a:pt x="31255" y="8216"/>
                    </a:cubicBezTo>
                    <a:cubicBezTo>
                      <a:pt x="31386" y="8216"/>
                      <a:pt x="31540" y="8121"/>
                      <a:pt x="31731" y="8049"/>
                    </a:cubicBezTo>
                    <a:cubicBezTo>
                      <a:pt x="31481" y="7680"/>
                      <a:pt x="31195" y="7442"/>
                      <a:pt x="30897" y="7276"/>
                    </a:cubicBezTo>
                    <a:close/>
                    <a:moveTo>
                      <a:pt x="28147" y="7145"/>
                    </a:moveTo>
                    <a:cubicBezTo>
                      <a:pt x="28076" y="7049"/>
                      <a:pt x="28004" y="6954"/>
                      <a:pt x="27909" y="6847"/>
                    </a:cubicBezTo>
                    <a:cubicBezTo>
                      <a:pt x="27718" y="6633"/>
                      <a:pt x="27623" y="6394"/>
                      <a:pt x="27599" y="6121"/>
                    </a:cubicBezTo>
                    <a:cubicBezTo>
                      <a:pt x="27540" y="5561"/>
                      <a:pt x="27468" y="5013"/>
                      <a:pt x="27385" y="4454"/>
                    </a:cubicBezTo>
                    <a:cubicBezTo>
                      <a:pt x="27373" y="4311"/>
                      <a:pt x="27349" y="4180"/>
                      <a:pt x="27302" y="4061"/>
                    </a:cubicBezTo>
                    <a:cubicBezTo>
                      <a:pt x="27123" y="3477"/>
                      <a:pt x="26933" y="2930"/>
                      <a:pt x="26611" y="2394"/>
                    </a:cubicBezTo>
                    <a:cubicBezTo>
                      <a:pt x="26314" y="1894"/>
                      <a:pt x="25992" y="1430"/>
                      <a:pt x="25563" y="1025"/>
                    </a:cubicBezTo>
                    <a:cubicBezTo>
                      <a:pt x="25444" y="906"/>
                      <a:pt x="25349" y="751"/>
                      <a:pt x="25266" y="656"/>
                    </a:cubicBezTo>
                    <a:cubicBezTo>
                      <a:pt x="24635" y="418"/>
                      <a:pt x="24039" y="489"/>
                      <a:pt x="23444" y="608"/>
                    </a:cubicBezTo>
                    <a:cubicBezTo>
                      <a:pt x="22730" y="739"/>
                      <a:pt x="22003" y="858"/>
                      <a:pt x="21289" y="1049"/>
                    </a:cubicBezTo>
                    <a:cubicBezTo>
                      <a:pt x="20646" y="1239"/>
                      <a:pt x="20003" y="1430"/>
                      <a:pt x="19348" y="1596"/>
                    </a:cubicBezTo>
                    <a:cubicBezTo>
                      <a:pt x="18670" y="1775"/>
                      <a:pt x="18015" y="2072"/>
                      <a:pt x="17360" y="2346"/>
                    </a:cubicBezTo>
                    <a:cubicBezTo>
                      <a:pt x="16979" y="2513"/>
                      <a:pt x="16646" y="2727"/>
                      <a:pt x="16312" y="2942"/>
                    </a:cubicBezTo>
                    <a:cubicBezTo>
                      <a:pt x="16015" y="3156"/>
                      <a:pt x="15896" y="3454"/>
                      <a:pt x="15967" y="3823"/>
                    </a:cubicBezTo>
                    <a:cubicBezTo>
                      <a:pt x="16015" y="4013"/>
                      <a:pt x="16015" y="4228"/>
                      <a:pt x="16050" y="4418"/>
                    </a:cubicBezTo>
                    <a:cubicBezTo>
                      <a:pt x="16110" y="4882"/>
                      <a:pt x="16169" y="5347"/>
                      <a:pt x="16253" y="5799"/>
                    </a:cubicBezTo>
                    <a:cubicBezTo>
                      <a:pt x="16312" y="6144"/>
                      <a:pt x="16431" y="6490"/>
                      <a:pt x="16491" y="6847"/>
                    </a:cubicBezTo>
                    <a:cubicBezTo>
                      <a:pt x="16538" y="7121"/>
                      <a:pt x="16681" y="7347"/>
                      <a:pt x="16908" y="7514"/>
                    </a:cubicBezTo>
                    <a:cubicBezTo>
                      <a:pt x="17396" y="7859"/>
                      <a:pt x="17908" y="8180"/>
                      <a:pt x="18396" y="8526"/>
                    </a:cubicBezTo>
                    <a:cubicBezTo>
                      <a:pt x="18563" y="8490"/>
                      <a:pt x="18705" y="8430"/>
                      <a:pt x="18741" y="8168"/>
                    </a:cubicBezTo>
                    <a:cubicBezTo>
                      <a:pt x="18443" y="7859"/>
                      <a:pt x="18205" y="7406"/>
                      <a:pt x="17670" y="7264"/>
                    </a:cubicBezTo>
                    <a:cubicBezTo>
                      <a:pt x="17515" y="6668"/>
                      <a:pt x="17431" y="6049"/>
                      <a:pt x="17241" y="5490"/>
                    </a:cubicBezTo>
                    <a:cubicBezTo>
                      <a:pt x="17062" y="4978"/>
                      <a:pt x="17360" y="4585"/>
                      <a:pt x="17431" y="4132"/>
                    </a:cubicBezTo>
                    <a:cubicBezTo>
                      <a:pt x="17443" y="4061"/>
                      <a:pt x="17539" y="3989"/>
                      <a:pt x="17610" y="3954"/>
                    </a:cubicBezTo>
                    <a:cubicBezTo>
                      <a:pt x="17729" y="3894"/>
                      <a:pt x="17848" y="3847"/>
                      <a:pt x="17979" y="3811"/>
                    </a:cubicBezTo>
                    <a:cubicBezTo>
                      <a:pt x="18789" y="3549"/>
                      <a:pt x="19634" y="3418"/>
                      <a:pt x="20408" y="3049"/>
                    </a:cubicBezTo>
                    <a:cubicBezTo>
                      <a:pt x="20706" y="2918"/>
                      <a:pt x="21051" y="2858"/>
                      <a:pt x="21372" y="2775"/>
                    </a:cubicBezTo>
                    <a:cubicBezTo>
                      <a:pt x="22027" y="2632"/>
                      <a:pt x="22682" y="2525"/>
                      <a:pt x="23325" y="2358"/>
                    </a:cubicBezTo>
                    <a:cubicBezTo>
                      <a:pt x="23813" y="2251"/>
                      <a:pt x="24301" y="2263"/>
                      <a:pt x="24778" y="2251"/>
                    </a:cubicBezTo>
                    <a:cubicBezTo>
                      <a:pt x="25111" y="2227"/>
                      <a:pt x="25313" y="2430"/>
                      <a:pt x="25421" y="2739"/>
                    </a:cubicBezTo>
                    <a:cubicBezTo>
                      <a:pt x="25468" y="2882"/>
                      <a:pt x="25528" y="3037"/>
                      <a:pt x="25575" y="3180"/>
                    </a:cubicBezTo>
                    <a:cubicBezTo>
                      <a:pt x="25730" y="3644"/>
                      <a:pt x="25873" y="4120"/>
                      <a:pt x="26087" y="4549"/>
                    </a:cubicBezTo>
                    <a:cubicBezTo>
                      <a:pt x="26266" y="4906"/>
                      <a:pt x="26385" y="5240"/>
                      <a:pt x="26373" y="5621"/>
                    </a:cubicBezTo>
                    <a:cubicBezTo>
                      <a:pt x="26349" y="6597"/>
                      <a:pt x="27278" y="7204"/>
                      <a:pt x="27992" y="7264"/>
                    </a:cubicBezTo>
                    <a:cubicBezTo>
                      <a:pt x="28064" y="7264"/>
                      <a:pt x="28099" y="7204"/>
                      <a:pt x="28147" y="7145"/>
                    </a:cubicBezTo>
                    <a:close/>
                    <a:moveTo>
                      <a:pt x="7906" y="7942"/>
                    </a:moveTo>
                    <a:cubicBezTo>
                      <a:pt x="8026" y="7990"/>
                      <a:pt x="8097" y="8038"/>
                      <a:pt x="8180" y="8049"/>
                    </a:cubicBezTo>
                    <a:cubicBezTo>
                      <a:pt x="8561" y="8168"/>
                      <a:pt x="8918" y="8347"/>
                      <a:pt x="9276" y="8538"/>
                    </a:cubicBezTo>
                    <a:cubicBezTo>
                      <a:pt x="9978" y="8919"/>
                      <a:pt x="10633" y="9407"/>
                      <a:pt x="11395" y="9669"/>
                    </a:cubicBezTo>
                    <a:cubicBezTo>
                      <a:pt x="11455" y="9704"/>
                      <a:pt x="11502" y="9752"/>
                      <a:pt x="11550" y="9776"/>
                    </a:cubicBezTo>
                    <a:lnTo>
                      <a:pt x="13300" y="10895"/>
                    </a:lnTo>
                    <a:cubicBezTo>
                      <a:pt x="13479" y="11014"/>
                      <a:pt x="13669" y="11145"/>
                      <a:pt x="13812" y="11312"/>
                    </a:cubicBezTo>
                    <a:cubicBezTo>
                      <a:pt x="14014" y="11538"/>
                      <a:pt x="14217" y="11562"/>
                      <a:pt x="14467" y="11502"/>
                    </a:cubicBezTo>
                    <a:cubicBezTo>
                      <a:pt x="14574" y="11478"/>
                      <a:pt x="14681" y="11443"/>
                      <a:pt x="14800" y="11419"/>
                    </a:cubicBezTo>
                    <a:cubicBezTo>
                      <a:pt x="15229" y="11312"/>
                      <a:pt x="15657" y="11181"/>
                      <a:pt x="16098" y="11121"/>
                    </a:cubicBezTo>
                    <a:cubicBezTo>
                      <a:pt x="16550" y="11038"/>
                      <a:pt x="17015" y="11026"/>
                      <a:pt x="17491" y="10966"/>
                    </a:cubicBezTo>
                    <a:cubicBezTo>
                      <a:pt x="17610" y="10955"/>
                      <a:pt x="17717" y="10883"/>
                      <a:pt x="17848" y="10824"/>
                    </a:cubicBezTo>
                    <a:cubicBezTo>
                      <a:pt x="17789" y="10716"/>
                      <a:pt x="17765" y="10657"/>
                      <a:pt x="17717" y="10609"/>
                    </a:cubicBezTo>
                    <a:cubicBezTo>
                      <a:pt x="16943" y="10050"/>
                      <a:pt x="16253" y="9395"/>
                      <a:pt x="15467" y="8835"/>
                    </a:cubicBezTo>
                    <a:cubicBezTo>
                      <a:pt x="15038" y="8526"/>
                      <a:pt x="14586" y="8240"/>
                      <a:pt x="14098" y="8038"/>
                    </a:cubicBezTo>
                    <a:cubicBezTo>
                      <a:pt x="13383" y="7740"/>
                      <a:pt x="12657" y="7442"/>
                      <a:pt x="11955" y="7109"/>
                    </a:cubicBezTo>
                    <a:cubicBezTo>
                      <a:pt x="11550" y="6918"/>
                      <a:pt x="11181" y="6799"/>
                      <a:pt x="10740" y="6895"/>
                    </a:cubicBezTo>
                    <a:cubicBezTo>
                      <a:pt x="10585" y="6918"/>
                      <a:pt x="10442" y="6954"/>
                      <a:pt x="10288" y="6990"/>
                    </a:cubicBezTo>
                    <a:cubicBezTo>
                      <a:pt x="9871" y="7133"/>
                      <a:pt x="9466" y="7323"/>
                      <a:pt x="9014" y="7383"/>
                    </a:cubicBezTo>
                    <a:cubicBezTo>
                      <a:pt x="8597" y="7442"/>
                      <a:pt x="8264" y="7668"/>
                      <a:pt x="7906" y="7942"/>
                    </a:cubicBezTo>
                    <a:close/>
                    <a:moveTo>
                      <a:pt x="35981" y="7728"/>
                    </a:moveTo>
                    <a:cubicBezTo>
                      <a:pt x="35993" y="7680"/>
                      <a:pt x="36005" y="7621"/>
                      <a:pt x="36041" y="7573"/>
                    </a:cubicBezTo>
                    <a:cubicBezTo>
                      <a:pt x="35815" y="7371"/>
                      <a:pt x="35588" y="7145"/>
                      <a:pt x="35350" y="6966"/>
                    </a:cubicBezTo>
                    <a:cubicBezTo>
                      <a:pt x="34969" y="6680"/>
                      <a:pt x="34636" y="6371"/>
                      <a:pt x="34350" y="5978"/>
                    </a:cubicBezTo>
                    <a:cubicBezTo>
                      <a:pt x="34160" y="5716"/>
                      <a:pt x="33922" y="5478"/>
                      <a:pt x="33683" y="5251"/>
                    </a:cubicBezTo>
                    <a:cubicBezTo>
                      <a:pt x="33422" y="4990"/>
                      <a:pt x="33124" y="4751"/>
                      <a:pt x="32838" y="4489"/>
                    </a:cubicBezTo>
                    <a:cubicBezTo>
                      <a:pt x="32148" y="3894"/>
                      <a:pt x="31409" y="3442"/>
                      <a:pt x="30540" y="3168"/>
                    </a:cubicBezTo>
                    <a:cubicBezTo>
                      <a:pt x="30350" y="3108"/>
                      <a:pt x="30171" y="3096"/>
                      <a:pt x="29969" y="3120"/>
                    </a:cubicBezTo>
                    <a:cubicBezTo>
                      <a:pt x="29588" y="3180"/>
                      <a:pt x="29207" y="3180"/>
                      <a:pt x="28838" y="3204"/>
                    </a:cubicBezTo>
                    <a:cubicBezTo>
                      <a:pt x="28504" y="3215"/>
                      <a:pt x="28183" y="3156"/>
                      <a:pt x="27826" y="3227"/>
                    </a:cubicBezTo>
                    <a:cubicBezTo>
                      <a:pt x="27968" y="3739"/>
                      <a:pt x="28099" y="4228"/>
                      <a:pt x="28219" y="4704"/>
                    </a:cubicBezTo>
                    <a:cubicBezTo>
                      <a:pt x="28742" y="4870"/>
                      <a:pt x="29171" y="5144"/>
                      <a:pt x="29576" y="5478"/>
                    </a:cubicBezTo>
                    <a:cubicBezTo>
                      <a:pt x="30112" y="5906"/>
                      <a:pt x="30635" y="6371"/>
                      <a:pt x="31195" y="6775"/>
                    </a:cubicBezTo>
                    <a:cubicBezTo>
                      <a:pt x="31540" y="7014"/>
                      <a:pt x="31778" y="7311"/>
                      <a:pt x="32017" y="7633"/>
                    </a:cubicBezTo>
                    <a:cubicBezTo>
                      <a:pt x="32112" y="7752"/>
                      <a:pt x="32195" y="7883"/>
                      <a:pt x="32290" y="8038"/>
                    </a:cubicBezTo>
                    <a:cubicBezTo>
                      <a:pt x="33505" y="7883"/>
                      <a:pt x="34743" y="7680"/>
                      <a:pt x="35981" y="7728"/>
                    </a:cubicBezTo>
                    <a:close/>
                    <a:moveTo>
                      <a:pt x="4739" y="11728"/>
                    </a:moveTo>
                    <a:cubicBezTo>
                      <a:pt x="5013" y="11836"/>
                      <a:pt x="5180" y="11895"/>
                      <a:pt x="5347" y="11967"/>
                    </a:cubicBezTo>
                    <a:cubicBezTo>
                      <a:pt x="5537" y="12038"/>
                      <a:pt x="5716" y="12098"/>
                      <a:pt x="5906" y="12169"/>
                    </a:cubicBezTo>
                    <a:cubicBezTo>
                      <a:pt x="6228" y="12312"/>
                      <a:pt x="6502" y="12455"/>
                      <a:pt x="6847" y="12502"/>
                    </a:cubicBezTo>
                    <a:cubicBezTo>
                      <a:pt x="7061" y="12526"/>
                      <a:pt x="7252" y="12669"/>
                      <a:pt x="7454" y="12752"/>
                    </a:cubicBezTo>
                    <a:cubicBezTo>
                      <a:pt x="7668" y="12848"/>
                      <a:pt x="7859" y="12967"/>
                      <a:pt x="8085" y="12990"/>
                    </a:cubicBezTo>
                    <a:cubicBezTo>
                      <a:pt x="8692" y="13038"/>
                      <a:pt x="9335" y="13157"/>
                      <a:pt x="9907" y="12764"/>
                    </a:cubicBezTo>
                    <a:cubicBezTo>
                      <a:pt x="9990" y="12705"/>
                      <a:pt x="10109" y="12705"/>
                      <a:pt x="10216" y="12681"/>
                    </a:cubicBezTo>
                    <a:cubicBezTo>
                      <a:pt x="10383" y="12621"/>
                      <a:pt x="10538" y="12574"/>
                      <a:pt x="10704" y="12514"/>
                    </a:cubicBezTo>
                    <a:cubicBezTo>
                      <a:pt x="10823" y="12467"/>
                      <a:pt x="10943" y="12371"/>
                      <a:pt x="11062" y="12348"/>
                    </a:cubicBezTo>
                    <a:cubicBezTo>
                      <a:pt x="11836" y="12276"/>
                      <a:pt x="12550" y="11907"/>
                      <a:pt x="13336" y="11776"/>
                    </a:cubicBezTo>
                    <a:cubicBezTo>
                      <a:pt x="13276" y="11693"/>
                      <a:pt x="13264" y="11621"/>
                      <a:pt x="13205" y="11597"/>
                    </a:cubicBezTo>
                    <a:lnTo>
                      <a:pt x="12538" y="11145"/>
                    </a:lnTo>
                    <a:cubicBezTo>
                      <a:pt x="12276" y="11002"/>
                      <a:pt x="12026" y="10859"/>
                      <a:pt x="11788" y="10704"/>
                    </a:cubicBezTo>
                    <a:cubicBezTo>
                      <a:pt x="11181" y="10300"/>
                      <a:pt x="10562" y="9907"/>
                      <a:pt x="9895" y="9609"/>
                    </a:cubicBezTo>
                    <a:cubicBezTo>
                      <a:pt x="9657" y="9657"/>
                      <a:pt x="9442" y="9752"/>
                      <a:pt x="9228" y="9728"/>
                    </a:cubicBezTo>
                    <a:cubicBezTo>
                      <a:pt x="8907" y="9716"/>
                      <a:pt x="8621" y="9812"/>
                      <a:pt x="8335" y="9966"/>
                    </a:cubicBezTo>
                    <a:cubicBezTo>
                      <a:pt x="8192" y="10062"/>
                      <a:pt x="8014" y="10121"/>
                      <a:pt x="7847" y="10181"/>
                    </a:cubicBezTo>
                    <a:cubicBezTo>
                      <a:pt x="7311" y="10407"/>
                      <a:pt x="6775" y="10621"/>
                      <a:pt x="6251" y="10859"/>
                    </a:cubicBezTo>
                    <a:cubicBezTo>
                      <a:pt x="5894" y="11026"/>
                      <a:pt x="5537" y="11216"/>
                      <a:pt x="5180" y="11419"/>
                    </a:cubicBezTo>
                    <a:cubicBezTo>
                      <a:pt x="5061" y="11478"/>
                      <a:pt x="4942" y="11574"/>
                      <a:pt x="4739" y="11728"/>
                    </a:cubicBezTo>
                    <a:close/>
                    <a:moveTo>
                      <a:pt x="31433" y="23623"/>
                    </a:moveTo>
                    <a:cubicBezTo>
                      <a:pt x="31183" y="23432"/>
                      <a:pt x="30897" y="23420"/>
                      <a:pt x="30624" y="23385"/>
                    </a:cubicBezTo>
                    <a:cubicBezTo>
                      <a:pt x="30124" y="23301"/>
                      <a:pt x="29814" y="23027"/>
                      <a:pt x="29707" y="22527"/>
                    </a:cubicBezTo>
                    <a:cubicBezTo>
                      <a:pt x="29647" y="22206"/>
                      <a:pt x="29612" y="21873"/>
                      <a:pt x="29552" y="21551"/>
                    </a:cubicBezTo>
                    <a:cubicBezTo>
                      <a:pt x="29504" y="21265"/>
                      <a:pt x="29385" y="21158"/>
                      <a:pt x="29088" y="21194"/>
                    </a:cubicBezTo>
                    <a:cubicBezTo>
                      <a:pt x="28671" y="21230"/>
                      <a:pt x="28302" y="21432"/>
                      <a:pt x="28028" y="21730"/>
                    </a:cubicBezTo>
                    <a:cubicBezTo>
                      <a:pt x="27528" y="22289"/>
                      <a:pt x="27076" y="22885"/>
                      <a:pt x="26873" y="23647"/>
                    </a:cubicBezTo>
                    <a:cubicBezTo>
                      <a:pt x="26754" y="24087"/>
                      <a:pt x="26837" y="24468"/>
                      <a:pt x="27171" y="24801"/>
                    </a:cubicBezTo>
                    <a:cubicBezTo>
                      <a:pt x="27980" y="25623"/>
                      <a:pt x="28992" y="25861"/>
                      <a:pt x="30100" y="25849"/>
                    </a:cubicBezTo>
                    <a:cubicBezTo>
                      <a:pt x="30397" y="25849"/>
                      <a:pt x="30683" y="25718"/>
                      <a:pt x="30874" y="25504"/>
                    </a:cubicBezTo>
                    <a:cubicBezTo>
                      <a:pt x="31171" y="25182"/>
                      <a:pt x="31517" y="24873"/>
                      <a:pt x="31588" y="24444"/>
                    </a:cubicBezTo>
                    <a:cubicBezTo>
                      <a:pt x="31540" y="24159"/>
                      <a:pt x="31481" y="23885"/>
                      <a:pt x="31433" y="23623"/>
                    </a:cubicBezTo>
                    <a:close/>
                    <a:moveTo>
                      <a:pt x="31576" y="21611"/>
                    </a:moveTo>
                    <a:cubicBezTo>
                      <a:pt x="32314" y="21682"/>
                      <a:pt x="33017" y="21742"/>
                      <a:pt x="33755" y="21813"/>
                    </a:cubicBezTo>
                    <a:cubicBezTo>
                      <a:pt x="33779" y="21623"/>
                      <a:pt x="33814" y="21444"/>
                      <a:pt x="33814" y="21265"/>
                    </a:cubicBezTo>
                    <a:cubicBezTo>
                      <a:pt x="33803" y="20634"/>
                      <a:pt x="33779" y="20015"/>
                      <a:pt x="33755" y="19384"/>
                    </a:cubicBezTo>
                    <a:cubicBezTo>
                      <a:pt x="33755" y="19146"/>
                      <a:pt x="33791" y="18896"/>
                      <a:pt x="33779" y="18658"/>
                    </a:cubicBezTo>
                    <a:cubicBezTo>
                      <a:pt x="33755" y="18253"/>
                      <a:pt x="33695" y="17860"/>
                      <a:pt x="33672" y="17467"/>
                    </a:cubicBezTo>
                    <a:cubicBezTo>
                      <a:pt x="33636" y="17098"/>
                      <a:pt x="33564" y="16729"/>
                      <a:pt x="33433" y="16408"/>
                    </a:cubicBezTo>
                    <a:cubicBezTo>
                      <a:pt x="32660" y="16265"/>
                      <a:pt x="31909" y="16134"/>
                      <a:pt x="31136" y="15979"/>
                    </a:cubicBezTo>
                    <a:cubicBezTo>
                      <a:pt x="31136" y="16253"/>
                      <a:pt x="31124" y="16503"/>
                      <a:pt x="31136" y="16741"/>
                    </a:cubicBezTo>
                    <a:lnTo>
                      <a:pt x="31362" y="19598"/>
                    </a:lnTo>
                    <a:cubicBezTo>
                      <a:pt x="31433" y="20241"/>
                      <a:pt x="31493" y="20884"/>
                      <a:pt x="31576" y="21611"/>
                    </a:cubicBezTo>
                    <a:close/>
                    <a:moveTo>
                      <a:pt x="30516" y="22766"/>
                    </a:moveTo>
                    <a:cubicBezTo>
                      <a:pt x="30814" y="22789"/>
                      <a:pt x="31076" y="22801"/>
                      <a:pt x="31350" y="22813"/>
                    </a:cubicBezTo>
                    <a:cubicBezTo>
                      <a:pt x="32112" y="22873"/>
                      <a:pt x="32850" y="22932"/>
                      <a:pt x="33612" y="22992"/>
                    </a:cubicBezTo>
                    <a:cubicBezTo>
                      <a:pt x="33660" y="22992"/>
                      <a:pt x="33695" y="22992"/>
                      <a:pt x="33743" y="22968"/>
                    </a:cubicBezTo>
                    <a:cubicBezTo>
                      <a:pt x="33803" y="22932"/>
                      <a:pt x="33850" y="22885"/>
                      <a:pt x="33922" y="22825"/>
                    </a:cubicBezTo>
                    <a:cubicBezTo>
                      <a:pt x="33898" y="22646"/>
                      <a:pt x="33862" y="22456"/>
                      <a:pt x="33838" y="22265"/>
                    </a:cubicBezTo>
                    <a:cubicBezTo>
                      <a:pt x="33374" y="22254"/>
                      <a:pt x="32945" y="22254"/>
                      <a:pt x="32529" y="22218"/>
                    </a:cubicBezTo>
                    <a:cubicBezTo>
                      <a:pt x="32255" y="22206"/>
                      <a:pt x="31993" y="22158"/>
                      <a:pt x="31731" y="22099"/>
                    </a:cubicBezTo>
                    <a:cubicBezTo>
                      <a:pt x="31433" y="22027"/>
                      <a:pt x="31243" y="21813"/>
                      <a:pt x="31124" y="21539"/>
                    </a:cubicBezTo>
                    <a:cubicBezTo>
                      <a:pt x="30933" y="21075"/>
                      <a:pt x="30862" y="20587"/>
                      <a:pt x="30874" y="20087"/>
                    </a:cubicBezTo>
                    <a:cubicBezTo>
                      <a:pt x="30897" y="19408"/>
                      <a:pt x="30743" y="18717"/>
                      <a:pt x="30778" y="18027"/>
                    </a:cubicBezTo>
                    <a:cubicBezTo>
                      <a:pt x="30814" y="17396"/>
                      <a:pt x="30743" y="16777"/>
                      <a:pt x="30707" y="16146"/>
                    </a:cubicBezTo>
                    <a:cubicBezTo>
                      <a:pt x="30695" y="15896"/>
                      <a:pt x="30743" y="15657"/>
                      <a:pt x="30874" y="15479"/>
                    </a:cubicBezTo>
                    <a:cubicBezTo>
                      <a:pt x="31183" y="15348"/>
                      <a:pt x="31457" y="15324"/>
                      <a:pt x="31755" y="15443"/>
                    </a:cubicBezTo>
                    <a:cubicBezTo>
                      <a:pt x="32064" y="15562"/>
                      <a:pt x="32386" y="15646"/>
                      <a:pt x="32719" y="15729"/>
                    </a:cubicBezTo>
                    <a:cubicBezTo>
                      <a:pt x="32910" y="15788"/>
                      <a:pt x="33100" y="15824"/>
                      <a:pt x="33314" y="15705"/>
                    </a:cubicBezTo>
                    <a:cubicBezTo>
                      <a:pt x="33314" y="15646"/>
                      <a:pt x="33338" y="15562"/>
                      <a:pt x="33326" y="15503"/>
                    </a:cubicBezTo>
                    <a:cubicBezTo>
                      <a:pt x="33302" y="15360"/>
                      <a:pt x="33255" y="15205"/>
                      <a:pt x="33219" y="15074"/>
                    </a:cubicBezTo>
                    <a:cubicBezTo>
                      <a:pt x="32802" y="14991"/>
                      <a:pt x="32421" y="14884"/>
                      <a:pt x="32017" y="14812"/>
                    </a:cubicBezTo>
                    <a:cubicBezTo>
                      <a:pt x="31909" y="14776"/>
                      <a:pt x="31790" y="14765"/>
                      <a:pt x="31695" y="14765"/>
                    </a:cubicBezTo>
                    <a:cubicBezTo>
                      <a:pt x="31159" y="14788"/>
                      <a:pt x="30635" y="14836"/>
                      <a:pt x="30052" y="14884"/>
                    </a:cubicBezTo>
                    <a:cubicBezTo>
                      <a:pt x="29981" y="15646"/>
                      <a:pt x="29969" y="16396"/>
                      <a:pt x="29945" y="17146"/>
                    </a:cubicBezTo>
                    <a:cubicBezTo>
                      <a:pt x="29945" y="17729"/>
                      <a:pt x="29993" y="18301"/>
                      <a:pt x="30004" y="18884"/>
                    </a:cubicBezTo>
                    <a:cubicBezTo>
                      <a:pt x="30028" y="19872"/>
                      <a:pt x="30100" y="20849"/>
                      <a:pt x="30219" y="21813"/>
                    </a:cubicBezTo>
                    <a:cubicBezTo>
                      <a:pt x="30266" y="22158"/>
                      <a:pt x="30350" y="22444"/>
                      <a:pt x="30516" y="22766"/>
                    </a:cubicBezTo>
                    <a:close/>
                    <a:moveTo>
                      <a:pt x="8954" y="9014"/>
                    </a:moveTo>
                    <a:cubicBezTo>
                      <a:pt x="8597" y="8895"/>
                      <a:pt x="8252" y="8776"/>
                      <a:pt x="7918" y="8657"/>
                    </a:cubicBezTo>
                    <a:cubicBezTo>
                      <a:pt x="7704" y="8585"/>
                      <a:pt x="7490" y="8585"/>
                      <a:pt x="7264" y="8657"/>
                    </a:cubicBezTo>
                    <a:cubicBezTo>
                      <a:pt x="6823" y="8811"/>
                      <a:pt x="6371" y="8919"/>
                      <a:pt x="5930" y="9061"/>
                    </a:cubicBezTo>
                    <a:cubicBezTo>
                      <a:pt x="5144" y="9300"/>
                      <a:pt x="4370" y="9573"/>
                      <a:pt x="3561" y="9788"/>
                    </a:cubicBezTo>
                    <a:cubicBezTo>
                      <a:pt x="2882" y="9990"/>
                      <a:pt x="2239" y="10323"/>
                      <a:pt x="1584" y="10597"/>
                    </a:cubicBezTo>
                    <a:cubicBezTo>
                      <a:pt x="1429" y="10657"/>
                      <a:pt x="1394" y="10776"/>
                      <a:pt x="1513" y="10943"/>
                    </a:cubicBezTo>
                    <a:cubicBezTo>
                      <a:pt x="2346" y="11181"/>
                      <a:pt x="3156" y="11514"/>
                      <a:pt x="3965" y="11597"/>
                    </a:cubicBezTo>
                    <a:cubicBezTo>
                      <a:pt x="4430" y="11312"/>
                      <a:pt x="4799" y="11062"/>
                      <a:pt x="5180" y="10835"/>
                    </a:cubicBezTo>
                    <a:cubicBezTo>
                      <a:pt x="5835" y="10443"/>
                      <a:pt x="6478" y="10062"/>
                      <a:pt x="7204" y="9812"/>
                    </a:cubicBezTo>
                    <a:cubicBezTo>
                      <a:pt x="7740" y="9609"/>
                      <a:pt x="8252" y="9311"/>
                      <a:pt x="8835" y="9181"/>
                    </a:cubicBezTo>
                    <a:cubicBezTo>
                      <a:pt x="8859" y="9169"/>
                      <a:pt x="8895" y="9097"/>
                      <a:pt x="8954" y="9014"/>
                    </a:cubicBezTo>
                    <a:close/>
                    <a:moveTo>
                      <a:pt x="14967" y="16515"/>
                    </a:moveTo>
                    <a:cubicBezTo>
                      <a:pt x="14872" y="16658"/>
                      <a:pt x="14824" y="16681"/>
                      <a:pt x="14824" y="16729"/>
                    </a:cubicBezTo>
                    <a:cubicBezTo>
                      <a:pt x="14681" y="17515"/>
                      <a:pt x="14514" y="18301"/>
                      <a:pt x="14383" y="19098"/>
                    </a:cubicBezTo>
                    <a:cubicBezTo>
                      <a:pt x="14312" y="19527"/>
                      <a:pt x="14288" y="19968"/>
                      <a:pt x="14193" y="20408"/>
                    </a:cubicBezTo>
                    <a:cubicBezTo>
                      <a:pt x="13967" y="21396"/>
                      <a:pt x="13693" y="22396"/>
                      <a:pt x="13479" y="23397"/>
                    </a:cubicBezTo>
                    <a:cubicBezTo>
                      <a:pt x="13395" y="23718"/>
                      <a:pt x="13276" y="24063"/>
                      <a:pt x="13300" y="24468"/>
                    </a:cubicBezTo>
                    <a:cubicBezTo>
                      <a:pt x="14193" y="23980"/>
                      <a:pt x="14943" y="23361"/>
                      <a:pt x="15741" y="22849"/>
                    </a:cubicBezTo>
                    <a:cubicBezTo>
                      <a:pt x="15646" y="21753"/>
                      <a:pt x="15384" y="20730"/>
                      <a:pt x="15360" y="19694"/>
                    </a:cubicBezTo>
                    <a:cubicBezTo>
                      <a:pt x="15038" y="18682"/>
                      <a:pt x="15265" y="17586"/>
                      <a:pt x="14967" y="16515"/>
                    </a:cubicBezTo>
                    <a:close/>
                    <a:moveTo>
                      <a:pt x="20884" y="27254"/>
                    </a:moveTo>
                    <a:cubicBezTo>
                      <a:pt x="21396" y="27052"/>
                      <a:pt x="21706" y="26695"/>
                      <a:pt x="22015" y="26373"/>
                    </a:cubicBezTo>
                    <a:cubicBezTo>
                      <a:pt x="22444" y="25921"/>
                      <a:pt x="22837" y="25432"/>
                      <a:pt x="22956" y="24790"/>
                    </a:cubicBezTo>
                    <a:cubicBezTo>
                      <a:pt x="23099" y="24016"/>
                      <a:pt x="23075" y="23266"/>
                      <a:pt x="22765" y="22515"/>
                    </a:cubicBezTo>
                    <a:cubicBezTo>
                      <a:pt x="22432" y="21730"/>
                      <a:pt x="21884" y="21134"/>
                      <a:pt x="21230" y="20622"/>
                    </a:cubicBezTo>
                    <a:cubicBezTo>
                      <a:pt x="21039" y="20480"/>
                      <a:pt x="20813" y="20372"/>
                      <a:pt x="20539" y="20372"/>
                    </a:cubicBezTo>
                    <a:cubicBezTo>
                      <a:pt x="20420" y="20372"/>
                      <a:pt x="20289" y="20420"/>
                      <a:pt x="20158" y="20468"/>
                    </a:cubicBezTo>
                    <a:cubicBezTo>
                      <a:pt x="20158" y="20587"/>
                      <a:pt x="20170" y="20670"/>
                      <a:pt x="20170" y="20765"/>
                    </a:cubicBezTo>
                    <a:cubicBezTo>
                      <a:pt x="20206" y="21122"/>
                      <a:pt x="20348" y="21372"/>
                      <a:pt x="20634" y="21599"/>
                    </a:cubicBezTo>
                    <a:cubicBezTo>
                      <a:pt x="21003" y="21873"/>
                      <a:pt x="21277" y="22254"/>
                      <a:pt x="21515" y="22670"/>
                    </a:cubicBezTo>
                    <a:cubicBezTo>
                      <a:pt x="22075" y="23635"/>
                      <a:pt x="21956" y="24540"/>
                      <a:pt x="21372" y="25432"/>
                    </a:cubicBezTo>
                    <a:cubicBezTo>
                      <a:pt x="21170" y="25742"/>
                      <a:pt x="20896" y="26016"/>
                      <a:pt x="20658" y="26314"/>
                    </a:cubicBezTo>
                    <a:cubicBezTo>
                      <a:pt x="20706" y="26599"/>
                      <a:pt x="20658" y="26921"/>
                      <a:pt x="20884" y="27254"/>
                    </a:cubicBezTo>
                    <a:close/>
                    <a:moveTo>
                      <a:pt x="20170" y="19777"/>
                    </a:moveTo>
                    <a:cubicBezTo>
                      <a:pt x="20337" y="19777"/>
                      <a:pt x="20515" y="19837"/>
                      <a:pt x="20634" y="19765"/>
                    </a:cubicBezTo>
                    <a:cubicBezTo>
                      <a:pt x="21051" y="19539"/>
                      <a:pt x="21468" y="19313"/>
                      <a:pt x="21813" y="19015"/>
                    </a:cubicBezTo>
                    <a:cubicBezTo>
                      <a:pt x="22194" y="18682"/>
                      <a:pt x="22504" y="18277"/>
                      <a:pt x="22908" y="17943"/>
                    </a:cubicBezTo>
                    <a:cubicBezTo>
                      <a:pt x="23146" y="17753"/>
                      <a:pt x="23123" y="17539"/>
                      <a:pt x="22825" y="17348"/>
                    </a:cubicBezTo>
                    <a:cubicBezTo>
                      <a:pt x="22587" y="17181"/>
                      <a:pt x="22325" y="17051"/>
                      <a:pt x="22075" y="16908"/>
                    </a:cubicBezTo>
                    <a:cubicBezTo>
                      <a:pt x="21908" y="16800"/>
                      <a:pt x="21742" y="16681"/>
                      <a:pt x="21575" y="16574"/>
                    </a:cubicBezTo>
                    <a:lnTo>
                      <a:pt x="19825" y="15455"/>
                    </a:lnTo>
                    <a:cubicBezTo>
                      <a:pt x="19801" y="15443"/>
                      <a:pt x="19741" y="15455"/>
                      <a:pt x="19634" y="15455"/>
                    </a:cubicBezTo>
                    <a:cubicBezTo>
                      <a:pt x="19765" y="16169"/>
                      <a:pt x="19848" y="16872"/>
                      <a:pt x="19932" y="17574"/>
                    </a:cubicBezTo>
                    <a:cubicBezTo>
                      <a:pt x="20051" y="18277"/>
                      <a:pt x="20098" y="18991"/>
                      <a:pt x="20170" y="19777"/>
                    </a:cubicBezTo>
                    <a:close/>
                    <a:moveTo>
                      <a:pt x="33922" y="4906"/>
                    </a:moveTo>
                    <a:cubicBezTo>
                      <a:pt x="34529" y="5501"/>
                      <a:pt x="35053" y="6073"/>
                      <a:pt x="35696" y="6537"/>
                    </a:cubicBezTo>
                    <a:cubicBezTo>
                      <a:pt x="35886" y="6680"/>
                      <a:pt x="36112" y="6799"/>
                      <a:pt x="36279" y="6978"/>
                    </a:cubicBezTo>
                    <a:cubicBezTo>
                      <a:pt x="36529" y="7264"/>
                      <a:pt x="36779" y="7276"/>
                      <a:pt x="37112" y="7168"/>
                    </a:cubicBezTo>
                    <a:cubicBezTo>
                      <a:pt x="37648" y="6990"/>
                      <a:pt x="38196" y="6918"/>
                      <a:pt x="38744" y="7025"/>
                    </a:cubicBezTo>
                    <a:cubicBezTo>
                      <a:pt x="38875" y="7049"/>
                      <a:pt x="39029" y="7025"/>
                      <a:pt x="39196" y="7025"/>
                    </a:cubicBezTo>
                    <a:cubicBezTo>
                      <a:pt x="39172" y="6954"/>
                      <a:pt x="39196" y="6895"/>
                      <a:pt x="39160" y="6859"/>
                    </a:cubicBezTo>
                    <a:cubicBezTo>
                      <a:pt x="38851" y="6323"/>
                      <a:pt x="38410" y="5906"/>
                      <a:pt x="37970" y="5501"/>
                    </a:cubicBezTo>
                    <a:cubicBezTo>
                      <a:pt x="37708" y="5275"/>
                      <a:pt x="37386" y="5132"/>
                      <a:pt x="37029" y="5037"/>
                    </a:cubicBezTo>
                    <a:cubicBezTo>
                      <a:pt x="36041" y="4835"/>
                      <a:pt x="35029" y="4835"/>
                      <a:pt x="33922" y="4906"/>
                    </a:cubicBezTo>
                    <a:close/>
                    <a:moveTo>
                      <a:pt x="17777" y="5025"/>
                    </a:moveTo>
                    <a:cubicBezTo>
                      <a:pt x="18134" y="5109"/>
                      <a:pt x="18479" y="5049"/>
                      <a:pt x="18836" y="4966"/>
                    </a:cubicBezTo>
                    <a:cubicBezTo>
                      <a:pt x="19753" y="4787"/>
                      <a:pt x="20646" y="4537"/>
                      <a:pt x="21539" y="4251"/>
                    </a:cubicBezTo>
                    <a:cubicBezTo>
                      <a:pt x="22123" y="4061"/>
                      <a:pt x="22706" y="3942"/>
                      <a:pt x="23301" y="3870"/>
                    </a:cubicBezTo>
                    <a:cubicBezTo>
                      <a:pt x="23920" y="3799"/>
                      <a:pt x="24551" y="3739"/>
                      <a:pt x="25206" y="3680"/>
                    </a:cubicBezTo>
                    <a:cubicBezTo>
                      <a:pt x="25111" y="3394"/>
                      <a:pt x="25051" y="3168"/>
                      <a:pt x="24968" y="2906"/>
                    </a:cubicBezTo>
                    <a:cubicBezTo>
                      <a:pt x="24754" y="2906"/>
                      <a:pt x="24551" y="2882"/>
                      <a:pt x="24349" y="2882"/>
                    </a:cubicBezTo>
                    <a:cubicBezTo>
                      <a:pt x="23289" y="2930"/>
                      <a:pt x="22301" y="3239"/>
                      <a:pt x="21265" y="3454"/>
                    </a:cubicBezTo>
                    <a:cubicBezTo>
                      <a:pt x="20849" y="3537"/>
                      <a:pt x="20456" y="3680"/>
                      <a:pt x="20051" y="3811"/>
                    </a:cubicBezTo>
                    <a:cubicBezTo>
                      <a:pt x="19360" y="4037"/>
                      <a:pt x="18694" y="4251"/>
                      <a:pt x="18027" y="4478"/>
                    </a:cubicBezTo>
                    <a:cubicBezTo>
                      <a:pt x="17753" y="4573"/>
                      <a:pt x="17705" y="4763"/>
                      <a:pt x="17777" y="5025"/>
                    </a:cubicBezTo>
                    <a:close/>
                    <a:moveTo>
                      <a:pt x="25278" y="4430"/>
                    </a:moveTo>
                    <a:cubicBezTo>
                      <a:pt x="25182" y="4418"/>
                      <a:pt x="25123" y="4394"/>
                      <a:pt x="25063" y="4406"/>
                    </a:cubicBezTo>
                    <a:cubicBezTo>
                      <a:pt x="24504" y="4489"/>
                      <a:pt x="23920" y="4585"/>
                      <a:pt x="23373" y="4704"/>
                    </a:cubicBezTo>
                    <a:cubicBezTo>
                      <a:pt x="22623" y="4847"/>
                      <a:pt x="21884" y="5001"/>
                      <a:pt x="21158" y="5168"/>
                    </a:cubicBezTo>
                    <a:cubicBezTo>
                      <a:pt x="20599" y="5275"/>
                      <a:pt x="20027" y="5359"/>
                      <a:pt x="19456" y="5478"/>
                    </a:cubicBezTo>
                    <a:cubicBezTo>
                      <a:pt x="18979" y="5561"/>
                      <a:pt x="18491" y="5621"/>
                      <a:pt x="18039" y="5823"/>
                    </a:cubicBezTo>
                    <a:cubicBezTo>
                      <a:pt x="18039" y="5906"/>
                      <a:pt x="18039" y="5966"/>
                      <a:pt x="18062" y="6025"/>
                    </a:cubicBezTo>
                    <a:cubicBezTo>
                      <a:pt x="18074" y="6121"/>
                      <a:pt x="18086" y="6204"/>
                      <a:pt x="18122" y="6287"/>
                    </a:cubicBezTo>
                    <a:cubicBezTo>
                      <a:pt x="18182" y="6502"/>
                      <a:pt x="18277" y="6609"/>
                      <a:pt x="18491" y="6585"/>
                    </a:cubicBezTo>
                    <a:cubicBezTo>
                      <a:pt x="18682" y="6573"/>
                      <a:pt x="18896" y="6525"/>
                      <a:pt x="19086" y="6490"/>
                    </a:cubicBezTo>
                    <a:cubicBezTo>
                      <a:pt x="19682" y="6335"/>
                      <a:pt x="20277" y="6133"/>
                      <a:pt x="20884" y="6037"/>
                    </a:cubicBezTo>
                    <a:cubicBezTo>
                      <a:pt x="21551" y="5930"/>
                      <a:pt x="22182" y="5728"/>
                      <a:pt x="22825" y="5561"/>
                    </a:cubicBezTo>
                    <a:cubicBezTo>
                      <a:pt x="23146" y="5490"/>
                      <a:pt x="23456" y="5371"/>
                      <a:pt x="23789" y="5311"/>
                    </a:cubicBezTo>
                    <a:cubicBezTo>
                      <a:pt x="24206" y="5240"/>
                      <a:pt x="24623" y="5204"/>
                      <a:pt x="25051" y="5144"/>
                    </a:cubicBezTo>
                    <a:cubicBezTo>
                      <a:pt x="25206" y="5132"/>
                      <a:pt x="25349" y="5073"/>
                      <a:pt x="25516" y="5037"/>
                    </a:cubicBezTo>
                    <a:cubicBezTo>
                      <a:pt x="25397" y="4811"/>
                      <a:pt x="25337" y="4632"/>
                      <a:pt x="25278" y="4430"/>
                    </a:cubicBezTo>
                    <a:close/>
                    <a:moveTo>
                      <a:pt x="39756" y="23147"/>
                    </a:moveTo>
                    <a:cubicBezTo>
                      <a:pt x="39768" y="23099"/>
                      <a:pt x="39815" y="23063"/>
                      <a:pt x="39815" y="23027"/>
                    </a:cubicBezTo>
                    <a:cubicBezTo>
                      <a:pt x="39970" y="22158"/>
                      <a:pt x="40006" y="21301"/>
                      <a:pt x="39946" y="20432"/>
                    </a:cubicBezTo>
                    <a:cubicBezTo>
                      <a:pt x="39922" y="20015"/>
                      <a:pt x="39994" y="19598"/>
                      <a:pt x="39875" y="19182"/>
                    </a:cubicBezTo>
                    <a:cubicBezTo>
                      <a:pt x="40030" y="18575"/>
                      <a:pt x="39851" y="17943"/>
                      <a:pt x="39970" y="17324"/>
                    </a:cubicBezTo>
                    <a:cubicBezTo>
                      <a:pt x="40065" y="16800"/>
                      <a:pt x="39875" y="16539"/>
                      <a:pt x="39375" y="16336"/>
                    </a:cubicBezTo>
                    <a:cubicBezTo>
                      <a:pt x="39041" y="16205"/>
                      <a:pt x="38696" y="16098"/>
                      <a:pt x="38327" y="15967"/>
                    </a:cubicBezTo>
                    <a:cubicBezTo>
                      <a:pt x="38255" y="16241"/>
                      <a:pt x="38279" y="16455"/>
                      <a:pt x="38386" y="16658"/>
                    </a:cubicBezTo>
                    <a:cubicBezTo>
                      <a:pt x="38684" y="16753"/>
                      <a:pt x="38958" y="16860"/>
                      <a:pt x="39220" y="16955"/>
                    </a:cubicBezTo>
                    <a:cubicBezTo>
                      <a:pt x="39458" y="17027"/>
                      <a:pt x="39589" y="17193"/>
                      <a:pt x="39613" y="17443"/>
                    </a:cubicBezTo>
                    <a:cubicBezTo>
                      <a:pt x="39625" y="17908"/>
                      <a:pt x="39672" y="18384"/>
                      <a:pt x="39672" y="18836"/>
                    </a:cubicBezTo>
                    <a:cubicBezTo>
                      <a:pt x="39649" y="19432"/>
                      <a:pt x="39708" y="20051"/>
                      <a:pt x="39613" y="20646"/>
                    </a:cubicBezTo>
                    <a:cubicBezTo>
                      <a:pt x="39577" y="20837"/>
                      <a:pt x="39577" y="21039"/>
                      <a:pt x="39577" y="21242"/>
                    </a:cubicBezTo>
                    <a:cubicBezTo>
                      <a:pt x="39565" y="21789"/>
                      <a:pt x="39529" y="22313"/>
                      <a:pt x="38994" y="22635"/>
                    </a:cubicBezTo>
                    <a:cubicBezTo>
                      <a:pt x="38875" y="22706"/>
                      <a:pt x="38910" y="22992"/>
                      <a:pt x="39053" y="23027"/>
                    </a:cubicBezTo>
                    <a:cubicBezTo>
                      <a:pt x="39279" y="23099"/>
                      <a:pt x="39494" y="23266"/>
                      <a:pt x="39756" y="23147"/>
                    </a:cubicBezTo>
                    <a:close/>
                    <a:moveTo>
                      <a:pt x="15657" y="6263"/>
                    </a:moveTo>
                    <a:cubicBezTo>
                      <a:pt x="14824" y="6490"/>
                      <a:pt x="14038" y="6716"/>
                      <a:pt x="13157" y="6954"/>
                    </a:cubicBezTo>
                    <a:cubicBezTo>
                      <a:pt x="13383" y="7085"/>
                      <a:pt x="13514" y="7216"/>
                      <a:pt x="13669" y="7264"/>
                    </a:cubicBezTo>
                    <a:cubicBezTo>
                      <a:pt x="14086" y="7371"/>
                      <a:pt x="14455" y="7526"/>
                      <a:pt x="14788" y="7728"/>
                    </a:cubicBezTo>
                    <a:cubicBezTo>
                      <a:pt x="15181" y="7585"/>
                      <a:pt x="15538" y="7466"/>
                      <a:pt x="15896" y="7371"/>
                    </a:cubicBezTo>
                    <a:cubicBezTo>
                      <a:pt x="15991" y="6954"/>
                      <a:pt x="15824" y="6633"/>
                      <a:pt x="15657" y="6263"/>
                    </a:cubicBezTo>
                    <a:close/>
                    <a:moveTo>
                      <a:pt x="38434" y="17277"/>
                    </a:moveTo>
                    <a:cubicBezTo>
                      <a:pt x="38386" y="17408"/>
                      <a:pt x="38375" y="17455"/>
                      <a:pt x="38375" y="17491"/>
                    </a:cubicBezTo>
                    <a:cubicBezTo>
                      <a:pt x="38517" y="18896"/>
                      <a:pt x="38672" y="20325"/>
                      <a:pt x="38815" y="21742"/>
                    </a:cubicBezTo>
                    <a:cubicBezTo>
                      <a:pt x="38815" y="21753"/>
                      <a:pt x="38839" y="21789"/>
                      <a:pt x="38851" y="21801"/>
                    </a:cubicBezTo>
                    <a:cubicBezTo>
                      <a:pt x="38863" y="21813"/>
                      <a:pt x="38898" y="21801"/>
                      <a:pt x="38958" y="21789"/>
                    </a:cubicBezTo>
                    <a:cubicBezTo>
                      <a:pt x="38970" y="21730"/>
                      <a:pt x="39017" y="21634"/>
                      <a:pt x="39017" y="21563"/>
                    </a:cubicBezTo>
                    <a:cubicBezTo>
                      <a:pt x="39029" y="21420"/>
                      <a:pt x="39041" y="21253"/>
                      <a:pt x="39041" y="21099"/>
                    </a:cubicBezTo>
                    <a:cubicBezTo>
                      <a:pt x="39041" y="20563"/>
                      <a:pt x="38970" y="20027"/>
                      <a:pt x="39137" y="19491"/>
                    </a:cubicBezTo>
                    <a:cubicBezTo>
                      <a:pt x="39148" y="19432"/>
                      <a:pt x="39148" y="19360"/>
                      <a:pt x="39137" y="19301"/>
                    </a:cubicBezTo>
                    <a:cubicBezTo>
                      <a:pt x="39017" y="18717"/>
                      <a:pt x="39041" y="18158"/>
                      <a:pt x="39160" y="17551"/>
                    </a:cubicBezTo>
                    <a:cubicBezTo>
                      <a:pt x="38922" y="17455"/>
                      <a:pt x="38696" y="17372"/>
                      <a:pt x="38434" y="17277"/>
                    </a:cubicBezTo>
                    <a:close/>
                    <a:moveTo>
                      <a:pt x="18122" y="9157"/>
                    </a:moveTo>
                    <a:cubicBezTo>
                      <a:pt x="17967" y="8692"/>
                      <a:pt x="17527" y="8585"/>
                      <a:pt x="17253" y="8288"/>
                    </a:cubicBezTo>
                    <a:cubicBezTo>
                      <a:pt x="17146" y="8180"/>
                      <a:pt x="17015" y="8216"/>
                      <a:pt x="16884" y="8216"/>
                    </a:cubicBezTo>
                    <a:cubicBezTo>
                      <a:pt x="16812" y="8216"/>
                      <a:pt x="16729" y="8145"/>
                      <a:pt x="16646" y="8109"/>
                    </a:cubicBezTo>
                    <a:cubicBezTo>
                      <a:pt x="16467" y="8038"/>
                      <a:pt x="16277" y="7966"/>
                      <a:pt x="16098" y="7907"/>
                    </a:cubicBezTo>
                    <a:cubicBezTo>
                      <a:pt x="15931" y="7859"/>
                      <a:pt x="15800" y="7907"/>
                      <a:pt x="15657" y="8002"/>
                    </a:cubicBezTo>
                    <a:cubicBezTo>
                      <a:pt x="15479" y="8157"/>
                      <a:pt x="15503" y="8419"/>
                      <a:pt x="15741" y="8466"/>
                    </a:cubicBezTo>
                    <a:cubicBezTo>
                      <a:pt x="16241" y="8573"/>
                      <a:pt x="16610" y="8883"/>
                      <a:pt x="17003" y="9181"/>
                    </a:cubicBezTo>
                    <a:cubicBezTo>
                      <a:pt x="17193" y="9335"/>
                      <a:pt x="17384" y="9466"/>
                      <a:pt x="17562" y="9585"/>
                    </a:cubicBezTo>
                    <a:cubicBezTo>
                      <a:pt x="17824" y="9526"/>
                      <a:pt x="18015" y="9407"/>
                      <a:pt x="18122" y="9157"/>
                    </a:cubicBezTo>
                    <a:close/>
                    <a:moveTo>
                      <a:pt x="20360" y="22051"/>
                    </a:moveTo>
                    <a:cubicBezTo>
                      <a:pt x="20325" y="22194"/>
                      <a:pt x="20301" y="22230"/>
                      <a:pt x="20301" y="22265"/>
                    </a:cubicBezTo>
                    <a:cubicBezTo>
                      <a:pt x="20360" y="22968"/>
                      <a:pt x="20503" y="23658"/>
                      <a:pt x="20468" y="24373"/>
                    </a:cubicBezTo>
                    <a:cubicBezTo>
                      <a:pt x="20456" y="24575"/>
                      <a:pt x="20515" y="24778"/>
                      <a:pt x="20575" y="24956"/>
                    </a:cubicBezTo>
                    <a:cubicBezTo>
                      <a:pt x="20599" y="25051"/>
                      <a:pt x="20599" y="25182"/>
                      <a:pt x="20777" y="25206"/>
                    </a:cubicBezTo>
                    <a:cubicBezTo>
                      <a:pt x="21349" y="24718"/>
                      <a:pt x="21194" y="24004"/>
                      <a:pt x="21253" y="23361"/>
                    </a:cubicBezTo>
                    <a:cubicBezTo>
                      <a:pt x="21051" y="22908"/>
                      <a:pt x="20932" y="22373"/>
                      <a:pt x="20360" y="22051"/>
                    </a:cubicBezTo>
                    <a:close/>
                    <a:moveTo>
                      <a:pt x="35755" y="4251"/>
                    </a:moveTo>
                    <a:cubicBezTo>
                      <a:pt x="35303" y="3930"/>
                      <a:pt x="35303" y="3930"/>
                      <a:pt x="35065" y="3870"/>
                    </a:cubicBezTo>
                    <a:cubicBezTo>
                      <a:pt x="34743" y="3799"/>
                      <a:pt x="34434" y="3704"/>
                      <a:pt x="34100" y="3620"/>
                    </a:cubicBezTo>
                    <a:cubicBezTo>
                      <a:pt x="33898" y="3561"/>
                      <a:pt x="33672" y="3501"/>
                      <a:pt x="33445" y="3466"/>
                    </a:cubicBezTo>
                    <a:cubicBezTo>
                      <a:pt x="33160" y="3418"/>
                      <a:pt x="32886" y="3418"/>
                      <a:pt x="32588" y="3537"/>
                    </a:cubicBezTo>
                    <a:cubicBezTo>
                      <a:pt x="32683" y="3823"/>
                      <a:pt x="32945" y="3894"/>
                      <a:pt x="33088" y="4097"/>
                    </a:cubicBezTo>
                    <a:cubicBezTo>
                      <a:pt x="33243" y="4299"/>
                      <a:pt x="33445" y="4347"/>
                      <a:pt x="33672" y="4335"/>
                    </a:cubicBezTo>
                    <a:cubicBezTo>
                      <a:pt x="33814" y="4335"/>
                      <a:pt x="33981" y="4311"/>
                      <a:pt x="34136" y="4311"/>
                    </a:cubicBezTo>
                    <a:cubicBezTo>
                      <a:pt x="34672" y="4311"/>
                      <a:pt x="35184" y="4287"/>
                      <a:pt x="35755" y="4251"/>
                    </a:cubicBezTo>
                    <a:close/>
                    <a:moveTo>
                      <a:pt x="28242" y="5228"/>
                    </a:moveTo>
                    <a:cubicBezTo>
                      <a:pt x="28123" y="5740"/>
                      <a:pt x="28219" y="6121"/>
                      <a:pt x="28338" y="6454"/>
                    </a:cubicBezTo>
                    <a:cubicBezTo>
                      <a:pt x="28564" y="6633"/>
                      <a:pt x="28754" y="6799"/>
                      <a:pt x="28957" y="6954"/>
                    </a:cubicBezTo>
                    <a:cubicBezTo>
                      <a:pt x="29195" y="7133"/>
                      <a:pt x="29409" y="7097"/>
                      <a:pt x="29707" y="6859"/>
                    </a:cubicBezTo>
                    <a:cubicBezTo>
                      <a:pt x="29409" y="6180"/>
                      <a:pt x="28814" y="5775"/>
                      <a:pt x="28242" y="52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51" name="Google Shape;114;p15"/>
              <p:cNvSpPr/>
              <p:nvPr/>
            </p:nvSpPr>
            <p:spPr>
              <a:xfrm>
                <a:off x="2084505" y="3524574"/>
                <a:ext cx="54858" cy="6601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906" extrusionOk="0">
                    <a:moveTo>
                      <a:pt x="119" y="1"/>
                    </a:moveTo>
                    <a:cubicBezTo>
                      <a:pt x="715" y="536"/>
                      <a:pt x="1286" y="953"/>
                      <a:pt x="1584" y="1632"/>
                    </a:cubicBezTo>
                    <a:cubicBezTo>
                      <a:pt x="1286" y="1870"/>
                      <a:pt x="1072" y="1906"/>
                      <a:pt x="834" y="1727"/>
                    </a:cubicBezTo>
                    <a:cubicBezTo>
                      <a:pt x="631" y="1572"/>
                      <a:pt x="441" y="1406"/>
                      <a:pt x="215" y="1227"/>
                    </a:cubicBezTo>
                    <a:cubicBezTo>
                      <a:pt x="96" y="894"/>
                      <a:pt x="0" y="513"/>
                      <a:pt x="119" y="1"/>
                    </a:cubicBezTo>
                    <a:close/>
                  </a:path>
                </a:pathLst>
              </a:custGeom>
              <a:solidFill>
                <a:srgbClr val="D6685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</p:grpSp>
        <p:grpSp>
          <p:nvGrpSpPr>
            <p:cNvPr id="5" name="Google Shape;115;p15"/>
            <p:cNvGrpSpPr/>
            <p:nvPr/>
          </p:nvGrpSpPr>
          <p:grpSpPr>
            <a:xfrm>
              <a:off x="3340203" y="4045037"/>
              <a:ext cx="803733" cy="504640"/>
              <a:chOff x="2442379" y="3878368"/>
              <a:chExt cx="1512505" cy="949658"/>
            </a:xfrm>
          </p:grpSpPr>
          <p:sp>
            <p:nvSpPr>
              <p:cNvPr id="18" name="Google Shape;116;p15"/>
              <p:cNvSpPr/>
              <p:nvPr/>
            </p:nvSpPr>
            <p:spPr>
              <a:xfrm>
                <a:off x="2468354" y="4205368"/>
                <a:ext cx="1462634" cy="593393"/>
              </a:xfrm>
              <a:custGeom>
                <a:avLst/>
                <a:gdLst/>
                <a:ahLst/>
                <a:cxnLst/>
                <a:rect l="l" t="t" r="r" b="b"/>
                <a:pathLst>
                  <a:path w="42233" h="17134" extrusionOk="0">
                    <a:moveTo>
                      <a:pt x="1" y="11728"/>
                    </a:moveTo>
                    <a:cubicBezTo>
                      <a:pt x="60" y="11502"/>
                      <a:pt x="179" y="11335"/>
                      <a:pt x="334" y="11204"/>
                    </a:cubicBezTo>
                    <a:cubicBezTo>
                      <a:pt x="620" y="10966"/>
                      <a:pt x="929" y="10764"/>
                      <a:pt x="1144" y="10442"/>
                    </a:cubicBezTo>
                    <a:cubicBezTo>
                      <a:pt x="1179" y="10383"/>
                      <a:pt x="1275" y="10323"/>
                      <a:pt x="1346" y="10311"/>
                    </a:cubicBezTo>
                    <a:cubicBezTo>
                      <a:pt x="1656" y="10276"/>
                      <a:pt x="1870" y="10061"/>
                      <a:pt x="2120" y="9906"/>
                    </a:cubicBezTo>
                    <a:cubicBezTo>
                      <a:pt x="2311" y="9787"/>
                      <a:pt x="2525" y="9704"/>
                      <a:pt x="2715" y="9585"/>
                    </a:cubicBezTo>
                    <a:cubicBezTo>
                      <a:pt x="3525" y="9085"/>
                      <a:pt x="4394" y="8763"/>
                      <a:pt x="5251" y="8394"/>
                    </a:cubicBezTo>
                    <a:cubicBezTo>
                      <a:pt x="5763" y="8347"/>
                      <a:pt x="6216" y="8037"/>
                      <a:pt x="6716" y="7918"/>
                    </a:cubicBezTo>
                    <a:cubicBezTo>
                      <a:pt x="7180" y="7811"/>
                      <a:pt x="7609" y="7573"/>
                      <a:pt x="8061" y="7406"/>
                    </a:cubicBezTo>
                    <a:cubicBezTo>
                      <a:pt x="8597" y="7216"/>
                      <a:pt x="9180" y="7085"/>
                      <a:pt x="9657" y="6585"/>
                    </a:cubicBezTo>
                    <a:cubicBezTo>
                      <a:pt x="9764" y="6966"/>
                      <a:pt x="9835" y="7228"/>
                      <a:pt x="9907" y="7501"/>
                    </a:cubicBezTo>
                    <a:cubicBezTo>
                      <a:pt x="10014" y="7870"/>
                      <a:pt x="10157" y="8192"/>
                      <a:pt x="10419" y="8490"/>
                    </a:cubicBezTo>
                    <a:cubicBezTo>
                      <a:pt x="10573" y="8680"/>
                      <a:pt x="10752" y="8775"/>
                      <a:pt x="11014" y="8811"/>
                    </a:cubicBezTo>
                    <a:cubicBezTo>
                      <a:pt x="11633" y="8882"/>
                      <a:pt x="12228" y="9061"/>
                      <a:pt x="12836" y="9180"/>
                    </a:cubicBezTo>
                    <a:cubicBezTo>
                      <a:pt x="13324" y="9287"/>
                      <a:pt x="13788" y="9478"/>
                      <a:pt x="14312" y="9359"/>
                    </a:cubicBezTo>
                    <a:cubicBezTo>
                      <a:pt x="14503" y="9311"/>
                      <a:pt x="14717" y="9430"/>
                      <a:pt x="14919" y="9430"/>
                    </a:cubicBezTo>
                    <a:cubicBezTo>
                      <a:pt x="15610" y="9430"/>
                      <a:pt x="16288" y="9454"/>
                      <a:pt x="16979" y="9347"/>
                    </a:cubicBezTo>
                    <a:cubicBezTo>
                      <a:pt x="17372" y="9287"/>
                      <a:pt x="17812" y="9287"/>
                      <a:pt x="18205" y="9287"/>
                    </a:cubicBezTo>
                    <a:cubicBezTo>
                      <a:pt x="18848" y="9287"/>
                      <a:pt x="19432" y="9061"/>
                      <a:pt x="20039" y="8930"/>
                    </a:cubicBezTo>
                    <a:cubicBezTo>
                      <a:pt x="20729" y="8775"/>
                      <a:pt x="21384" y="8454"/>
                      <a:pt x="22099" y="8418"/>
                    </a:cubicBezTo>
                    <a:cubicBezTo>
                      <a:pt x="22813" y="8144"/>
                      <a:pt x="23611" y="8109"/>
                      <a:pt x="24301" y="7751"/>
                    </a:cubicBezTo>
                    <a:cubicBezTo>
                      <a:pt x="24659" y="7561"/>
                      <a:pt x="25040" y="7430"/>
                      <a:pt x="25397" y="7204"/>
                    </a:cubicBezTo>
                    <a:cubicBezTo>
                      <a:pt x="25825" y="6918"/>
                      <a:pt x="26337" y="6751"/>
                      <a:pt x="26802" y="6537"/>
                    </a:cubicBezTo>
                    <a:cubicBezTo>
                      <a:pt x="27076" y="6394"/>
                      <a:pt x="27361" y="6275"/>
                      <a:pt x="27635" y="6120"/>
                    </a:cubicBezTo>
                    <a:cubicBezTo>
                      <a:pt x="28445" y="5620"/>
                      <a:pt x="29266" y="5132"/>
                      <a:pt x="30088" y="4632"/>
                    </a:cubicBezTo>
                    <a:cubicBezTo>
                      <a:pt x="30731" y="4227"/>
                      <a:pt x="31278" y="3715"/>
                      <a:pt x="31743" y="3144"/>
                    </a:cubicBezTo>
                    <a:cubicBezTo>
                      <a:pt x="31862" y="2989"/>
                      <a:pt x="31921" y="2763"/>
                      <a:pt x="31981" y="2572"/>
                    </a:cubicBezTo>
                    <a:cubicBezTo>
                      <a:pt x="32005" y="2489"/>
                      <a:pt x="31993" y="2322"/>
                      <a:pt x="31933" y="2275"/>
                    </a:cubicBezTo>
                    <a:cubicBezTo>
                      <a:pt x="31648" y="2048"/>
                      <a:pt x="31743" y="1691"/>
                      <a:pt x="31576" y="1441"/>
                    </a:cubicBezTo>
                    <a:cubicBezTo>
                      <a:pt x="31457" y="1262"/>
                      <a:pt x="31469" y="1060"/>
                      <a:pt x="31505" y="846"/>
                    </a:cubicBezTo>
                    <a:cubicBezTo>
                      <a:pt x="31778" y="762"/>
                      <a:pt x="32017" y="655"/>
                      <a:pt x="32290" y="584"/>
                    </a:cubicBezTo>
                    <a:cubicBezTo>
                      <a:pt x="32612" y="489"/>
                      <a:pt x="32945" y="429"/>
                      <a:pt x="33267" y="381"/>
                    </a:cubicBezTo>
                    <a:cubicBezTo>
                      <a:pt x="33600" y="322"/>
                      <a:pt x="33922" y="286"/>
                      <a:pt x="34255" y="239"/>
                    </a:cubicBezTo>
                    <a:cubicBezTo>
                      <a:pt x="34957" y="167"/>
                      <a:pt x="35648" y="72"/>
                      <a:pt x="36362" y="48"/>
                    </a:cubicBezTo>
                    <a:cubicBezTo>
                      <a:pt x="37101" y="0"/>
                      <a:pt x="37827" y="0"/>
                      <a:pt x="38553" y="12"/>
                    </a:cubicBezTo>
                    <a:cubicBezTo>
                      <a:pt x="39125" y="24"/>
                      <a:pt x="39684" y="48"/>
                      <a:pt x="40220" y="167"/>
                    </a:cubicBezTo>
                    <a:cubicBezTo>
                      <a:pt x="40637" y="250"/>
                      <a:pt x="41053" y="441"/>
                      <a:pt x="41434" y="667"/>
                    </a:cubicBezTo>
                    <a:cubicBezTo>
                      <a:pt x="41935" y="977"/>
                      <a:pt x="42137" y="1513"/>
                      <a:pt x="42220" y="2096"/>
                    </a:cubicBezTo>
                    <a:cubicBezTo>
                      <a:pt x="42232" y="2227"/>
                      <a:pt x="42196" y="2394"/>
                      <a:pt x="42161" y="2525"/>
                    </a:cubicBezTo>
                    <a:cubicBezTo>
                      <a:pt x="41970" y="3120"/>
                      <a:pt x="41756" y="3703"/>
                      <a:pt x="41542" y="4299"/>
                    </a:cubicBezTo>
                    <a:cubicBezTo>
                      <a:pt x="41530" y="4346"/>
                      <a:pt x="41530" y="4394"/>
                      <a:pt x="41506" y="4418"/>
                    </a:cubicBezTo>
                    <a:cubicBezTo>
                      <a:pt x="41089" y="5049"/>
                      <a:pt x="40863" y="5775"/>
                      <a:pt x="40315" y="6311"/>
                    </a:cubicBezTo>
                    <a:cubicBezTo>
                      <a:pt x="40196" y="6430"/>
                      <a:pt x="40089" y="6561"/>
                      <a:pt x="39994" y="6692"/>
                    </a:cubicBezTo>
                    <a:cubicBezTo>
                      <a:pt x="39506" y="7406"/>
                      <a:pt x="38922" y="8061"/>
                      <a:pt x="38291" y="8656"/>
                    </a:cubicBezTo>
                    <a:cubicBezTo>
                      <a:pt x="37994" y="8930"/>
                      <a:pt x="37708" y="9192"/>
                      <a:pt x="37434" y="9478"/>
                    </a:cubicBezTo>
                    <a:cubicBezTo>
                      <a:pt x="36827" y="10109"/>
                      <a:pt x="36100" y="10597"/>
                      <a:pt x="35398" y="11121"/>
                    </a:cubicBezTo>
                    <a:cubicBezTo>
                      <a:pt x="35196" y="11276"/>
                      <a:pt x="34957" y="11419"/>
                      <a:pt x="34743" y="11597"/>
                    </a:cubicBezTo>
                    <a:cubicBezTo>
                      <a:pt x="34493" y="11811"/>
                      <a:pt x="34195" y="11966"/>
                      <a:pt x="33862" y="12050"/>
                    </a:cubicBezTo>
                    <a:cubicBezTo>
                      <a:pt x="33803" y="12073"/>
                      <a:pt x="33743" y="12085"/>
                      <a:pt x="33683" y="12109"/>
                    </a:cubicBezTo>
                    <a:cubicBezTo>
                      <a:pt x="33088" y="12526"/>
                      <a:pt x="32421" y="12812"/>
                      <a:pt x="31767" y="13121"/>
                    </a:cubicBezTo>
                    <a:cubicBezTo>
                      <a:pt x="31683" y="13169"/>
                      <a:pt x="31588" y="13228"/>
                      <a:pt x="31505" y="13288"/>
                    </a:cubicBezTo>
                    <a:cubicBezTo>
                      <a:pt x="31124" y="13526"/>
                      <a:pt x="30790" y="13824"/>
                      <a:pt x="30385" y="13978"/>
                    </a:cubicBezTo>
                    <a:cubicBezTo>
                      <a:pt x="29969" y="14121"/>
                      <a:pt x="29623" y="14407"/>
                      <a:pt x="29207" y="14526"/>
                    </a:cubicBezTo>
                    <a:cubicBezTo>
                      <a:pt x="29195" y="14526"/>
                      <a:pt x="29171" y="14538"/>
                      <a:pt x="29147" y="14550"/>
                    </a:cubicBezTo>
                    <a:cubicBezTo>
                      <a:pt x="28778" y="14907"/>
                      <a:pt x="28290" y="15014"/>
                      <a:pt x="27826" y="15228"/>
                    </a:cubicBezTo>
                    <a:cubicBezTo>
                      <a:pt x="27683" y="15288"/>
                      <a:pt x="27528" y="15383"/>
                      <a:pt x="27397" y="15467"/>
                    </a:cubicBezTo>
                    <a:cubicBezTo>
                      <a:pt x="27242" y="15538"/>
                      <a:pt x="27099" y="15609"/>
                      <a:pt x="26945" y="15669"/>
                    </a:cubicBezTo>
                    <a:cubicBezTo>
                      <a:pt x="26873" y="15705"/>
                      <a:pt x="26790" y="15717"/>
                      <a:pt x="26706" y="15740"/>
                    </a:cubicBezTo>
                    <a:cubicBezTo>
                      <a:pt x="26004" y="16133"/>
                      <a:pt x="25242" y="16312"/>
                      <a:pt x="24504" y="16574"/>
                    </a:cubicBezTo>
                    <a:cubicBezTo>
                      <a:pt x="24325" y="16633"/>
                      <a:pt x="24147" y="16717"/>
                      <a:pt x="23968" y="16729"/>
                    </a:cubicBezTo>
                    <a:cubicBezTo>
                      <a:pt x="23123" y="16812"/>
                      <a:pt x="22301" y="17038"/>
                      <a:pt x="21456" y="17074"/>
                    </a:cubicBezTo>
                    <a:lnTo>
                      <a:pt x="21087" y="17074"/>
                    </a:lnTo>
                    <a:lnTo>
                      <a:pt x="18658" y="17074"/>
                    </a:lnTo>
                    <a:cubicBezTo>
                      <a:pt x="18586" y="17074"/>
                      <a:pt x="18491" y="17110"/>
                      <a:pt x="18420" y="17110"/>
                    </a:cubicBezTo>
                    <a:cubicBezTo>
                      <a:pt x="18289" y="17133"/>
                      <a:pt x="18134" y="17133"/>
                      <a:pt x="17991" y="17110"/>
                    </a:cubicBezTo>
                    <a:cubicBezTo>
                      <a:pt x="17801" y="17098"/>
                      <a:pt x="17622" y="17050"/>
                      <a:pt x="17443" y="17050"/>
                    </a:cubicBezTo>
                    <a:cubicBezTo>
                      <a:pt x="16705" y="17026"/>
                      <a:pt x="15991" y="16931"/>
                      <a:pt x="15276" y="16800"/>
                    </a:cubicBezTo>
                    <a:cubicBezTo>
                      <a:pt x="14776" y="16693"/>
                      <a:pt x="14264" y="16562"/>
                      <a:pt x="13788" y="16371"/>
                    </a:cubicBezTo>
                    <a:cubicBezTo>
                      <a:pt x="13098" y="16086"/>
                      <a:pt x="12383" y="15860"/>
                      <a:pt x="11645" y="15717"/>
                    </a:cubicBezTo>
                    <a:cubicBezTo>
                      <a:pt x="10657" y="15502"/>
                      <a:pt x="9704" y="15169"/>
                      <a:pt x="8692" y="15002"/>
                    </a:cubicBezTo>
                    <a:cubicBezTo>
                      <a:pt x="8526" y="14967"/>
                      <a:pt x="8359" y="14943"/>
                      <a:pt x="8192" y="14931"/>
                    </a:cubicBezTo>
                    <a:cubicBezTo>
                      <a:pt x="7775" y="14883"/>
                      <a:pt x="7383" y="14824"/>
                      <a:pt x="6978" y="14752"/>
                    </a:cubicBezTo>
                    <a:cubicBezTo>
                      <a:pt x="6442" y="14657"/>
                      <a:pt x="5930" y="14490"/>
                      <a:pt x="5394" y="14407"/>
                    </a:cubicBezTo>
                    <a:cubicBezTo>
                      <a:pt x="4835" y="14312"/>
                      <a:pt x="4263" y="14169"/>
                      <a:pt x="3715" y="14014"/>
                    </a:cubicBezTo>
                    <a:cubicBezTo>
                      <a:pt x="3477" y="13955"/>
                      <a:pt x="3251" y="13824"/>
                      <a:pt x="3037" y="13716"/>
                    </a:cubicBezTo>
                    <a:cubicBezTo>
                      <a:pt x="2501" y="13443"/>
                      <a:pt x="1965" y="13169"/>
                      <a:pt x="1441" y="12871"/>
                    </a:cubicBezTo>
                    <a:cubicBezTo>
                      <a:pt x="1108" y="12692"/>
                      <a:pt x="810" y="12466"/>
                      <a:pt x="513" y="12252"/>
                    </a:cubicBezTo>
                    <a:cubicBezTo>
                      <a:pt x="298" y="12133"/>
                      <a:pt x="120" y="11954"/>
                      <a:pt x="1" y="1172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19" name="Google Shape;117;p15"/>
              <p:cNvSpPr/>
              <p:nvPr/>
            </p:nvSpPr>
            <p:spPr>
              <a:xfrm>
                <a:off x="2792064" y="3953001"/>
                <a:ext cx="688633" cy="399590"/>
              </a:xfrm>
              <a:custGeom>
                <a:avLst/>
                <a:gdLst/>
                <a:ahLst/>
                <a:cxnLst/>
                <a:rect l="l" t="t" r="r" b="b"/>
                <a:pathLst>
                  <a:path w="19884" h="11538" extrusionOk="0">
                    <a:moveTo>
                      <a:pt x="36" y="5740"/>
                    </a:moveTo>
                    <a:cubicBezTo>
                      <a:pt x="214" y="5787"/>
                      <a:pt x="369" y="5799"/>
                      <a:pt x="488" y="5871"/>
                    </a:cubicBezTo>
                    <a:cubicBezTo>
                      <a:pt x="988" y="6180"/>
                      <a:pt x="1548" y="6335"/>
                      <a:pt x="2143" y="6359"/>
                    </a:cubicBezTo>
                    <a:cubicBezTo>
                      <a:pt x="2203" y="6359"/>
                      <a:pt x="2274" y="6394"/>
                      <a:pt x="2322" y="6383"/>
                    </a:cubicBezTo>
                    <a:cubicBezTo>
                      <a:pt x="2929" y="6228"/>
                      <a:pt x="3548" y="6347"/>
                      <a:pt x="4167" y="6216"/>
                    </a:cubicBezTo>
                    <a:cubicBezTo>
                      <a:pt x="5144" y="6002"/>
                      <a:pt x="6132" y="5871"/>
                      <a:pt x="7108" y="5680"/>
                    </a:cubicBezTo>
                    <a:cubicBezTo>
                      <a:pt x="7501" y="5609"/>
                      <a:pt x="7870" y="5490"/>
                      <a:pt x="8239" y="5359"/>
                    </a:cubicBezTo>
                    <a:cubicBezTo>
                      <a:pt x="9644" y="4906"/>
                      <a:pt x="11025" y="4418"/>
                      <a:pt x="12383" y="3823"/>
                    </a:cubicBezTo>
                    <a:cubicBezTo>
                      <a:pt x="13895" y="3144"/>
                      <a:pt x="15312" y="2346"/>
                      <a:pt x="16621" y="1334"/>
                    </a:cubicBezTo>
                    <a:cubicBezTo>
                      <a:pt x="16955" y="1060"/>
                      <a:pt x="17240" y="739"/>
                      <a:pt x="17550" y="441"/>
                    </a:cubicBezTo>
                    <a:cubicBezTo>
                      <a:pt x="17693" y="298"/>
                      <a:pt x="17812" y="168"/>
                      <a:pt x="17967" y="1"/>
                    </a:cubicBezTo>
                    <a:cubicBezTo>
                      <a:pt x="18252" y="525"/>
                      <a:pt x="18419" y="1060"/>
                      <a:pt x="18657" y="1549"/>
                    </a:cubicBezTo>
                    <a:cubicBezTo>
                      <a:pt x="18907" y="2061"/>
                      <a:pt x="19038" y="2608"/>
                      <a:pt x="19253" y="3132"/>
                    </a:cubicBezTo>
                    <a:cubicBezTo>
                      <a:pt x="19455" y="3656"/>
                      <a:pt x="19669" y="4168"/>
                      <a:pt x="19884" y="4716"/>
                    </a:cubicBezTo>
                    <a:cubicBezTo>
                      <a:pt x="19503" y="5216"/>
                      <a:pt x="19133" y="5704"/>
                      <a:pt x="18729" y="6168"/>
                    </a:cubicBezTo>
                    <a:cubicBezTo>
                      <a:pt x="18669" y="6240"/>
                      <a:pt x="18586" y="6347"/>
                      <a:pt x="18598" y="6418"/>
                    </a:cubicBezTo>
                    <a:cubicBezTo>
                      <a:pt x="18633" y="6656"/>
                      <a:pt x="18491" y="6752"/>
                      <a:pt x="18348" y="6871"/>
                    </a:cubicBezTo>
                    <a:cubicBezTo>
                      <a:pt x="17931" y="7180"/>
                      <a:pt x="17526" y="7502"/>
                      <a:pt x="17121" y="7835"/>
                    </a:cubicBezTo>
                    <a:cubicBezTo>
                      <a:pt x="16919" y="8002"/>
                      <a:pt x="16693" y="8145"/>
                      <a:pt x="16443" y="8264"/>
                    </a:cubicBezTo>
                    <a:cubicBezTo>
                      <a:pt x="15704" y="8609"/>
                      <a:pt x="14978" y="8978"/>
                      <a:pt x="14252" y="9323"/>
                    </a:cubicBezTo>
                    <a:cubicBezTo>
                      <a:pt x="13895" y="9490"/>
                      <a:pt x="13502" y="9585"/>
                      <a:pt x="13145" y="9728"/>
                    </a:cubicBezTo>
                    <a:cubicBezTo>
                      <a:pt x="13133" y="9728"/>
                      <a:pt x="13109" y="9728"/>
                      <a:pt x="13085" y="9740"/>
                    </a:cubicBezTo>
                    <a:cubicBezTo>
                      <a:pt x="12311" y="10216"/>
                      <a:pt x="11394" y="10264"/>
                      <a:pt x="10573" y="10609"/>
                    </a:cubicBezTo>
                    <a:cubicBezTo>
                      <a:pt x="10323" y="10705"/>
                      <a:pt x="10049" y="10740"/>
                      <a:pt x="9787" y="10800"/>
                    </a:cubicBezTo>
                    <a:cubicBezTo>
                      <a:pt x="9561" y="10859"/>
                      <a:pt x="9358" y="10931"/>
                      <a:pt x="9132" y="10990"/>
                    </a:cubicBezTo>
                    <a:cubicBezTo>
                      <a:pt x="9013" y="11014"/>
                      <a:pt x="8894" y="11050"/>
                      <a:pt x="8775" y="11062"/>
                    </a:cubicBezTo>
                    <a:cubicBezTo>
                      <a:pt x="8299" y="11133"/>
                      <a:pt x="7834" y="11193"/>
                      <a:pt x="7358" y="11276"/>
                    </a:cubicBezTo>
                    <a:cubicBezTo>
                      <a:pt x="7215" y="11288"/>
                      <a:pt x="7084" y="11300"/>
                      <a:pt x="6930" y="11312"/>
                    </a:cubicBezTo>
                    <a:cubicBezTo>
                      <a:pt x="6727" y="11347"/>
                      <a:pt x="6525" y="11371"/>
                      <a:pt x="6322" y="11407"/>
                    </a:cubicBezTo>
                    <a:cubicBezTo>
                      <a:pt x="6156" y="11419"/>
                      <a:pt x="5989" y="11455"/>
                      <a:pt x="5834" y="11455"/>
                    </a:cubicBezTo>
                    <a:cubicBezTo>
                      <a:pt x="5334" y="11478"/>
                      <a:pt x="4834" y="11467"/>
                      <a:pt x="4346" y="11514"/>
                    </a:cubicBezTo>
                    <a:cubicBezTo>
                      <a:pt x="3965" y="11538"/>
                      <a:pt x="3596" y="11490"/>
                      <a:pt x="3227" y="11455"/>
                    </a:cubicBezTo>
                    <a:cubicBezTo>
                      <a:pt x="2834" y="11407"/>
                      <a:pt x="2453" y="11300"/>
                      <a:pt x="2060" y="11240"/>
                    </a:cubicBezTo>
                    <a:cubicBezTo>
                      <a:pt x="1738" y="11193"/>
                      <a:pt x="1405" y="11169"/>
                      <a:pt x="1072" y="11157"/>
                    </a:cubicBezTo>
                    <a:cubicBezTo>
                      <a:pt x="774" y="11133"/>
                      <a:pt x="631" y="10978"/>
                      <a:pt x="548" y="10705"/>
                    </a:cubicBezTo>
                    <a:cubicBezTo>
                      <a:pt x="381" y="10240"/>
                      <a:pt x="381" y="9764"/>
                      <a:pt x="286" y="9288"/>
                    </a:cubicBezTo>
                    <a:cubicBezTo>
                      <a:pt x="250" y="9050"/>
                      <a:pt x="203" y="8800"/>
                      <a:pt x="179" y="8561"/>
                    </a:cubicBezTo>
                    <a:cubicBezTo>
                      <a:pt x="155" y="8454"/>
                      <a:pt x="131" y="8359"/>
                      <a:pt x="131" y="8252"/>
                    </a:cubicBezTo>
                    <a:cubicBezTo>
                      <a:pt x="83" y="7466"/>
                      <a:pt x="60" y="6668"/>
                      <a:pt x="24" y="5883"/>
                    </a:cubicBezTo>
                    <a:cubicBezTo>
                      <a:pt x="0" y="5883"/>
                      <a:pt x="12" y="5847"/>
                      <a:pt x="36" y="574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20" name="Google Shape;118;p15"/>
              <p:cNvSpPr/>
              <p:nvPr/>
            </p:nvSpPr>
            <p:spPr>
              <a:xfrm>
                <a:off x="2813501" y="4141436"/>
                <a:ext cx="733170" cy="371572"/>
              </a:xfrm>
              <a:custGeom>
                <a:avLst/>
                <a:gdLst/>
                <a:ahLst/>
                <a:cxnLst/>
                <a:rect l="l" t="t" r="r" b="b"/>
                <a:pathLst>
                  <a:path w="21170" h="10729" extrusionOk="0">
                    <a:moveTo>
                      <a:pt x="179" y="6156"/>
                    </a:moveTo>
                    <a:cubicBezTo>
                      <a:pt x="1310" y="6514"/>
                      <a:pt x="2477" y="6692"/>
                      <a:pt x="3620" y="6740"/>
                    </a:cubicBezTo>
                    <a:cubicBezTo>
                      <a:pt x="4703" y="6788"/>
                      <a:pt x="5810" y="6799"/>
                      <a:pt x="6894" y="6549"/>
                    </a:cubicBezTo>
                    <a:cubicBezTo>
                      <a:pt x="7192" y="6478"/>
                      <a:pt x="7501" y="6454"/>
                      <a:pt x="7811" y="6430"/>
                    </a:cubicBezTo>
                    <a:cubicBezTo>
                      <a:pt x="7906" y="6418"/>
                      <a:pt x="7989" y="6442"/>
                      <a:pt x="8049" y="6395"/>
                    </a:cubicBezTo>
                    <a:cubicBezTo>
                      <a:pt x="8394" y="6204"/>
                      <a:pt x="8787" y="6252"/>
                      <a:pt x="9120" y="6145"/>
                    </a:cubicBezTo>
                    <a:cubicBezTo>
                      <a:pt x="9751" y="5942"/>
                      <a:pt x="10406" y="5823"/>
                      <a:pt x="11025" y="5585"/>
                    </a:cubicBezTo>
                    <a:cubicBezTo>
                      <a:pt x="11656" y="5323"/>
                      <a:pt x="12323" y="5144"/>
                      <a:pt x="12966" y="4906"/>
                    </a:cubicBezTo>
                    <a:cubicBezTo>
                      <a:pt x="13704" y="4644"/>
                      <a:pt x="14419" y="4335"/>
                      <a:pt x="15121" y="3954"/>
                    </a:cubicBezTo>
                    <a:cubicBezTo>
                      <a:pt x="15181" y="3930"/>
                      <a:pt x="15228" y="3882"/>
                      <a:pt x="15288" y="3870"/>
                    </a:cubicBezTo>
                    <a:cubicBezTo>
                      <a:pt x="16205" y="3525"/>
                      <a:pt x="17002" y="2918"/>
                      <a:pt x="17752" y="2323"/>
                    </a:cubicBezTo>
                    <a:cubicBezTo>
                      <a:pt x="18372" y="1858"/>
                      <a:pt x="18907" y="1311"/>
                      <a:pt x="19157" y="537"/>
                    </a:cubicBezTo>
                    <a:cubicBezTo>
                      <a:pt x="19217" y="346"/>
                      <a:pt x="19324" y="168"/>
                      <a:pt x="19526" y="1"/>
                    </a:cubicBezTo>
                    <a:cubicBezTo>
                      <a:pt x="19872" y="549"/>
                      <a:pt x="20134" y="1073"/>
                      <a:pt x="20348" y="1632"/>
                    </a:cubicBezTo>
                    <a:cubicBezTo>
                      <a:pt x="20455" y="1894"/>
                      <a:pt x="20539" y="2144"/>
                      <a:pt x="20634" y="2394"/>
                    </a:cubicBezTo>
                    <a:cubicBezTo>
                      <a:pt x="20884" y="3037"/>
                      <a:pt x="21110" y="3680"/>
                      <a:pt x="21146" y="4371"/>
                    </a:cubicBezTo>
                    <a:cubicBezTo>
                      <a:pt x="21170" y="4597"/>
                      <a:pt x="21110" y="4775"/>
                      <a:pt x="20955" y="4942"/>
                    </a:cubicBezTo>
                    <a:cubicBezTo>
                      <a:pt x="20646" y="5299"/>
                      <a:pt x="20312" y="5645"/>
                      <a:pt x="19919" y="5918"/>
                    </a:cubicBezTo>
                    <a:cubicBezTo>
                      <a:pt x="18979" y="6537"/>
                      <a:pt x="18026" y="7133"/>
                      <a:pt x="17062" y="7680"/>
                    </a:cubicBezTo>
                    <a:cubicBezTo>
                      <a:pt x="16979" y="7716"/>
                      <a:pt x="16907" y="7788"/>
                      <a:pt x="16836" y="7788"/>
                    </a:cubicBezTo>
                    <a:cubicBezTo>
                      <a:pt x="16478" y="7740"/>
                      <a:pt x="16193" y="7942"/>
                      <a:pt x="15895" y="8085"/>
                    </a:cubicBezTo>
                    <a:cubicBezTo>
                      <a:pt x="15169" y="8407"/>
                      <a:pt x="14443" y="8764"/>
                      <a:pt x="13704" y="9109"/>
                    </a:cubicBezTo>
                    <a:cubicBezTo>
                      <a:pt x="13621" y="9145"/>
                      <a:pt x="13514" y="9169"/>
                      <a:pt x="13407" y="9193"/>
                    </a:cubicBezTo>
                    <a:lnTo>
                      <a:pt x="11847" y="9597"/>
                    </a:lnTo>
                    <a:cubicBezTo>
                      <a:pt x="11597" y="9657"/>
                      <a:pt x="11323" y="9728"/>
                      <a:pt x="11061" y="9776"/>
                    </a:cubicBezTo>
                    <a:cubicBezTo>
                      <a:pt x="10835" y="9824"/>
                      <a:pt x="10633" y="9883"/>
                      <a:pt x="10406" y="9990"/>
                    </a:cubicBezTo>
                    <a:cubicBezTo>
                      <a:pt x="10180" y="10086"/>
                      <a:pt x="9930" y="10121"/>
                      <a:pt x="9692" y="10181"/>
                    </a:cubicBezTo>
                    <a:cubicBezTo>
                      <a:pt x="8823" y="10383"/>
                      <a:pt x="7954" y="10538"/>
                      <a:pt x="7037" y="10538"/>
                    </a:cubicBezTo>
                    <a:cubicBezTo>
                      <a:pt x="6763" y="10538"/>
                      <a:pt x="6465" y="10538"/>
                      <a:pt x="6180" y="10598"/>
                    </a:cubicBezTo>
                    <a:cubicBezTo>
                      <a:pt x="5453" y="10728"/>
                      <a:pt x="4739" y="10681"/>
                      <a:pt x="4001" y="10633"/>
                    </a:cubicBezTo>
                    <a:cubicBezTo>
                      <a:pt x="3727" y="10621"/>
                      <a:pt x="3429" y="10562"/>
                      <a:pt x="3143" y="10526"/>
                    </a:cubicBezTo>
                    <a:cubicBezTo>
                      <a:pt x="2548" y="10419"/>
                      <a:pt x="1965" y="10300"/>
                      <a:pt x="1369" y="10181"/>
                    </a:cubicBezTo>
                    <a:cubicBezTo>
                      <a:pt x="1072" y="10121"/>
                      <a:pt x="846" y="9990"/>
                      <a:pt x="703" y="9693"/>
                    </a:cubicBezTo>
                    <a:cubicBezTo>
                      <a:pt x="488" y="9288"/>
                      <a:pt x="417" y="8871"/>
                      <a:pt x="310" y="8454"/>
                    </a:cubicBezTo>
                    <a:cubicBezTo>
                      <a:pt x="238" y="8157"/>
                      <a:pt x="191" y="7847"/>
                      <a:pt x="131" y="7550"/>
                    </a:cubicBezTo>
                    <a:cubicBezTo>
                      <a:pt x="72" y="7073"/>
                      <a:pt x="0" y="6657"/>
                      <a:pt x="179" y="61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21" name="Google Shape;119;p15"/>
              <p:cNvSpPr/>
              <p:nvPr/>
            </p:nvSpPr>
            <p:spPr>
              <a:xfrm>
                <a:off x="2791232" y="3901883"/>
                <a:ext cx="615662" cy="243744"/>
              </a:xfrm>
              <a:custGeom>
                <a:avLst/>
                <a:gdLst/>
                <a:ahLst/>
                <a:cxnLst/>
                <a:rect l="l" t="t" r="r" b="b"/>
                <a:pathLst>
                  <a:path w="17777" h="7038" extrusionOk="0">
                    <a:moveTo>
                      <a:pt x="0" y="5668"/>
                    </a:moveTo>
                    <a:cubicBezTo>
                      <a:pt x="298" y="5370"/>
                      <a:pt x="298" y="5370"/>
                      <a:pt x="334" y="5001"/>
                    </a:cubicBezTo>
                    <a:cubicBezTo>
                      <a:pt x="1119" y="4477"/>
                      <a:pt x="1953" y="3953"/>
                      <a:pt x="2763" y="3406"/>
                    </a:cubicBezTo>
                    <a:cubicBezTo>
                      <a:pt x="3394" y="2977"/>
                      <a:pt x="4084" y="2632"/>
                      <a:pt x="4751" y="2275"/>
                    </a:cubicBezTo>
                    <a:cubicBezTo>
                      <a:pt x="5406" y="1929"/>
                      <a:pt x="6108" y="1644"/>
                      <a:pt x="6834" y="1441"/>
                    </a:cubicBezTo>
                    <a:cubicBezTo>
                      <a:pt x="7085" y="1370"/>
                      <a:pt x="7358" y="1274"/>
                      <a:pt x="7608" y="1179"/>
                    </a:cubicBezTo>
                    <a:cubicBezTo>
                      <a:pt x="7739" y="1143"/>
                      <a:pt x="7882" y="1084"/>
                      <a:pt x="8025" y="1048"/>
                    </a:cubicBezTo>
                    <a:cubicBezTo>
                      <a:pt x="8918" y="846"/>
                      <a:pt x="9811" y="643"/>
                      <a:pt x="10704" y="453"/>
                    </a:cubicBezTo>
                    <a:cubicBezTo>
                      <a:pt x="10883" y="417"/>
                      <a:pt x="11073" y="417"/>
                      <a:pt x="11252" y="393"/>
                    </a:cubicBezTo>
                    <a:cubicBezTo>
                      <a:pt x="11752" y="370"/>
                      <a:pt x="12240" y="262"/>
                      <a:pt x="12728" y="191"/>
                    </a:cubicBezTo>
                    <a:cubicBezTo>
                      <a:pt x="13300" y="96"/>
                      <a:pt x="13895" y="96"/>
                      <a:pt x="14466" y="60"/>
                    </a:cubicBezTo>
                    <a:cubicBezTo>
                      <a:pt x="15002" y="12"/>
                      <a:pt x="15538" y="0"/>
                      <a:pt x="16074" y="131"/>
                    </a:cubicBezTo>
                    <a:cubicBezTo>
                      <a:pt x="16312" y="191"/>
                      <a:pt x="16574" y="179"/>
                      <a:pt x="16824" y="179"/>
                    </a:cubicBezTo>
                    <a:cubicBezTo>
                      <a:pt x="17205" y="179"/>
                      <a:pt x="17502" y="322"/>
                      <a:pt x="17669" y="679"/>
                    </a:cubicBezTo>
                    <a:cubicBezTo>
                      <a:pt x="17705" y="739"/>
                      <a:pt x="17729" y="786"/>
                      <a:pt x="17776" y="870"/>
                    </a:cubicBezTo>
                    <a:cubicBezTo>
                      <a:pt x="17610" y="1322"/>
                      <a:pt x="17312" y="1691"/>
                      <a:pt x="16943" y="1989"/>
                    </a:cubicBezTo>
                    <a:cubicBezTo>
                      <a:pt x="16455" y="2370"/>
                      <a:pt x="15943" y="2727"/>
                      <a:pt x="15443" y="3108"/>
                    </a:cubicBezTo>
                    <a:cubicBezTo>
                      <a:pt x="14907" y="3513"/>
                      <a:pt x="14288" y="3775"/>
                      <a:pt x="13716" y="4084"/>
                    </a:cubicBezTo>
                    <a:cubicBezTo>
                      <a:pt x="13264" y="4346"/>
                      <a:pt x="12788" y="4549"/>
                      <a:pt x="12311" y="4751"/>
                    </a:cubicBezTo>
                    <a:cubicBezTo>
                      <a:pt x="11704" y="5013"/>
                      <a:pt x="11073" y="5251"/>
                      <a:pt x="10454" y="5465"/>
                    </a:cubicBezTo>
                    <a:cubicBezTo>
                      <a:pt x="9930" y="5668"/>
                      <a:pt x="9394" y="5823"/>
                      <a:pt x="8859" y="6025"/>
                    </a:cubicBezTo>
                    <a:cubicBezTo>
                      <a:pt x="8811" y="6037"/>
                      <a:pt x="8787" y="6061"/>
                      <a:pt x="8739" y="6061"/>
                    </a:cubicBezTo>
                    <a:cubicBezTo>
                      <a:pt x="8073" y="6108"/>
                      <a:pt x="7477" y="6454"/>
                      <a:pt x="6811" y="6525"/>
                    </a:cubicBezTo>
                    <a:cubicBezTo>
                      <a:pt x="6311" y="6585"/>
                      <a:pt x="5822" y="6716"/>
                      <a:pt x="5334" y="6799"/>
                    </a:cubicBezTo>
                    <a:cubicBezTo>
                      <a:pt x="4846" y="6870"/>
                      <a:pt x="4346" y="6930"/>
                      <a:pt x="3846" y="6978"/>
                    </a:cubicBezTo>
                    <a:cubicBezTo>
                      <a:pt x="3263" y="7037"/>
                      <a:pt x="2679" y="6989"/>
                      <a:pt x="2108" y="6954"/>
                    </a:cubicBezTo>
                    <a:cubicBezTo>
                      <a:pt x="1370" y="6918"/>
                      <a:pt x="738" y="6632"/>
                      <a:pt x="215" y="6144"/>
                    </a:cubicBezTo>
                    <a:cubicBezTo>
                      <a:pt x="119" y="6013"/>
                      <a:pt x="84" y="5835"/>
                      <a:pt x="0" y="566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22" name="Google Shape;120;p15"/>
              <p:cNvSpPr/>
              <p:nvPr/>
            </p:nvSpPr>
            <p:spPr>
              <a:xfrm>
                <a:off x="2442379" y="3878368"/>
                <a:ext cx="1512505" cy="949658"/>
              </a:xfrm>
              <a:custGeom>
                <a:avLst/>
                <a:gdLst/>
                <a:ahLst/>
                <a:cxnLst/>
                <a:rect l="l" t="t" r="r" b="b"/>
                <a:pathLst>
                  <a:path w="43673" h="27421" extrusionOk="0">
                    <a:moveTo>
                      <a:pt x="32040" y="9847"/>
                    </a:moveTo>
                    <a:cubicBezTo>
                      <a:pt x="32933" y="9371"/>
                      <a:pt x="33862" y="9228"/>
                      <a:pt x="34803" y="9109"/>
                    </a:cubicBezTo>
                    <a:cubicBezTo>
                      <a:pt x="35076" y="9085"/>
                      <a:pt x="35374" y="9026"/>
                      <a:pt x="35660" y="8978"/>
                    </a:cubicBezTo>
                    <a:lnTo>
                      <a:pt x="36469" y="8895"/>
                    </a:lnTo>
                    <a:cubicBezTo>
                      <a:pt x="36565" y="8871"/>
                      <a:pt x="36672" y="8907"/>
                      <a:pt x="36779" y="8871"/>
                    </a:cubicBezTo>
                    <a:cubicBezTo>
                      <a:pt x="37446" y="8680"/>
                      <a:pt x="38136" y="8740"/>
                      <a:pt x="38815" y="8800"/>
                    </a:cubicBezTo>
                    <a:cubicBezTo>
                      <a:pt x="38970" y="8811"/>
                      <a:pt x="39101" y="8835"/>
                      <a:pt x="39244" y="8835"/>
                    </a:cubicBezTo>
                    <a:cubicBezTo>
                      <a:pt x="40065" y="8776"/>
                      <a:pt x="40851" y="8895"/>
                      <a:pt x="41625" y="9169"/>
                    </a:cubicBezTo>
                    <a:cubicBezTo>
                      <a:pt x="41672" y="9192"/>
                      <a:pt x="41708" y="9216"/>
                      <a:pt x="41744" y="9216"/>
                    </a:cubicBezTo>
                    <a:cubicBezTo>
                      <a:pt x="42220" y="9216"/>
                      <a:pt x="42518" y="9550"/>
                      <a:pt x="42875" y="9800"/>
                    </a:cubicBezTo>
                    <a:cubicBezTo>
                      <a:pt x="43292" y="10097"/>
                      <a:pt x="43411" y="10526"/>
                      <a:pt x="43577" y="10943"/>
                    </a:cubicBezTo>
                    <a:cubicBezTo>
                      <a:pt x="43673" y="11181"/>
                      <a:pt x="43649" y="11478"/>
                      <a:pt x="43649" y="11752"/>
                    </a:cubicBezTo>
                    <a:cubicBezTo>
                      <a:pt x="43637" y="12109"/>
                      <a:pt x="43589" y="12443"/>
                      <a:pt x="43542" y="12800"/>
                    </a:cubicBezTo>
                    <a:cubicBezTo>
                      <a:pt x="43530" y="12907"/>
                      <a:pt x="43530" y="13026"/>
                      <a:pt x="43470" y="13098"/>
                    </a:cubicBezTo>
                    <a:cubicBezTo>
                      <a:pt x="43161" y="13550"/>
                      <a:pt x="43089" y="14110"/>
                      <a:pt x="42815" y="14574"/>
                    </a:cubicBezTo>
                    <a:cubicBezTo>
                      <a:pt x="42554" y="15026"/>
                      <a:pt x="42268" y="15455"/>
                      <a:pt x="41982" y="15896"/>
                    </a:cubicBezTo>
                    <a:cubicBezTo>
                      <a:pt x="41911" y="16015"/>
                      <a:pt x="41803" y="16122"/>
                      <a:pt x="41720" y="16241"/>
                    </a:cubicBezTo>
                    <a:cubicBezTo>
                      <a:pt x="40899" y="17301"/>
                      <a:pt x="39934" y="18217"/>
                      <a:pt x="38994" y="19158"/>
                    </a:cubicBezTo>
                    <a:cubicBezTo>
                      <a:pt x="38339" y="19801"/>
                      <a:pt x="37636" y="20396"/>
                      <a:pt x="36910" y="20944"/>
                    </a:cubicBezTo>
                    <a:cubicBezTo>
                      <a:pt x="36422" y="21313"/>
                      <a:pt x="35886" y="21658"/>
                      <a:pt x="35362" y="21992"/>
                    </a:cubicBezTo>
                    <a:cubicBezTo>
                      <a:pt x="35065" y="22182"/>
                      <a:pt x="34719" y="22301"/>
                      <a:pt x="34410" y="22468"/>
                    </a:cubicBezTo>
                    <a:cubicBezTo>
                      <a:pt x="34029" y="22670"/>
                      <a:pt x="33636" y="22885"/>
                      <a:pt x="33267" y="23099"/>
                    </a:cubicBezTo>
                    <a:cubicBezTo>
                      <a:pt x="32695" y="23444"/>
                      <a:pt x="32100" y="23718"/>
                      <a:pt x="31516" y="24039"/>
                    </a:cubicBezTo>
                    <a:cubicBezTo>
                      <a:pt x="31112" y="24266"/>
                      <a:pt x="30671" y="24444"/>
                      <a:pt x="30278" y="24706"/>
                    </a:cubicBezTo>
                    <a:cubicBezTo>
                      <a:pt x="29945" y="24944"/>
                      <a:pt x="29540" y="25075"/>
                      <a:pt x="29159" y="25242"/>
                    </a:cubicBezTo>
                    <a:cubicBezTo>
                      <a:pt x="29004" y="25325"/>
                      <a:pt x="28826" y="25349"/>
                      <a:pt x="28695" y="25432"/>
                    </a:cubicBezTo>
                    <a:cubicBezTo>
                      <a:pt x="28147" y="25825"/>
                      <a:pt x="27516" y="26052"/>
                      <a:pt x="26897" y="26254"/>
                    </a:cubicBezTo>
                    <a:cubicBezTo>
                      <a:pt x="26790" y="26290"/>
                      <a:pt x="26718" y="26349"/>
                      <a:pt x="26611" y="26385"/>
                    </a:cubicBezTo>
                    <a:cubicBezTo>
                      <a:pt x="26456" y="26468"/>
                      <a:pt x="26313" y="26552"/>
                      <a:pt x="26159" y="26599"/>
                    </a:cubicBezTo>
                    <a:cubicBezTo>
                      <a:pt x="25528" y="26778"/>
                      <a:pt x="24885" y="26921"/>
                      <a:pt x="24242" y="27087"/>
                    </a:cubicBezTo>
                    <a:cubicBezTo>
                      <a:pt x="24123" y="27123"/>
                      <a:pt x="23992" y="27123"/>
                      <a:pt x="23873" y="27135"/>
                    </a:cubicBezTo>
                    <a:cubicBezTo>
                      <a:pt x="23754" y="27147"/>
                      <a:pt x="23611" y="27099"/>
                      <a:pt x="23504" y="27147"/>
                    </a:cubicBezTo>
                    <a:cubicBezTo>
                      <a:pt x="22980" y="27337"/>
                      <a:pt x="22432" y="27218"/>
                      <a:pt x="21896" y="27302"/>
                    </a:cubicBezTo>
                    <a:cubicBezTo>
                      <a:pt x="21087" y="27421"/>
                      <a:pt x="20289" y="27207"/>
                      <a:pt x="19479" y="27337"/>
                    </a:cubicBezTo>
                    <a:cubicBezTo>
                      <a:pt x="18717" y="27218"/>
                      <a:pt x="17955" y="27337"/>
                      <a:pt x="17193" y="27242"/>
                    </a:cubicBezTo>
                    <a:cubicBezTo>
                      <a:pt x="17086" y="27218"/>
                      <a:pt x="16979" y="27218"/>
                      <a:pt x="16896" y="27183"/>
                    </a:cubicBezTo>
                    <a:cubicBezTo>
                      <a:pt x="16657" y="27076"/>
                      <a:pt x="16431" y="27016"/>
                      <a:pt x="16169" y="27064"/>
                    </a:cubicBezTo>
                    <a:cubicBezTo>
                      <a:pt x="16110" y="27076"/>
                      <a:pt x="16050" y="27040"/>
                      <a:pt x="15991" y="27028"/>
                    </a:cubicBezTo>
                    <a:cubicBezTo>
                      <a:pt x="15407" y="26861"/>
                      <a:pt x="14836" y="26683"/>
                      <a:pt x="14252" y="26528"/>
                    </a:cubicBezTo>
                    <a:cubicBezTo>
                      <a:pt x="14062" y="26468"/>
                      <a:pt x="13859" y="26409"/>
                      <a:pt x="13657" y="26361"/>
                    </a:cubicBezTo>
                    <a:cubicBezTo>
                      <a:pt x="13443" y="26302"/>
                      <a:pt x="13217" y="26290"/>
                      <a:pt x="13026" y="26135"/>
                    </a:cubicBezTo>
                    <a:cubicBezTo>
                      <a:pt x="12990" y="26111"/>
                      <a:pt x="12955" y="26087"/>
                      <a:pt x="12907" y="26075"/>
                    </a:cubicBezTo>
                    <a:cubicBezTo>
                      <a:pt x="12335" y="25944"/>
                      <a:pt x="11776" y="25766"/>
                      <a:pt x="11204" y="25671"/>
                    </a:cubicBezTo>
                    <a:cubicBezTo>
                      <a:pt x="10811" y="25611"/>
                      <a:pt x="10430" y="25516"/>
                      <a:pt x="10061" y="25397"/>
                    </a:cubicBezTo>
                    <a:cubicBezTo>
                      <a:pt x="9871" y="25337"/>
                      <a:pt x="9657" y="25290"/>
                      <a:pt x="9454" y="25254"/>
                    </a:cubicBezTo>
                    <a:cubicBezTo>
                      <a:pt x="8942" y="25182"/>
                      <a:pt x="8406" y="25218"/>
                      <a:pt x="7930" y="24980"/>
                    </a:cubicBezTo>
                    <a:cubicBezTo>
                      <a:pt x="7859" y="24944"/>
                      <a:pt x="7763" y="24932"/>
                      <a:pt x="7692" y="24932"/>
                    </a:cubicBezTo>
                    <a:cubicBezTo>
                      <a:pt x="7061" y="24873"/>
                      <a:pt x="6418" y="24801"/>
                      <a:pt x="5799" y="24575"/>
                    </a:cubicBezTo>
                    <a:cubicBezTo>
                      <a:pt x="4668" y="24480"/>
                      <a:pt x="3739" y="23873"/>
                      <a:pt x="2691" y="23528"/>
                    </a:cubicBezTo>
                    <a:cubicBezTo>
                      <a:pt x="2429" y="23444"/>
                      <a:pt x="2191" y="23254"/>
                      <a:pt x="1953" y="23087"/>
                    </a:cubicBezTo>
                    <a:cubicBezTo>
                      <a:pt x="1513" y="22777"/>
                      <a:pt x="1036" y="22504"/>
                      <a:pt x="620" y="22146"/>
                    </a:cubicBezTo>
                    <a:cubicBezTo>
                      <a:pt x="286" y="21861"/>
                      <a:pt x="72" y="21539"/>
                      <a:pt x="1" y="21230"/>
                    </a:cubicBezTo>
                    <a:cubicBezTo>
                      <a:pt x="84" y="20551"/>
                      <a:pt x="524" y="20194"/>
                      <a:pt x="882" y="19801"/>
                    </a:cubicBezTo>
                    <a:cubicBezTo>
                      <a:pt x="953" y="19718"/>
                      <a:pt x="1025" y="19646"/>
                      <a:pt x="1120" y="19587"/>
                    </a:cubicBezTo>
                    <a:cubicBezTo>
                      <a:pt x="1965" y="19063"/>
                      <a:pt x="2763" y="18467"/>
                      <a:pt x="3656" y="18027"/>
                    </a:cubicBezTo>
                    <a:cubicBezTo>
                      <a:pt x="3894" y="17908"/>
                      <a:pt x="4168" y="17836"/>
                      <a:pt x="4406" y="17729"/>
                    </a:cubicBezTo>
                    <a:cubicBezTo>
                      <a:pt x="4942" y="17491"/>
                      <a:pt x="5466" y="17253"/>
                      <a:pt x="6001" y="17015"/>
                    </a:cubicBezTo>
                    <a:cubicBezTo>
                      <a:pt x="6085" y="16967"/>
                      <a:pt x="6192" y="16920"/>
                      <a:pt x="6275" y="16908"/>
                    </a:cubicBezTo>
                    <a:cubicBezTo>
                      <a:pt x="6787" y="16824"/>
                      <a:pt x="7275" y="16658"/>
                      <a:pt x="7752" y="16431"/>
                    </a:cubicBezTo>
                    <a:cubicBezTo>
                      <a:pt x="7942" y="16348"/>
                      <a:pt x="8144" y="16265"/>
                      <a:pt x="8347" y="16289"/>
                    </a:cubicBezTo>
                    <a:cubicBezTo>
                      <a:pt x="8406" y="16289"/>
                      <a:pt x="8478" y="16289"/>
                      <a:pt x="8525" y="16265"/>
                    </a:cubicBezTo>
                    <a:cubicBezTo>
                      <a:pt x="9037" y="16050"/>
                      <a:pt x="9573" y="15967"/>
                      <a:pt x="10085" y="15872"/>
                    </a:cubicBezTo>
                    <a:cubicBezTo>
                      <a:pt x="10180" y="15848"/>
                      <a:pt x="10276" y="15777"/>
                      <a:pt x="10359" y="15729"/>
                    </a:cubicBezTo>
                    <a:cubicBezTo>
                      <a:pt x="10240" y="14657"/>
                      <a:pt x="10133" y="13610"/>
                      <a:pt x="10014" y="12550"/>
                    </a:cubicBezTo>
                    <a:cubicBezTo>
                      <a:pt x="9990" y="12276"/>
                      <a:pt x="9907" y="12026"/>
                      <a:pt x="9871" y="11764"/>
                    </a:cubicBezTo>
                    <a:cubicBezTo>
                      <a:pt x="9740" y="10895"/>
                      <a:pt x="9573" y="10038"/>
                      <a:pt x="9549" y="9157"/>
                    </a:cubicBezTo>
                    <a:cubicBezTo>
                      <a:pt x="9549" y="9002"/>
                      <a:pt x="9538" y="8871"/>
                      <a:pt x="9549" y="8728"/>
                    </a:cubicBezTo>
                    <a:cubicBezTo>
                      <a:pt x="9573" y="8085"/>
                      <a:pt x="9597" y="7442"/>
                      <a:pt x="9597" y="6787"/>
                    </a:cubicBezTo>
                    <a:cubicBezTo>
                      <a:pt x="9597" y="6561"/>
                      <a:pt x="9764" y="6371"/>
                      <a:pt x="9752" y="6192"/>
                    </a:cubicBezTo>
                    <a:cubicBezTo>
                      <a:pt x="9704" y="5775"/>
                      <a:pt x="9942" y="5549"/>
                      <a:pt x="10204" y="5299"/>
                    </a:cubicBezTo>
                    <a:cubicBezTo>
                      <a:pt x="10740" y="4775"/>
                      <a:pt x="11359" y="4335"/>
                      <a:pt x="11978" y="3930"/>
                    </a:cubicBezTo>
                    <a:cubicBezTo>
                      <a:pt x="12490" y="3608"/>
                      <a:pt x="13002" y="3287"/>
                      <a:pt x="13526" y="2989"/>
                    </a:cubicBezTo>
                    <a:cubicBezTo>
                      <a:pt x="13836" y="2811"/>
                      <a:pt x="14157" y="2680"/>
                      <a:pt x="14479" y="2537"/>
                    </a:cubicBezTo>
                    <a:cubicBezTo>
                      <a:pt x="15288" y="2144"/>
                      <a:pt x="16098" y="1787"/>
                      <a:pt x="16955" y="1501"/>
                    </a:cubicBezTo>
                    <a:cubicBezTo>
                      <a:pt x="17741" y="1251"/>
                      <a:pt x="18562" y="1084"/>
                      <a:pt x="19360" y="870"/>
                    </a:cubicBezTo>
                    <a:cubicBezTo>
                      <a:pt x="20110" y="644"/>
                      <a:pt x="20896" y="691"/>
                      <a:pt x="21622" y="465"/>
                    </a:cubicBezTo>
                    <a:cubicBezTo>
                      <a:pt x="22396" y="227"/>
                      <a:pt x="23182" y="239"/>
                      <a:pt x="23980" y="215"/>
                    </a:cubicBezTo>
                    <a:cubicBezTo>
                      <a:pt x="24492" y="191"/>
                      <a:pt x="25004" y="108"/>
                      <a:pt x="25528" y="215"/>
                    </a:cubicBezTo>
                    <a:cubicBezTo>
                      <a:pt x="25623" y="227"/>
                      <a:pt x="25730" y="215"/>
                      <a:pt x="25837" y="179"/>
                    </a:cubicBezTo>
                    <a:cubicBezTo>
                      <a:pt x="26278" y="48"/>
                      <a:pt x="26730" y="48"/>
                      <a:pt x="27194" y="13"/>
                    </a:cubicBezTo>
                    <a:cubicBezTo>
                      <a:pt x="27528" y="1"/>
                      <a:pt x="27802" y="132"/>
                      <a:pt x="28064" y="275"/>
                    </a:cubicBezTo>
                    <a:cubicBezTo>
                      <a:pt x="28171" y="310"/>
                      <a:pt x="28230" y="453"/>
                      <a:pt x="28290" y="548"/>
                    </a:cubicBezTo>
                    <a:cubicBezTo>
                      <a:pt x="28468" y="929"/>
                      <a:pt x="28647" y="1299"/>
                      <a:pt x="28802" y="1680"/>
                    </a:cubicBezTo>
                    <a:cubicBezTo>
                      <a:pt x="29040" y="2275"/>
                      <a:pt x="29254" y="2894"/>
                      <a:pt x="29480" y="3489"/>
                    </a:cubicBezTo>
                    <a:cubicBezTo>
                      <a:pt x="29540" y="3668"/>
                      <a:pt x="29588" y="3847"/>
                      <a:pt x="29659" y="4025"/>
                    </a:cubicBezTo>
                    <a:cubicBezTo>
                      <a:pt x="29992" y="4751"/>
                      <a:pt x="30135" y="5525"/>
                      <a:pt x="30385" y="6263"/>
                    </a:cubicBezTo>
                    <a:cubicBezTo>
                      <a:pt x="30433" y="6406"/>
                      <a:pt x="30481" y="6537"/>
                      <a:pt x="30576" y="6656"/>
                    </a:cubicBezTo>
                    <a:cubicBezTo>
                      <a:pt x="30826" y="7014"/>
                      <a:pt x="31028" y="7383"/>
                      <a:pt x="31195" y="7799"/>
                    </a:cubicBezTo>
                    <a:cubicBezTo>
                      <a:pt x="31421" y="8478"/>
                      <a:pt x="31731" y="9133"/>
                      <a:pt x="32040" y="9847"/>
                    </a:cubicBezTo>
                    <a:close/>
                    <a:moveTo>
                      <a:pt x="751" y="21170"/>
                    </a:moveTo>
                    <a:cubicBezTo>
                      <a:pt x="858" y="21396"/>
                      <a:pt x="1048" y="21575"/>
                      <a:pt x="1239" y="21706"/>
                    </a:cubicBezTo>
                    <a:cubicBezTo>
                      <a:pt x="1537" y="21932"/>
                      <a:pt x="1846" y="22134"/>
                      <a:pt x="2156" y="22325"/>
                    </a:cubicBezTo>
                    <a:cubicBezTo>
                      <a:pt x="2680" y="22623"/>
                      <a:pt x="3215" y="22908"/>
                      <a:pt x="3751" y="23182"/>
                    </a:cubicBezTo>
                    <a:cubicBezTo>
                      <a:pt x="3977" y="23301"/>
                      <a:pt x="4204" y="23420"/>
                      <a:pt x="4442" y="23480"/>
                    </a:cubicBezTo>
                    <a:cubicBezTo>
                      <a:pt x="4989" y="23623"/>
                      <a:pt x="5549" y="23778"/>
                      <a:pt x="6120" y="23861"/>
                    </a:cubicBezTo>
                    <a:cubicBezTo>
                      <a:pt x="6656" y="23956"/>
                      <a:pt x="7156" y="24099"/>
                      <a:pt x="7692" y="24206"/>
                    </a:cubicBezTo>
                    <a:cubicBezTo>
                      <a:pt x="8097" y="24278"/>
                      <a:pt x="8514" y="24337"/>
                      <a:pt x="8918" y="24385"/>
                    </a:cubicBezTo>
                    <a:cubicBezTo>
                      <a:pt x="9085" y="24397"/>
                      <a:pt x="9240" y="24432"/>
                      <a:pt x="9407" y="24456"/>
                    </a:cubicBezTo>
                    <a:cubicBezTo>
                      <a:pt x="10419" y="24611"/>
                      <a:pt x="11371" y="24968"/>
                      <a:pt x="12371" y="25171"/>
                    </a:cubicBezTo>
                    <a:cubicBezTo>
                      <a:pt x="13097" y="25325"/>
                      <a:pt x="13812" y="25540"/>
                      <a:pt x="14514" y="25825"/>
                    </a:cubicBezTo>
                    <a:cubicBezTo>
                      <a:pt x="14991" y="26016"/>
                      <a:pt x="15491" y="26159"/>
                      <a:pt x="16003" y="26254"/>
                    </a:cubicBezTo>
                    <a:cubicBezTo>
                      <a:pt x="16717" y="26409"/>
                      <a:pt x="17431" y="26492"/>
                      <a:pt x="18158" y="26516"/>
                    </a:cubicBezTo>
                    <a:cubicBezTo>
                      <a:pt x="18348" y="26516"/>
                      <a:pt x="18527" y="26552"/>
                      <a:pt x="18705" y="26575"/>
                    </a:cubicBezTo>
                    <a:cubicBezTo>
                      <a:pt x="18848" y="26587"/>
                      <a:pt x="18991" y="26587"/>
                      <a:pt x="19146" y="26575"/>
                    </a:cubicBezTo>
                    <a:cubicBezTo>
                      <a:pt x="19229" y="26575"/>
                      <a:pt x="19301" y="26528"/>
                      <a:pt x="19384" y="26528"/>
                    </a:cubicBezTo>
                    <a:lnTo>
                      <a:pt x="21801" y="26528"/>
                    </a:lnTo>
                    <a:lnTo>
                      <a:pt x="22182" y="26528"/>
                    </a:lnTo>
                    <a:cubicBezTo>
                      <a:pt x="23027" y="26492"/>
                      <a:pt x="23861" y="26254"/>
                      <a:pt x="24694" y="26183"/>
                    </a:cubicBezTo>
                    <a:cubicBezTo>
                      <a:pt x="24873" y="26171"/>
                      <a:pt x="25063" y="26111"/>
                      <a:pt x="25230" y="26040"/>
                    </a:cubicBezTo>
                    <a:cubicBezTo>
                      <a:pt x="25956" y="25754"/>
                      <a:pt x="26730" y="25587"/>
                      <a:pt x="27433" y="25206"/>
                    </a:cubicBezTo>
                    <a:cubicBezTo>
                      <a:pt x="27504" y="25159"/>
                      <a:pt x="27599" y="25159"/>
                      <a:pt x="27671" y="25123"/>
                    </a:cubicBezTo>
                    <a:cubicBezTo>
                      <a:pt x="27814" y="25063"/>
                      <a:pt x="27968" y="24992"/>
                      <a:pt x="28111" y="24921"/>
                    </a:cubicBezTo>
                    <a:cubicBezTo>
                      <a:pt x="28266" y="24849"/>
                      <a:pt x="28397" y="24742"/>
                      <a:pt x="28540" y="24682"/>
                    </a:cubicBezTo>
                    <a:cubicBezTo>
                      <a:pt x="28992" y="24492"/>
                      <a:pt x="29492" y="24385"/>
                      <a:pt x="29873" y="24016"/>
                    </a:cubicBezTo>
                    <a:cubicBezTo>
                      <a:pt x="29885" y="23992"/>
                      <a:pt x="29897" y="23992"/>
                      <a:pt x="29933" y="23980"/>
                    </a:cubicBezTo>
                    <a:cubicBezTo>
                      <a:pt x="30362" y="23873"/>
                      <a:pt x="30707" y="23575"/>
                      <a:pt x="31100" y="23432"/>
                    </a:cubicBezTo>
                    <a:cubicBezTo>
                      <a:pt x="31505" y="23277"/>
                      <a:pt x="31850" y="22980"/>
                      <a:pt x="32219" y="22742"/>
                    </a:cubicBezTo>
                    <a:cubicBezTo>
                      <a:pt x="32314" y="22682"/>
                      <a:pt x="32398" y="22623"/>
                      <a:pt x="32493" y="22587"/>
                    </a:cubicBezTo>
                    <a:cubicBezTo>
                      <a:pt x="33148" y="22254"/>
                      <a:pt x="33814" y="21992"/>
                      <a:pt x="34410" y="21575"/>
                    </a:cubicBezTo>
                    <a:cubicBezTo>
                      <a:pt x="34457" y="21539"/>
                      <a:pt x="34529" y="21527"/>
                      <a:pt x="34588" y="21515"/>
                    </a:cubicBezTo>
                    <a:cubicBezTo>
                      <a:pt x="34910" y="21432"/>
                      <a:pt x="35207" y="21289"/>
                      <a:pt x="35469" y="21051"/>
                    </a:cubicBezTo>
                    <a:cubicBezTo>
                      <a:pt x="35660" y="20872"/>
                      <a:pt x="35898" y="20741"/>
                      <a:pt x="36124" y="20575"/>
                    </a:cubicBezTo>
                    <a:cubicBezTo>
                      <a:pt x="36815" y="20051"/>
                      <a:pt x="37553" y="19563"/>
                      <a:pt x="38160" y="18932"/>
                    </a:cubicBezTo>
                    <a:cubicBezTo>
                      <a:pt x="38446" y="18658"/>
                      <a:pt x="38708" y="18372"/>
                      <a:pt x="39005" y="18122"/>
                    </a:cubicBezTo>
                    <a:cubicBezTo>
                      <a:pt x="39660" y="17539"/>
                      <a:pt x="40232" y="16884"/>
                      <a:pt x="40720" y="16146"/>
                    </a:cubicBezTo>
                    <a:cubicBezTo>
                      <a:pt x="40803" y="16015"/>
                      <a:pt x="40910" y="15884"/>
                      <a:pt x="41030" y="15765"/>
                    </a:cubicBezTo>
                    <a:cubicBezTo>
                      <a:pt x="41589" y="15229"/>
                      <a:pt x="41815" y="14503"/>
                      <a:pt x="42220" y="13872"/>
                    </a:cubicBezTo>
                    <a:cubicBezTo>
                      <a:pt x="42232" y="13848"/>
                      <a:pt x="42256" y="13800"/>
                      <a:pt x="42268" y="13752"/>
                    </a:cubicBezTo>
                    <a:cubicBezTo>
                      <a:pt x="42470" y="13157"/>
                      <a:pt x="42685" y="12574"/>
                      <a:pt x="42875" y="11978"/>
                    </a:cubicBezTo>
                    <a:cubicBezTo>
                      <a:pt x="42923" y="11847"/>
                      <a:pt x="42946" y="11705"/>
                      <a:pt x="42935" y="11550"/>
                    </a:cubicBezTo>
                    <a:cubicBezTo>
                      <a:pt x="42875" y="10978"/>
                      <a:pt x="42649" y="10454"/>
                      <a:pt x="42149" y="10121"/>
                    </a:cubicBezTo>
                    <a:cubicBezTo>
                      <a:pt x="41792" y="9895"/>
                      <a:pt x="41375" y="9704"/>
                      <a:pt x="40946" y="9621"/>
                    </a:cubicBezTo>
                    <a:cubicBezTo>
                      <a:pt x="40387" y="9502"/>
                      <a:pt x="39827" y="9490"/>
                      <a:pt x="39279" y="9466"/>
                    </a:cubicBezTo>
                    <a:cubicBezTo>
                      <a:pt x="38541" y="9454"/>
                      <a:pt x="37815" y="9454"/>
                      <a:pt x="37089" y="9502"/>
                    </a:cubicBezTo>
                    <a:cubicBezTo>
                      <a:pt x="36386" y="9550"/>
                      <a:pt x="35672" y="9621"/>
                      <a:pt x="34969" y="9692"/>
                    </a:cubicBezTo>
                    <a:cubicBezTo>
                      <a:pt x="34648" y="9728"/>
                      <a:pt x="34314" y="9788"/>
                      <a:pt x="33993" y="9847"/>
                    </a:cubicBezTo>
                    <a:cubicBezTo>
                      <a:pt x="33660" y="9895"/>
                      <a:pt x="33338" y="9954"/>
                      <a:pt x="33005" y="10038"/>
                    </a:cubicBezTo>
                    <a:cubicBezTo>
                      <a:pt x="32755" y="10097"/>
                      <a:pt x="32505" y="10193"/>
                      <a:pt x="32219" y="10300"/>
                    </a:cubicBezTo>
                    <a:cubicBezTo>
                      <a:pt x="32195" y="10490"/>
                      <a:pt x="32171" y="10704"/>
                      <a:pt x="32290" y="10895"/>
                    </a:cubicBezTo>
                    <a:cubicBezTo>
                      <a:pt x="32457" y="11169"/>
                      <a:pt x="32374" y="11526"/>
                      <a:pt x="32648" y="11728"/>
                    </a:cubicBezTo>
                    <a:cubicBezTo>
                      <a:pt x="32707" y="11776"/>
                      <a:pt x="32707" y="11943"/>
                      <a:pt x="32695" y="12026"/>
                    </a:cubicBezTo>
                    <a:cubicBezTo>
                      <a:pt x="32636" y="12217"/>
                      <a:pt x="32588" y="12443"/>
                      <a:pt x="32457" y="12598"/>
                    </a:cubicBezTo>
                    <a:cubicBezTo>
                      <a:pt x="31993" y="13169"/>
                      <a:pt x="31445" y="13693"/>
                      <a:pt x="30802" y="14086"/>
                    </a:cubicBezTo>
                    <a:cubicBezTo>
                      <a:pt x="29992" y="14586"/>
                      <a:pt x="29171" y="15074"/>
                      <a:pt x="28349" y="15574"/>
                    </a:cubicBezTo>
                    <a:cubicBezTo>
                      <a:pt x="28087" y="15729"/>
                      <a:pt x="27802" y="15848"/>
                      <a:pt x="27516" y="15991"/>
                    </a:cubicBezTo>
                    <a:cubicBezTo>
                      <a:pt x="27040" y="16205"/>
                      <a:pt x="26552" y="16372"/>
                      <a:pt x="26123" y="16658"/>
                    </a:cubicBezTo>
                    <a:cubicBezTo>
                      <a:pt x="25766" y="16884"/>
                      <a:pt x="25373" y="17015"/>
                      <a:pt x="25016" y="17205"/>
                    </a:cubicBezTo>
                    <a:cubicBezTo>
                      <a:pt x="24337" y="17562"/>
                      <a:pt x="23527" y="17598"/>
                      <a:pt x="22813" y="17872"/>
                    </a:cubicBezTo>
                    <a:cubicBezTo>
                      <a:pt x="22099" y="17908"/>
                      <a:pt x="21444" y="18229"/>
                      <a:pt x="20765" y="18384"/>
                    </a:cubicBezTo>
                    <a:cubicBezTo>
                      <a:pt x="20146" y="18515"/>
                      <a:pt x="19574" y="18741"/>
                      <a:pt x="18932" y="18741"/>
                    </a:cubicBezTo>
                    <a:cubicBezTo>
                      <a:pt x="18515" y="18741"/>
                      <a:pt x="18098" y="18741"/>
                      <a:pt x="17693" y="18801"/>
                    </a:cubicBezTo>
                    <a:cubicBezTo>
                      <a:pt x="17015" y="18908"/>
                      <a:pt x="16324" y="18884"/>
                      <a:pt x="15645" y="18884"/>
                    </a:cubicBezTo>
                    <a:cubicBezTo>
                      <a:pt x="15431" y="18884"/>
                      <a:pt x="15229" y="18765"/>
                      <a:pt x="15026" y="18813"/>
                    </a:cubicBezTo>
                    <a:cubicBezTo>
                      <a:pt x="14514" y="18932"/>
                      <a:pt x="14050" y="18741"/>
                      <a:pt x="13562" y="18634"/>
                    </a:cubicBezTo>
                    <a:cubicBezTo>
                      <a:pt x="12943" y="18515"/>
                      <a:pt x="12347" y="18324"/>
                      <a:pt x="11728" y="18265"/>
                    </a:cubicBezTo>
                    <a:cubicBezTo>
                      <a:pt x="11490" y="18229"/>
                      <a:pt x="11300" y="18134"/>
                      <a:pt x="11133" y="17955"/>
                    </a:cubicBezTo>
                    <a:cubicBezTo>
                      <a:pt x="10883" y="17670"/>
                      <a:pt x="10716" y="17324"/>
                      <a:pt x="10633" y="16955"/>
                    </a:cubicBezTo>
                    <a:cubicBezTo>
                      <a:pt x="10550" y="16681"/>
                      <a:pt x="10478" y="16408"/>
                      <a:pt x="10371" y="16050"/>
                    </a:cubicBezTo>
                    <a:cubicBezTo>
                      <a:pt x="9895" y="16539"/>
                      <a:pt x="9335" y="16658"/>
                      <a:pt x="8776" y="16860"/>
                    </a:cubicBezTo>
                    <a:cubicBezTo>
                      <a:pt x="8335" y="17027"/>
                      <a:pt x="7906" y="17277"/>
                      <a:pt x="7442" y="17372"/>
                    </a:cubicBezTo>
                    <a:cubicBezTo>
                      <a:pt x="6930" y="17479"/>
                      <a:pt x="6490" y="17801"/>
                      <a:pt x="5966" y="17848"/>
                    </a:cubicBezTo>
                    <a:cubicBezTo>
                      <a:pt x="5120" y="18229"/>
                      <a:pt x="4239" y="18563"/>
                      <a:pt x="3442" y="19039"/>
                    </a:cubicBezTo>
                    <a:cubicBezTo>
                      <a:pt x="3239" y="19158"/>
                      <a:pt x="3037" y="19265"/>
                      <a:pt x="2846" y="19360"/>
                    </a:cubicBezTo>
                    <a:cubicBezTo>
                      <a:pt x="2584" y="19515"/>
                      <a:pt x="2382" y="19718"/>
                      <a:pt x="2072" y="19765"/>
                    </a:cubicBezTo>
                    <a:cubicBezTo>
                      <a:pt x="1989" y="19777"/>
                      <a:pt x="1906" y="19837"/>
                      <a:pt x="1858" y="19896"/>
                    </a:cubicBezTo>
                    <a:cubicBezTo>
                      <a:pt x="1656" y="20218"/>
                      <a:pt x="1322" y="20420"/>
                      <a:pt x="1060" y="20658"/>
                    </a:cubicBezTo>
                    <a:cubicBezTo>
                      <a:pt x="941" y="20801"/>
                      <a:pt x="822" y="20944"/>
                      <a:pt x="751" y="21170"/>
                    </a:cubicBezTo>
                    <a:close/>
                    <a:moveTo>
                      <a:pt x="10133" y="7895"/>
                    </a:moveTo>
                    <a:cubicBezTo>
                      <a:pt x="10109" y="8002"/>
                      <a:pt x="10073" y="8038"/>
                      <a:pt x="10073" y="8073"/>
                    </a:cubicBezTo>
                    <a:cubicBezTo>
                      <a:pt x="10109" y="8859"/>
                      <a:pt x="10133" y="9645"/>
                      <a:pt x="10180" y="10443"/>
                    </a:cubicBezTo>
                    <a:cubicBezTo>
                      <a:pt x="10180" y="10538"/>
                      <a:pt x="10216" y="10645"/>
                      <a:pt x="10228" y="10752"/>
                    </a:cubicBezTo>
                    <a:cubicBezTo>
                      <a:pt x="10276" y="10990"/>
                      <a:pt x="10300" y="11240"/>
                      <a:pt x="10347" y="11478"/>
                    </a:cubicBezTo>
                    <a:cubicBezTo>
                      <a:pt x="10430" y="11955"/>
                      <a:pt x="10430" y="12431"/>
                      <a:pt x="10597" y="12895"/>
                    </a:cubicBezTo>
                    <a:cubicBezTo>
                      <a:pt x="10692" y="13157"/>
                      <a:pt x="10835" y="13312"/>
                      <a:pt x="11121" y="13336"/>
                    </a:cubicBezTo>
                    <a:cubicBezTo>
                      <a:pt x="11443" y="13360"/>
                      <a:pt x="11788" y="13383"/>
                      <a:pt x="12121" y="13431"/>
                    </a:cubicBezTo>
                    <a:cubicBezTo>
                      <a:pt x="12502" y="13491"/>
                      <a:pt x="12895" y="13574"/>
                      <a:pt x="13276" y="13633"/>
                    </a:cubicBezTo>
                    <a:cubicBezTo>
                      <a:pt x="13645" y="13681"/>
                      <a:pt x="14026" y="13741"/>
                      <a:pt x="14395" y="13693"/>
                    </a:cubicBezTo>
                    <a:cubicBezTo>
                      <a:pt x="14883" y="13657"/>
                      <a:pt x="15395" y="13657"/>
                      <a:pt x="15884" y="13633"/>
                    </a:cubicBezTo>
                    <a:lnTo>
                      <a:pt x="16372" y="13598"/>
                    </a:lnTo>
                    <a:cubicBezTo>
                      <a:pt x="16586" y="13562"/>
                      <a:pt x="16777" y="13538"/>
                      <a:pt x="16979" y="13502"/>
                    </a:cubicBezTo>
                    <a:cubicBezTo>
                      <a:pt x="17134" y="13491"/>
                      <a:pt x="17265" y="13479"/>
                      <a:pt x="17419" y="13455"/>
                    </a:cubicBezTo>
                    <a:cubicBezTo>
                      <a:pt x="17896" y="13383"/>
                      <a:pt x="18372" y="13324"/>
                      <a:pt x="18824" y="13252"/>
                    </a:cubicBezTo>
                    <a:cubicBezTo>
                      <a:pt x="18943" y="13241"/>
                      <a:pt x="19063" y="13205"/>
                      <a:pt x="19182" y="13181"/>
                    </a:cubicBezTo>
                    <a:cubicBezTo>
                      <a:pt x="19408" y="13121"/>
                      <a:pt x="19610" y="13038"/>
                      <a:pt x="19836" y="12979"/>
                    </a:cubicBezTo>
                    <a:cubicBezTo>
                      <a:pt x="20110" y="12907"/>
                      <a:pt x="20372" y="12883"/>
                      <a:pt x="20622" y="12788"/>
                    </a:cubicBezTo>
                    <a:cubicBezTo>
                      <a:pt x="21444" y="12443"/>
                      <a:pt x="22372" y="12407"/>
                      <a:pt x="23146" y="11931"/>
                    </a:cubicBezTo>
                    <a:cubicBezTo>
                      <a:pt x="23158" y="11907"/>
                      <a:pt x="23182" y="11931"/>
                      <a:pt x="23206" y="11907"/>
                    </a:cubicBezTo>
                    <a:cubicBezTo>
                      <a:pt x="23575" y="11776"/>
                      <a:pt x="23956" y="11669"/>
                      <a:pt x="24301" y="11514"/>
                    </a:cubicBezTo>
                    <a:cubicBezTo>
                      <a:pt x="25028" y="11169"/>
                      <a:pt x="25766" y="10800"/>
                      <a:pt x="26492" y="10454"/>
                    </a:cubicBezTo>
                    <a:cubicBezTo>
                      <a:pt x="26742" y="10335"/>
                      <a:pt x="26968" y="10204"/>
                      <a:pt x="27171" y="10026"/>
                    </a:cubicBezTo>
                    <a:cubicBezTo>
                      <a:pt x="27575" y="9692"/>
                      <a:pt x="27980" y="9371"/>
                      <a:pt x="28397" y="9050"/>
                    </a:cubicBezTo>
                    <a:cubicBezTo>
                      <a:pt x="28540" y="8930"/>
                      <a:pt x="28695" y="8835"/>
                      <a:pt x="28647" y="8609"/>
                    </a:cubicBezTo>
                    <a:cubicBezTo>
                      <a:pt x="28635" y="8538"/>
                      <a:pt x="28730" y="8430"/>
                      <a:pt x="28790" y="8359"/>
                    </a:cubicBezTo>
                    <a:cubicBezTo>
                      <a:pt x="29195" y="7895"/>
                      <a:pt x="29564" y="7406"/>
                      <a:pt x="29933" y="6895"/>
                    </a:cubicBezTo>
                    <a:cubicBezTo>
                      <a:pt x="29719" y="6359"/>
                      <a:pt x="29516" y="5835"/>
                      <a:pt x="29302" y="5323"/>
                    </a:cubicBezTo>
                    <a:cubicBezTo>
                      <a:pt x="29099" y="4799"/>
                      <a:pt x="28969" y="4251"/>
                      <a:pt x="28707" y="3739"/>
                    </a:cubicBezTo>
                    <a:cubicBezTo>
                      <a:pt x="28468" y="3251"/>
                      <a:pt x="28302" y="2704"/>
                      <a:pt x="28028" y="2192"/>
                    </a:cubicBezTo>
                    <a:cubicBezTo>
                      <a:pt x="27861" y="2358"/>
                      <a:pt x="27742" y="2501"/>
                      <a:pt x="27611" y="2620"/>
                    </a:cubicBezTo>
                    <a:cubicBezTo>
                      <a:pt x="27302" y="2918"/>
                      <a:pt x="27016" y="3263"/>
                      <a:pt x="26671" y="3513"/>
                    </a:cubicBezTo>
                    <a:cubicBezTo>
                      <a:pt x="25361" y="4513"/>
                      <a:pt x="23932" y="5335"/>
                      <a:pt x="22432" y="6002"/>
                    </a:cubicBezTo>
                    <a:cubicBezTo>
                      <a:pt x="21075" y="6597"/>
                      <a:pt x="19694" y="7085"/>
                      <a:pt x="18289" y="7549"/>
                    </a:cubicBezTo>
                    <a:cubicBezTo>
                      <a:pt x="17920" y="7668"/>
                      <a:pt x="17550" y="7787"/>
                      <a:pt x="17158" y="7859"/>
                    </a:cubicBezTo>
                    <a:cubicBezTo>
                      <a:pt x="16181" y="8061"/>
                      <a:pt x="15193" y="8192"/>
                      <a:pt x="14217" y="8395"/>
                    </a:cubicBezTo>
                    <a:cubicBezTo>
                      <a:pt x="13609" y="8538"/>
                      <a:pt x="12978" y="8419"/>
                      <a:pt x="12371" y="8561"/>
                    </a:cubicBezTo>
                    <a:cubicBezTo>
                      <a:pt x="12312" y="8573"/>
                      <a:pt x="12252" y="8549"/>
                      <a:pt x="12193" y="8549"/>
                    </a:cubicBezTo>
                    <a:cubicBezTo>
                      <a:pt x="11597" y="8514"/>
                      <a:pt x="11050" y="8371"/>
                      <a:pt x="10538" y="8061"/>
                    </a:cubicBezTo>
                    <a:cubicBezTo>
                      <a:pt x="10466" y="7966"/>
                      <a:pt x="10311" y="7954"/>
                      <a:pt x="10133" y="7895"/>
                    </a:cubicBezTo>
                    <a:close/>
                    <a:moveTo>
                      <a:pt x="10895" y="13752"/>
                    </a:moveTo>
                    <a:cubicBezTo>
                      <a:pt x="10716" y="14253"/>
                      <a:pt x="10788" y="14669"/>
                      <a:pt x="10895" y="15098"/>
                    </a:cubicBezTo>
                    <a:cubicBezTo>
                      <a:pt x="10966" y="15396"/>
                      <a:pt x="11014" y="15705"/>
                      <a:pt x="11073" y="16003"/>
                    </a:cubicBezTo>
                    <a:cubicBezTo>
                      <a:pt x="11181" y="16419"/>
                      <a:pt x="11252" y="16848"/>
                      <a:pt x="11466" y="17241"/>
                    </a:cubicBezTo>
                    <a:cubicBezTo>
                      <a:pt x="11609" y="17539"/>
                      <a:pt x="11835" y="17670"/>
                      <a:pt x="12133" y="17729"/>
                    </a:cubicBezTo>
                    <a:cubicBezTo>
                      <a:pt x="12728" y="17848"/>
                      <a:pt x="13312" y="17967"/>
                      <a:pt x="13907" y="18074"/>
                    </a:cubicBezTo>
                    <a:cubicBezTo>
                      <a:pt x="14181" y="18110"/>
                      <a:pt x="14479" y="18182"/>
                      <a:pt x="14764" y="18194"/>
                    </a:cubicBezTo>
                    <a:cubicBezTo>
                      <a:pt x="15491" y="18217"/>
                      <a:pt x="16229" y="18277"/>
                      <a:pt x="16943" y="18146"/>
                    </a:cubicBezTo>
                    <a:cubicBezTo>
                      <a:pt x="17217" y="18086"/>
                      <a:pt x="17515" y="18098"/>
                      <a:pt x="17800" y="18086"/>
                    </a:cubicBezTo>
                    <a:cubicBezTo>
                      <a:pt x="18693" y="18086"/>
                      <a:pt x="19574" y="17932"/>
                      <a:pt x="20456" y="17729"/>
                    </a:cubicBezTo>
                    <a:cubicBezTo>
                      <a:pt x="20694" y="17670"/>
                      <a:pt x="20944" y="17634"/>
                      <a:pt x="21158" y="17539"/>
                    </a:cubicBezTo>
                    <a:cubicBezTo>
                      <a:pt x="21372" y="17432"/>
                      <a:pt x="21575" y="17372"/>
                      <a:pt x="21813" y="17324"/>
                    </a:cubicBezTo>
                    <a:cubicBezTo>
                      <a:pt x="22087" y="17289"/>
                      <a:pt x="22337" y="17205"/>
                      <a:pt x="22611" y="17146"/>
                    </a:cubicBezTo>
                    <a:lnTo>
                      <a:pt x="24170" y="16741"/>
                    </a:lnTo>
                    <a:cubicBezTo>
                      <a:pt x="24277" y="16717"/>
                      <a:pt x="24373" y="16705"/>
                      <a:pt x="24468" y="16658"/>
                    </a:cubicBezTo>
                    <a:cubicBezTo>
                      <a:pt x="25194" y="16312"/>
                      <a:pt x="25921" y="15955"/>
                      <a:pt x="26659" y="15634"/>
                    </a:cubicBezTo>
                    <a:cubicBezTo>
                      <a:pt x="26956" y="15503"/>
                      <a:pt x="27230" y="15288"/>
                      <a:pt x="27587" y="15336"/>
                    </a:cubicBezTo>
                    <a:cubicBezTo>
                      <a:pt x="27671" y="15348"/>
                      <a:pt x="27742" y="15276"/>
                      <a:pt x="27814" y="15229"/>
                    </a:cubicBezTo>
                    <a:cubicBezTo>
                      <a:pt x="28778" y="14681"/>
                      <a:pt x="29731" y="14086"/>
                      <a:pt x="30671" y="13467"/>
                    </a:cubicBezTo>
                    <a:cubicBezTo>
                      <a:pt x="31088" y="13205"/>
                      <a:pt x="31397" y="12848"/>
                      <a:pt x="31719" y="12490"/>
                    </a:cubicBezTo>
                    <a:cubicBezTo>
                      <a:pt x="31862" y="12324"/>
                      <a:pt x="31909" y="12145"/>
                      <a:pt x="31909" y="11931"/>
                    </a:cubicBezTo>
                    <a:cubicBezTo>
                      <a:pt x="31862" y="11228"/>
                      <a:pt x="31636" y="10585"/>
                      <a:pt x="31385" y="9942"/>
                    </a:cubicBezTo>
                    <a:cubicBezTo>
                      <a:pt x="31278" y="9692"/>
                      <a:pt x="31195" y="9442"/>
                      <a:pt x="31100" y="9192"/>
                    </a:cubicBezTo>
                    <a:cubicBezTo>
                      <a:pt x="30897" y="8621"/>
                      <a:pt x="30612" y="8097"/>
                      <a:pt x="30290" y="7549"/>
                    </a:cubicBezTo>
                    <a:cubicBezTo>
                      <a:pt x="30076" y="7716"/>
                      <a:pt x="29969" y="7895"/>
                      <a:pt x="29909" y="8085"/>
                    </a:cubicBezTo>
                    <a:cubicBezTo>
                      <a:pt x="29659" y="8859"/>
                      <a:pt x="29111" y="9395"/>
                      <a:pt x="28516" y="9871"/>
                    </a:cubicBezTo>
                    <a:cubicBezTo>
                      <a:pt x="27742" y="10466"/>
                      <a:pt x="26968" y="11074"/>
                      <a:pt x="26040" y="11419"/>
                    </a:cubicBezTo>
                    <a:cubicBezTo>
                      <a:pt x="25980" y="11431"/>
                      <a:pt x="25944" y="11478"/>
                      <a:pt x="25885" y="11514"/>
                    </a:cubicBezTo>
                    <a:cubicBezTo>
                      <a:pt x="25194" y="11895"/>
                      <a:pt x="24468" y="12193"/>
                      <a:pt x="23718" y="12467"/>
                    </a:cubicBezTo>
                    <a:cubicBezTo>
                      <a:pt x="23087" y="12705"/>
                      <a:pt x="22432" y="12871"/>
                      <a:pt x="21789" y="13133"/>
                    </a:cubicBezTo>
                    <a:cubicBezTo>
                      <a:pt x="21158" y="13383"/>
                      <a:pt x="20503" y="13491"/>
                      <a:pt x="19884" y="13693"/>
                    </a:cubicBezTo>
                    <a:cubicBezTo>
                      <a:pt x="19539" y="13812"/>
                      <a:pt x="19134" y="13752"/>
                      <a:pt x="18812" y="13955"/>
                    </a:cubicBezTo>
                    <a:cubicBezTo>
                      <a:pt x="18753" y="13991"/>
                      <a:pt x="18646" y="13967"/>
                      <a:pt x="18574" y="13979"/>
                    </a:cubicBezTo>
                    <a:cubicBezTo>
                      <a:pt x="18265" y="14026"/>
                      <a:pt x="17943" y="14038"/>
                      <a:pt x="17646" y="14098"/>
                    </a:cubicBezTo>
                    <a:cubicBezTo>
                      <a:pt x="16562" y="14348"/>
                      <a:pt x="15467" y="14336"/>
                      <a:pt x="14371" y="14288"/>
                    </a:cubicBezTo>
                    <a:cubicBezTo>
                      <a:pt x="13169" y="14288"/>
                      <a:pt x="12026" y="14110"/>
                      <a:pt x="10895" y="13752"/>
                    </a:cubicBezTo>
                    <a:close/>
                    <a:moveTo>
                      <a:pt x="10073" y="6347"/>
                    </a:moveTo>
                    <a:cubicBezTo>
                      <a:pt x="10157" y="6514"/>
                      <a:pt x="10192" y="6692"/>
                      <a:pt x="10311" y="6787"/>
                    </a:cubicBezTo>
                    <a:cubicBezTo>
                      <a:pt x="10847" y="7287"/>
                      <a:pt x="11490" y="7561"/>
                      <a:pt x="12205" y="7609"/>
                    </a:cubicBezTo>
                    <a:cubicBezTo>
                      <a:pt x="12788" y="7645"/>
                      <a:pt x="13371" y="7680"/>
                      <a:pt x="13943" y="7621"/>
                    </a:cubicBezTo>
                    <a:cubicBezTo>
                      <a:pt x="14443" y="7585"/>
                      <a:pt x="14943" y="7526"/>
                      <a:pt x="15431" y="7442"/>
                    </a:cubicBezTo>
                    <a:cubicBezTo>
                      <a:pt x="15931" y="7371"/>
                      <a:pt x="16407" y="7240"/>
                      <a:pt x="16907" y="7180"/>
                    </a:cubicBezTo>
                    <a:cubicBezTo>
                      <a:pt x="17574" y="7109"/>
                      <a:pt x="18170" y="6764"/>
                      <a:pt x="18848" y="6716"/>
                    </a:cubicBezTo>
                    <a:cubicBezTo>
                      <a:pt x="18884" y="6716"/>
                      <a:pt x="18920" y="6692"/>
                      <a:pt x="18967" y="6668"/>
                    </a:cubicBezTo>
                    <a:cubicBezTo>
                      <a:pt x="19503" y="6490"/>
                      <a:pt x="20015" y="6311"/>
                      <a:pt x="20551" y="6121"/>
                    </a:cubicBezTo>
                    <a:cubicBezTo>
                      <a:pt x="21182" y="5894"/>
                      <a:pt x="21801" y="5656"/>
                      <a:pt x="22420" y="5406"/>
                    </a:cubicBezTo>
                    <a:cubicBezTo>
                      <a:pt x="22896" y="5216"/>
                      <a:pt x="23373" y="4990"/>
                      <a:pt x="23813" y="4739"/>
                    </a:cubicBezTo>
                    <a:cubicBezTo>
                      <a:pt x="24397" y="4430"/>
                      <a:pt x="25004" y="4156"/>
                      <a:pt x="25540" y="3751"/>
                    </a:cubicBezTo>
                    <a:cubicBezTo>
                      <a:pt x="26028" y="3382"/>
                      <a:pt x="26552" y="3025"/>
                      <a:pt x="27040" y="2644"/>
                    </a:cubicBezTo>
                    <a:cubicBezTo>
                      <a:pt x="27421" y="2346"/>
                      <a:pt x="27718" y="1953"/>
                      <a:pt x="27873" y="1525"/>
                    </a:cubicBezTo>
                    <a:cubicBezTo>
                      <a:pt x="27837" y="1430"/>
                      <a:pt x="27802" y="1370"/>
                      <a:pt x="27778" y="1334"/>
                    </a:cubicBezTo>
                    <a:cubicBezTo>
                      <a:pt x="27599" y="977"/>
                      <a:pt x="27314" y="822"/>
                      <a:pt x="26921" y="822"/>
                    </a:cubicBezTo>
                    <a:cubicBezTo>
                      <a:pt x="26671" y="822"/>
                      <a:pt x="26421" y="834"/>
                      <a:pt x="26182" y="775"/>
                    </a:cubicBezTo>
                    <a:cubicBezTo>
                      <a:pt x="25647" y="656"/>
                      <a:pt x="25111" y="656"/>
                      <a:pt x="24575" y="703"/>
                    </a:cubicBezTo>
                    <a:cubicBezTo>
                      <a:pt x="23992" y="751"/>
                      <a:pt x="23408" y="751"/>
                      <a:pt x="22837" y="834"/>
                    </a:cubicBezTo>
                    <a:cubicBezTo>
                      <a:pt x="22337" y="918"/>
                      <a:pt x="21849" y="1013"/>
                      <a:pt x="21360" y="1049"/>
                    </a:cubicBezTo>
                    <a:cubicBezTo>
                      <a:pt x="21170" y="1060"/>
                      <a:pt x="20991" y="1060"/>
                      <a:pt x="20813" y="1108"/>
                    </a:cubicBezTo>
                    <a:cubicBezTo>
                      <a:pt x="19920" y="1299"/>
                      <a:pt x="19027" y="1513"/>
                      <a:pt x="18134" y="1703"/>
                    </a:cubicBezTo>
                    <a:cubicBezTo>
                      <a:pt x="17991" y="1727"/>
                      <a:pt x="17848" y="1787"/>
                      <a:pt x="17717" y="1834"/>
                    </a:cubicBezTo>
                    <a:cubicBezTo>
                      <a:pt x="17455" y="1930"/>
                      <a:pt x="17205" y="2013"/>
                      <a:pt x="16943" y="2084"/>
                    </a:cubicBezTo>
                    <a:cubicBezTo>
                      <a:pt x="16229" y="2299"/>
                      <a:pt x="15526" y="2584"/>
                      <a:pt x="14860" y="2918"/>
                    </a:cubicBezTo>
                    <a:cubicBezTo>
                      <a:pt x="14181" y="3275"/>
                      <a:pt x="13490" y="3620"/>
                      <a:pt x="12859" y="4049"/>
                    </a:cubicBezTo>
                    <a:cubicBezTo>
                      <a:pt x="12062" y="4609"/>
                      <a:pt x="11240" y="5120"/>
                      <a:pt x="10430" y="5644"/>
                    </a:cubicBezTo>
                    <a:cubicBezTo>
                      <a:pt x="10371" y="6049"/>
                      <a:pt x="10371" y="6049"/>
                      <a:pt x="10073" y="63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</p:grpSp>
        <p:grpSp>
          <p:nvGrpSpPr>
            <p:cNvPr id="6" name="Google Shape;121;p15"/>
            <p:cNvGrpSpPr/>
            <p:nvPr/>
          </p:nvGrpSpPr>
          <p:grpSpPr>
            <a:xfrm flipH="1">
              <a:off x="3894974" y="4266801"/>
              <a:ext cx="664584" cy="282879"/>
              <a:chOff x="3303505" y="4211144"/>
              <a:chExt cx="1250649" cy="532336"/>
            </a:xfrm>
          </p:grpSpPr>
          <p:sp>
            <p:nvSpPr>
              <p:cNvPr id="7" name="Google Shape;122;p15"/>
              <p:cNvSpPr/>
              <p:nvPr/>
            </p:nvSpPr>
            <p:spPr>
              <a:xfrm>
                <a:off x="3684913" y="4272963"/>
                <a:ext cx="61888" cy="61888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787" extrusionOk="0">
                    <a:moveTo>
                      <a:pt x="1084" y="180"/>
                    </a:moveTo>
                    <a:cubicBezTo>
                      <a:pt x="941" y="334"/>
                      <a:pt x="727" y="453"/>
                      <a:pt x="655" y="680"/>
                    </a:cubicBezTo>
                    <a:cubicBezTo>
                      <a:pt x="608" y="811"/>
                      <a:pt x="500" y="918"/>
                      <a:pt x="370" y="977"/>
                    </a:cubicBezTo>
                    <a:cubicBezTo>
                      <a:pt x="203" y="1049"/>
                      <a:pt x="108" y="1192"/>
                      <a:pt x="12" y="1323"/>
                    </a:cubicBezTo>
                    <a:cubicBezTo>
                      <a:pt x="24" y="1489"/>
                      <a:pt x="0" y="1644"/>
                      <a:pt x="131" y="1787"/>
                    </a:cubicBezTo>
                    <a:cubicBezTo>
                      <a:pt x="489" y="1692"/>
                      <a:pt x="834" y="1608"/>
                      <a:pt x="1084" y="1334"/>
                    </a:cubicBezTo>
                    <a:cubicBezTo>
                      <a:pt x="1215" y="1203"/>
                      <a:pt x="1322" y="1049"/>
                      <a:pt x="1453" y="918"/>
                    </a:cubicBezTo>
                    <a:cubicBezTo>
                      <a:pt x="1691" y="668"/>
                      <a:pt x="1786" y="382"/>
                      <a:pt x="1572" y="37"/>
                    </a:cubicBezTo>
                    <a:cubicBezTo>
                      <a:pt x="1370" y="1"/>
                      <a:pt x="1203" y="37"/>
                      <a:pt x="1084" y="180"/>
                    </a:cubicBezTo>
                    <a:close/>
                  </a:path>
                </a:pathLst>
              </a:custGeom>
              <a:solidFill>
                <a:srgbClr val="0B2F5B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8" name="Google Shape;123;p15"/>
              <p:cNvSpPr/>
              <p:nvPr/>
            </p:nvSpPr>
            <p:spPr>
              <a:xfrm>
                <a:off x="3325774" y="4363701"/>
                <a:ext cx="359589" cy="310099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8954" extrusionOk="0">
                    <a:moveTo>
                      <a:pt x="3322" y="0"/>
                    </a:moveTo>
                    <a:cubicBezTo>
                      <a:pt x="4310" y="72"/>
                      <a:pt x="5251" y="84"/>
                      <a:pt x="6156" y="381"/>
                    </a:cubicBezTo>
                    <a:cubicBezTo>
                      <a:pt x="6620" y="536"/>
                      <a:pt x="7096" y="655"/>
                      <a:pt x="7561" y="810"/>
                    </a:cubicBezTo>
                    <a:cubicBezTo>
                      <a:pt x="8180" y="1024"/>
                      <a:pt x="8775" y="1286"/>
                      <a:pt x="9239" y="1786"/>
                    </a:cubicBezTo>
                    <a:cubicBezTo>
                      <a:pt x="9477" y="2036"/>
                      <a:pt x="9727" y="2263"/>
                      <a:pt x="9930" y="2572"/>
                    </a:cubicBezTo>
                    <a:cubicBezTo>
                      <a:pt x="10180" y="2989"/>
                      <a:pt x="10311" y="3429"/>
                      <a:pt x="10359" y="3894"/>
                    </a:cubicBezTo>
                    <a:cubicBezTo>
                      <a:pt x="10382" y="4227"/>
                      <a:pt x="10382" y="4549"/>
                      <a:pt x="10382" y="4882"/>
                    </a:cubicBezTo>
                    <a:cubicBezTo>
                      <a:pt x="10359" y="5441"/>
                      <a:pt x="10144" y="5953"/>
                      <a:pt x="9787" y="6382"/>
                    </a:cubicBezTo>
                    <a:cubicBezTo>
                      <a:pt x="9644" y="6561"/>
                      <a:pt x="9525" y="6751"/>
                      <a:pt x="9370" y="6918"/>
                    </a:cubicBezTo>
                    <a:cubicBezTo>
                      <a:pt x="8870" y="7466"/>
                      <a:pt x="8275" y="7882"/>
                      <a:pt x="7692" y="8347"/>
                    </a:cubicBezTo>
                    <a:cubicBezTo>
                      <a:pt x="7644" y="8394"/>
                      <a:pt x="7584" y="8406"/>
                      <a:pt x="7525" y="8430"/>
                    </a:cubicBezTo>
                    <a:cubicBezTo>
                      <a:pt x="6215" y="8847"/>
                      <a:pt x="4882" y="8954"/>
                      <a:pt x="3536" y="8609"/>
                    </a:cubicBezTo>
                    <a:cubicBezTo>
                      <a:pt x="3298" y="8549"/>
                      <a:pt x="3060" y="8478"/>
                      <a:pt x="2822" y="8454"/>
                    </a:cubicBezTo>
                    <a:cubicBezTo>
                      <a:pt x="2227" y="8394"/>
                      <a:pt x="1774" y="8049"/>
                      <a:pt x="1310" y="7716"/>
                    </a:cubicBezTo>
                    <a:cubicBezTo>
                      <a:pt x="1155" y="7620"/>
                      <a:pt x="1024" y="7477"/>
                      <a:pt x="917" y="7335"/>
                    </a:cubicBezTo>
                    <a:cubicBezTo>
                      <a:pt x="726" y="7061"/>
                      <a:pt x="560" y="6787"/>
                      <a:pt x="405" y="6513"/>
                    </a:cubicBezTo>
                    <a:cubicBezTo>
                      <a:pt x="381" y="6489"/>
                      <a:pt x="357" y="6442"/>
                      <a:pt x="357" y="6406"/>
                    </a:cubicBezTo>
                    <a:cubicBezTo>
                      <a:pt x="286" y="5692"/>
                      <a:pt x="0" y="5025"/>
                      <a:pt x="72" y="4287"/>
                    </a:cubicBezTo>
                    <a:cubicBezTo>
                      <a:pt x="119" y="3787"/>
                      <a:pt x="143" y="3298"/>
                      <a:pt x="179" y="2810"/>
                    </a:cubicBezTo>
                    <a:cubicBezTo>
                      <a:pt x="179" y="2739"/>
                      <a:pt x="226" y="2655"/>
                      <a:pt x="250" y="2584"/>
                    </a:cubicBezTo>
                    <a:cubicBezTo>
                      <a:pt x="357" y="2298"/>
                      <a:pt x="441" y="2001"/>
                      <a:pt x="548" y="1727"/>
                    </a:cubicBezTo>
                    <a:cubicBezTo>
                      <a:pt x="619" y="1524"/>
                      <a:pt x="679" y="1334"/>
                      <a:pt x="798" y="1167"/>
                    </a:cubicBezTo>
                    <a:cubicBezTo>
                      <a:pt x="1024" y="858"/>
                      <a:pt x="1381" y="655"/>
                      <a:pt x="1572" y="310"/>
                    </a:cubicBezTo>
                    <a:cubicBezTo>
                      <a:pt x="1619" y="215"/>
                      <a:pt x="1786" y="179"/>
                      <a:pt x="1905" y="155"/>
                    </a:cubicBezTo>
                    <a:cubicBezTo>
                      <a:pt x="2381" y="96"/>
                      <a:pt x="2869" y="36"/>
                      <a:pt x="3322" y="0"/>
                    </a:cubicBezTo>
                    <a:close/>
                    <a:moveTo>
                      <a:pt x="1179" y="4703"/>
                    </a:moveTo>
                    <a:cubicBezTo>
                      <a:pt x="1191" y="5025"/>
                      <a:pt x="1179" y="5382"/>
                      <a:pt x="1250" y="5727"/>
                    </a:cubicBezTo>
                    <a:cubicBezTo>
                      <a:pt x="1369" y="6275"/>
                      <a:pt x="1572" y="6811"/>
                      <a:pt x="2143" y="7049"/>
                    </a:cubicBezTo>
                    <a:cubicBezTo>
                      <a:pt x="2739" y="7299"/>
                      <a:pt x="3346" y="7573"/>
                      <a:pt x="4001" y="7644"/>
                    </a:cubicBezTo>
                    <a:cubicBezTo>
                      <a:pt x="4334" y="7680"/>
                      <a:pt x="4644" y="7763"/>
                      <a:pt x="4965" y="7775"/>
                    </a:cubicBezTo>
                    <a:cubicBezTo>
                      <a:pt x="5441" y="7799"/>
                      <a:pt x="5906" y="7763"/>
                      <a:pt x="6358" y="7573"/>
                    </a:cubicBezTo>
                    <a:cubicBezTo>
                      <a:pt x="6739" y="7394"/>
                      <a:pt x="7156" y="7263"/>
                      <a:pt x="7549" y="7061"/>
                    </a:cubicBezTo>
                    <a:cubicBezTo>
                      <a:pt x="7775" y="6942"/>
                      <a:pt x="8037" y="6811"/>
                      <a:pt x="8180" y="6620"/>
                    </a:cubicBezTo>
                    <a:cubicBezTo>
                      <a:pt x="8596" y="6084"/>
                      <a:pt x="8894" y="5477"/>
                      <a:pt x="8882" y="4763"/>
                    </a:cubicBezTo>
                    <a:cubicBezTo>
                      <a:pt x="8870" y="4429"/>
                      <a:pt x="8835" y="4108"/>
                      <a:pt x="8763" y="3787"/>
                    </a:cubicBezTo>
                    <a:cubicBezTo>
                      <a:pt x="8692" y="3477"/>
                      <a:pt x="8549" y="3179"/>
                      <a:pt x="8323" y="2929"/>
                    </a:cubicBezTo>
                    <a:cubicBezTo>
                      <a:pt x="7763" y="2358"/>
                      <a:pt x="7084" y="2060"/>
                      <a:pt x="6322" y="1917"/>
                    </a:cubicBezTo>
                    <a:cubicBezTo>
                      <a:pt x="5513" y="1762"/>
                      <a:pt x="4715" y="1667"/>
                      <a:pt x="3893" y="1572"/>
                    </a:cubicBezTo>
                    <a:cubicBezTo>
                      <a:pt x="3453" y="1524"/>
                      <a:pt x="3000" y="1548"/>
                      <a:pt x="2548" y="1548"/>
                    </a:cubicBezTo>
                    <a:cubicBezTo>
                      <a:pt x="2381" y="1548"/>
                      <a:pt x="2262" y="1608"/>
                      <a:pt x="2167" y="1727"/>
                    </a:cubicBezTo>
                    <a:cubicBezTo>
                      <a:pt x="1810" y="2155"/>
                      <a:pt x="1488" y="2596"/>
                      <a:pt x="1393" y="3167"/>
                    </a:cubicBezTo>
                    <a:cubicBezTo>
                      <a:pt x="1322" y="3667"/>
                      <a:pt x="1262" y="4179"/>
                      <a:pt x="1179" y="47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9" name="Google Shape;124;p15"/>
              <p:cNvSpPr/>
              <p:nvPr/>
            </p:nvSpPr>
            <p:spPr>
              <a:xfrm>
                <a:off x="3873764" y="4413571"/>
                <a:ext cx="359174" cy="311381"/>
              </a:xfrm>
              <a:custGeom>
                <a:avLst/>
                <a:gdLst/>
                <a:ahLst/>
                <a:cxnLst/>
                <a:rect l="l" t="t" r="r" b="b"/>
                <a:pathLst>
                  <a:path w="10371" h="8991" extrusionOk="0">
                    <a:moveTo>
                      <a:pt x="24" y="4335"/>
                    </a:moveTo>
                    <a:cubicBezTo>
                      <a:pt x="60" y="3823"/>
                      <a:pt x="84" y="3335"/>
                      <a:pt x="143" y="2858"/>
                    </a:cubicBezTo>
                    <a:cubicBezTo>
                      <a:pt x="155" y="2728"/>
                      <a:pt x="227" y="2585"/>
                      <a:pt x="322" y="2466"/>
                    </a:cubicBezTo>
                    <a:cubicBezTo>
                      <a:pt x="441" y="2311"/>
                      <a:pt x="548" y="2144"/>
                      <a:pt x="512" y="1918"/>
                    </a:cubicBezTo>
                    <a:cubicBezTo>
                      <a:pt x="489" y="1549"/>
                      <a:pt x="679" y="1251"/>
                      <a:pt x="929" y="989"/>
                    </a:cubicBezTo>
                    <a:cubicBezTo>
                      <a:pt x="1060" y="858"/>
                      <a:pt x="1239" y="751"/>
                      <a:pt x="1322" y="608"/>
                    </a:cubicBezTo>
                    <a:cubicBezTo>
                      <a:pt x="1501" y="251"/>
                      <a:pt x="1775" y="180"/>
                      <a:pt x="2120" y="144"/>
                    </a:cubicBezTo>
                    <a:cubicBezTo>
                      <a:pt x="2894" y="61"/>
                      <a:pt x="3668" y="1"/>
                      <a:pt x="4453" y="132"/>
                    </a:cubicBezTo>
                    <a:cubicBezTo>
                      <a:pt x="4894" y="203"/>
                      <a:pt x="5311" y="251"/>
                      <a:pt x="5739" y="311"/>
                    </a:cubicBezTo>
                    <a:cubicBezTo>
                      <a:pt x="5918" y="334"/>
                      <a:pt x="6096" y="382"/>
                      <a:pt x="6275" y="453"/>
                    </a:cubicBezTo>
                    <a:cubicBezTo>
                      <a:pt x="6656" y="620"/>
                      <a:pt x="7049" y="727"/>
                      <a:pt x="7454" y="811"/>
                    </a:cubicBezTo>
                    <a:cubicBezTo>
                      <a:pt x="7668" y="858"/>
                      <a:pt x="7882" y="918"/>
                      <a:pt x="7990" y="1156"/>
                    </a:cubicBezTo>
                    <a:cubicBezTo>
                      <a:pt x="8025" y="1263"/>
                      <a:pt x="8144" y="1334"/>
                      <a:pt x="8252" y="1394"/>
                    </a:cubicBezTo>
                    <a:cubicBezTo>
                      <a:pt x="8966" y="1751"/>
                      <a:pt x="9537" y="2263"/>
                      <a:pt x="9978" y="2930"/>
                    </a:cubicBezTo>
                    <a:cubicBezTo>
                      <a:pt x="10168" y="3216"/>
                      <a:pt x="10287" y="3513"/>
                      <a:pt x="10323" y="3835"/>
                    </a:cubicBezTo>
                    <a:cubicBezTo>
                      <a:pt x="10347" y="4204"/>
                      <a:pt x="10371" y="4585"/>
                      <a:pt x="10347" y="4942"/>
                    </a:cubicBezTo>
                    <a:cubicBezTo>
                      <a:pt x="10323" y="5490"/>
                      <a:pt x="10109" y="5966"/>
                      <a:pt x="9752" y="6383"/>
                    </a:cubicBezTo>
                    <a:cubicBezTo>
                      <a:pt x="9597" y="6585"/>
                      <a:pt x="9442" y="6799"/>
                      <a:pt x="9264" y="7002"/>
                    </a:cubicBezTo>
                    <a:cubicBezTo>
                      <a:pt x="8799" y="7526"/>
                      <a:pt x="8228" y="7919"/>
                      <a:pt x="7668" y="8359"/>
                    </a:cubicBezTo>
                    <a:cubicBezTo>
                      <a:pt x="7597" y="8419"/>
                      <a:pt x="7490" y="8454"/>
                      <a:pt x="7406" y="8478"/>
                    </a:cubicBezTo>
                    <a:cubicBezTo>
                      <a:pt x="6085" y="8895"/>
                      <a:pt x="4751" y="8990"/>
                      <a:pt x="3418" y="8597"/>
                    </a:cubicBezTo>
                    <a:cubicBezTo>
                      <a:pt x="3203" y="8538"/>
                      <a:pt x="2989" y="8478"/>
                      <a:pt x="2763" y="8466"/>
                    </a:cubicBezTo>
                    <a:cubicBezTo>
                      <a:pt x="2167" y="8407"/>
                      <a:pt x="1703" y="8050"/>
                      <a:pt x="1239" y="7740"/>
                    </a:cubicBezTo>
                    <a:cubicBezTo>
                      <a:pt x="1108" y="7645"/>
                      <a:pt x="989" y="7514"/>
                      <a:pt x="905" y="7395"/>
                    </a:cubicBezTo>
                    <a:cubicBezTo>
                      <a:pt x="703" y="7109"/>
                      <a:pt x="524" y="6811"/>
                      <a:pt x="346" y="6502"/>
                    </a:cubicBezTo>
                    <a:cubicBezTo>
                      <a:pt x="310" y="6442"/>
                      <a:pt x="310" y="6347"/>
                      <a:pt x="286" y="6264"/>
                    </a:cubicBezTo>
                    <a:cubicBezTo>
                      <a:pt x="251" y="6037"/>
                      <a:pt x="227" y="5811"/>
                      <a:pt x="155" y="5597"/>
                    </a:cubicBezTo>
                    <a:cubicBezTo>
                      <a:pt x="0" y="5180"/>
                      <a:pt x="24" y="4763"/>
                      <a:pt x="24" y="4335"/>
                    </a:cubicBezTo>
                    <a:close/>
                    <a:moveTo>
                      <a:pt x="1132" y="4906"/>
                    </a:moveTo>
                    <a:cubicBezTo>
                      <a:pt x="1155" y="5240"/>
                      <a:pt x="1143" y="5502"/>
                      <a:pt x="1215" y="5764"/>
                    </a:cubicBezTo>
                    <a:cubicBezTo>
                      <a:pt x="1382" y="6418"/>
                      <a:pt x="1679" y="6966"/>
                      <a:pt x="2394" y="7216"/>
                    </a:cubicBezTo>
                    <a:cubicBezTo>
                      <a:pt x="3227" y="7526"/>
                      <a:pt x="4072" y="7728"/>
                      <a:pt x="4953" y="7800"/>
                    </a:cubicBezTo>
                    <a:cubicBezTo>
                      <a:pt x="5418" y="7823"/>
                      <a:pt x="5894" y="7788"/>
                      <a:pt x="6335" y="7585"/>
                    </a:cubicBezTo>
                    <a:cubicBezTo>
                      <a:pt x="6716" y="7407"/>
                      <a:pt x="7144" y="7276"/>
                      <a:pt x="7525" y="7085"/>
                    </a:cubicBezTo>
                    <a:cubicBezTo>
                      <a:pt x="7799" y="6954"/>
                      <a:pt x="8073" y="6799"/>
                      <a:pt x="8228" y="6514"/>
                    </a:cubicBezTo>
                    <a:cubicBezTo>
                      <a:pt x="8371" y="6264"/>
                      <a:pt x="8513" y="6026"/>
                      <a:pt x="8644" y="5764"/>
                    </a:cubicBezTo>
                    <a:cubicBezTo>
                      <a:pt x="9002" y="5025"/>
                      <a:pt x="8906" y="4252"/>
                      <a:pt x="8633" y="3561"/>
                    </a:cubicBezTo>
                    <a:cubicBezTo>
                      <a:pt x="8359" y="2858"/>
                      <a:pt x="7859" y="2323"/>
                      <a:pt x="7049" y="2156"/>
                    </a:cubicBezTo>
                    <a:cubicBezTo>
                      <a:pt x="6799" y="2108"/>
                      <a:pt x="6549" y="1966"/>
                      <a:pt x="6287" y="1918"/>
                    </a:cubicBezTo>
                    <a:cubicBezTo>
                      <a:pt x="5489" y="1787"/>
                      <a:pt x="4680" y="1668"/>
                      <a:pt x="3870" y="1573"/>
                    </a:cubicBezTo>
                    <a:cubicBezTo>
                      <a:pt x="3418" y="1537"/>
                      <a:pt x="2977" y="1549"/>
                      <a:pt x="2513" y="1537"/>
                    </a:cubicBezTo>
                    <a:cubicBezTo>
                      <a:pt x="2358" y="1537"/>
                      <a:pt x="2227" y="1596"/>
                      <a:pt x="2144" y="1715"/>
                    </a:cubicBezTo>
                    <a:cubicBezTo>
                      <a:pt x="1786" y="2144"/>
                      <a:pt x="1453" y="2585"/>
                      <a:pt x="1370" y="3156"/>
                    </a:cubicBezTo>
                    <a:cubicBezTo>
                      <a:pt x="1274" y="3775"/>
                      <a:pt x="1203" y="4371"/>
                      <a:pt x="1132" y="490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10" name="Google Shape;125;p15"/>
              <p:cNvSpPr/>
              <p:nvPr/>
            </p:nvSpPr>
            <p:spPr>
              <a:xfrm>
                <a:off x="3481205" y="4227214"/>
                <a:ext cx="363745" cy="137768"/>
              </a:xfrm>
              <a:custGeom>
                <a:avLst/>
                <a:gdLst/>
                <a:ahLst/>
                <a:cxnLst/>
                <a:rect l="l" t="t" r="r" b="b"/>
                <a:pathLst>
                  <a:path w="10503" h="3978" extrusionOk="0">
                    <a:moveTo>
                      <a:pt x="9788" y="2953"/>
                    </a:moveTo>
                    <a:cubicBezTo>
                      <a:pt x="9645" y="2810"/>
                      <a:pt x="9490" y="2655"/>
                      <a:pt x="9335" y="2489"/>
                    </a:cubicBezTo>
                    <a:cubicBezTo>
                      <a:pt x="8919" y="1989"/>
                      <a:pt x="8359" y="1929"/>
                      <a:pt x="7776" y="2048"/>
                    </a:cubicBezTo>
                    <a:cubicBezTo>
                      <a:pt x="7371" y="2132"/>
                      <a:pt x="6990" y="2274"/>
                      <a:pt x="6597" y="2382"/>
                    </a:cubicBezTo>
                    <a:cubicBezTo>
                      <a:pt x="5942" y="2608"/>
                      <a:pt x="5275" y="2822"/>
                      <a:pt x="4632" y="3072"/>
                    </a:cubicBezTo>
                    <a:cubicBezTo>
                      <a:pt x="3989" y="3322"/>
                      <a:pt x="3358" y="3620"/>
                      <a:pt x="2715" y="3894"/>
                    </a:cubicBezTo>
                    <a:cubicBezTo>
                      <a:pt x="2608" y="3929"/>
                      <a:pt x="2477" y="3977"/>
                      <a:pt x="2370" y="3965"/>
                    </a:cubicBezTo>
                    <a:cubicBezTo>
                      <a:pt x="1727" y="3858"/>
                      <a:pt x="1072" y="3739"/>
                      <a:pt x="417" y="3703"/>
                    </a:cubicBezTo>
                    <a:cubicBezTo>
                      <a:pt x="298" y="3703"/>
                      <a:pt x="191" y="3620"/>
                      <a:pt x="1" y="3548"/>
                    </a:cubicBezTo>
                    <a:cubicBezTo>
                      <a:pt x="560" y="3406"/>
                      <a:pt x="953" y="3203"/>
                      <a:pt x="1370" y="2953"/>
                    </a:cubicBezTo>
                    <a:cubicBezTo>
                      <a:pt x="1775" y="2715"/>
                      <a:pt x="2191" y="2489"/>
                      <a:pt x="2608" y="2286"/>
                    </a:cubicBezTo>
                    <a:cubicBezTo>
                      <a:pt x="3084" y="2048"/>
                      <a:pt x="3585" y="1893"/>
                      <a:pt x="4085" y="1691"/>
                    </a:cubicBezTo>
                    <a:cubicBezTo>
                      <a:pt x="4573" y="1501"/>
                      <a:pt x="5061" y="1274"/>
                      <a:pt x="5561" y="1084"/>
                    </a:cubicBezTo>
                    <a:cubicBezTo>
                      <a:pt x="6001" y="917"/>
                      <a:pt x="6454" y="762"/>
                      <a:pt x="6894" y="619"/>
                    </a:cubicBezTo>
                    <a:cubicBezTo>
                      <a:pt x="7228" y="512"/>
                      <a:pt x="7585" y="453"/>
                      <a:pt x="7895" y="298"/>
                    </a:cubicBezTo>
                    <a:cubicBezTo>
                      <a:pt x="8538" y="0"/>
                      <a:pt x="9442" y="298"/>
                      <a:pt x="9811" y="870"/>
                    </a:cubicBezTo>
                    <a:cubicBezTo>
                      <a:pt x="9871" y="977"/>
                      <a:pt x="9966" y="1060"/>
                      <a:pt x="10050" y="1155"/>
                    </a:cubicBezTo>
                    <a:cubicBezTo>
                      <a:pt x="10502" y="1608"/>
                      <a:pt x="10466" y="2143"/>
                      <a:pt x="10323" y="2703"/>
                    </a:cubicBezTo>
                    <a:cubicBezTo>
                      <a:pt x="10228" y="2941"/>
                      <a:pt x="10002" y="2941"/>
                      <a:pt x="9788" y="295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11" name="Google Shape;126;p15"/>
              <p:cNvSpPr/>
              <p:nvPr/>
            </p:nvSpPr>
            <p:spPr>
              <a:xfrm>
                <a:off x="4218080" y="4374818"/>
                <a:ext cx="320004" cy="144764"/>
              </a:xfrm>
              <a:custGeom>
                <a:avLst/>
                <a:gdLst/>
                <a:ahLst/>
                <a:cxnLst/>
                <a:rect l="l" t="t" r="r" b="b"/>
                <a:pathLst>
                  <a:path w="9240" h="4180" extrusionOk="0">
                    <a:moveTo>
                      <a:pt x="905" y="4180"/>
                    </a:moveTo>
                    <a:cubicBezTo>
                      <a:pt x="596" y="3775"/>
                      <a:pt x="155" y="3513"/>
                      <a:pt x="0" y="2989"/>
                    </a:cubicBezTo>
                    <a:cubicBezTo>
                      <a:pt x="84" y="2930"/>
                      <a:pt x="155" y="2858"/>
                      <a:pt x="262" y="2799"/>
                    </a:cubicBezTo>
                    <a:cubicBezTo>
                      <a:pt x="369" y="2739"/>
                      <a:pt x="500" y="2727"/>
                      <a:pt x="607" y="2668"/>
                    </a:cubicBezTo>
                    <a:cubicBezTo>
                      <a:pt x="1405" y="2156"/>
                      <a:pt x="2322" y="1906"/>
                      <a:pt x="3167" y="1501"/>
                    </a:cubicBezTo>
                    <a:cubicBezTo>
                      <a:pt x="4310" y="965"/>
                      <a:pt x="5537" y="632"/>
                      <a:pt x="6739" y="215"/>
                    </a:cubicBezTo>
                    <a:cubicBezTo>
                      <a:pt x="7334" y="1"/>
                      <a:pt x="8168" y="239"/>
                      <a:pt x="8537" y="787"/>
                    </a:cubicBezTo>
                    <a:cubicBezTo>
                      <a:pt x="8608" y="894"/>
                      <a:pt x="8668" y="1001"/>
                      <a:pt x="8763" y="1072"/>
                    </a:cubicBezTo>
                    <a:cubicBezTo>
                      <a:pt x="9120" y="1441"/>
                      <a:pt x="9239" y="1882"/>
                      <a:pt x="9097" y="2370"/>
                    </a:cubicBezTo>
                    <a:cubicBezTo>
                      <a:pt x="9073" y="2489"/>
                      <a:pt x="9037" y="2608"/>
                      <a:pt x="9013" y="2751"/>
                    </a:cubicBezTo>
                    <a:cubicBezTo>
                      <a:pt x="8894" y="2799"/>
                      <a:pt x="8763" y="2846"/>
                      <a:pt x="8632" y="2894"/>
                    </a:cubicBezTo>
                    <a:cubicBezTo>
                      <a:pt x="8394" y="2787"/>
                      <a:pt x="8251" y="2608"/>
                      <a:pt x="8120" y="2430"/>
                    </a:cubicBezTo>
                    <a:cubicBezTo>
                      <a:pt x="7739" y="1953"/>
                      <a:pt x="7239" y="1858"/>
                      <a:pt x="6680" y="1918"/>
                    </a:cubicBezTo>
                    <a:cubicBezTo>
                      <a:pt x="6441" y="1953"/>
                      <a:pt x="6203" y="2013"/>
                      <a:pt x="5965" y="2084"/>
                    </a:cubicBezTo>
                    <a:cubicBezTo>
                      <a:pt x="5144" y="2370"/>
                      <a:pt x="4334" y="2656"/>
                      <a:pt x="3536" y="2930"/>
                    </a:cubicBezTo>
                    <a:cubicBezTo>
                      <a:pt x="3096" y="3096"/>
                      <a:pt x="2655" y="3263"/>
                      <a:pt x="2227" y="3442"/>
                    </a:cubicBezTo>
                    <a:cubicBezTo>
                      <a:pt x="1977" y="3561"/>
                      <a:pt x="1703" y="3644"/>
                      <a:pt x="1488" y="3847"/>
                    </a:cubicBezTo>
                    <a:cubicBezTo>
                      <a:pt x="1322" y="4025"/>
                      <a:pt x="1096" y="4085"/>
                      <a:pt x="905" y="4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12" name="Google Shape;127;p15"/>
              <p:cNvSpPr/>
              <p:nvPr/>
            </p:nvSpPr>
            <p:spPr>
              <a:xfrm>
                <a:off x="3703476" y="4461849"/>
                <a:ext cx="159171" cy="56936"/>
              </a:xfrm>
              <a:custGeom>
                <a:avLst/>
                <a:gdLst/>
                <a:ahLst/>
                <a:cxnLst/>
                <a:rect l="l" t="t" r="r" b="b"/>
                <a:pathLst>
                  <a:path w="4596" h="1644" extrusionOk="0">
                    <a:moveTo>
                      <a:pt x="24" y="643"/>
                    </a:moveTo>
                    <a:cubicBezTo>
                      <a:pt x="1560" y="0"/>
                      <a:pt x="3560" y="143"/>
                      <a:pt x="4596" y="750"/>
                    </a:cubicBezTo>
                    <a:cubicBezTo>
                      <a:pt x="4584" y="1060"/>
                      <a:pt x="4441" y="1334"/>
                      <a:pt x="4286" y="1607"/>
                    </a:cubicBezTo>
                    <a:cubicBezTo>
                      <a:pt x="3810" y="1643"/>
                      <a:pt x="3393" y="1393"/>
                      <a:pt x="2917" y="1345"/>
                    </a:cubicBezTo>
                    <a:cubicBezTo>
                      <a:pt x="2477" y="1298"/>
                      <a:pt x="2024" y="1334"/>
                      <a:pt x="1584" y="1345"/>
                    </a:cubicBezTo>
                    <a:cubicBezTo>
                      <a:pt x="1119" y="1357"/>
                      <a:pt x="655" y="1429"/>
                      <a:pt x="167" y="1476"/>
                    </a:cubicBezTo>
                    <a:cubicBezTo>
                      <a:pt x="107" y="1250"/>
                      <a:pt x="60" y="1048"/>
                      <a:pt x="0" y="822"/>
                    </a:cubicBezTo>
                    <a:cubicBezTo>
                      <a:pt x="0" y="762"/>
                      <a:pt x="24" y="702"/>
                      <a:pt x="24" y="64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13" name="Google Shape;128;p15"/>
              <p:cNvSpPr/>
              <p:nvPr/>
            </p:nvSpPr>
            <p:spPr>
              <a:xfrm>
                <a:off x="3406572" y="4445329"/>
                <a:ext cx="53646" cy="55724"/>
              </a:xfrm>
              <a:custGeom>
                <a:avLst/>
                <a:gdLst/>
                <a:ahLst/>
                <a:cxnLst/>
                <a:rect l="l" t="t" r="r" b="b"/>
                <a:pathLst>
                  <a:path w="1549" h="1609" extrusionOk="0">
                    <a:moveTo>
                      <a:pt x="1549" y="239"/>
                    </a:moveTo>
                    <a:cubicBezTo>
                      <a:pt x="1501" y="358"/>
                      <a:pt x="1489" y="465"/>
                      <a:pt x="1429" y="560"/>
                    </a:cubicBezTo>
                    <a:cubicBezTo>
                      <a:pt x="1179" y="953"/>
                      <a:pt x="846" y="1299"/>
                      <a:pt x="453" y="1549"/>
                    </a:cubicBezTo>
                    <a:cubicBezTo>
                      <a:pt x="370" y="1596"/>
                      <a:pt x="239" y="1608"/>
                      <a:pt x="167" y="1584"/>
                    </a:cubicBezTo>
                    <a:cubicBezTo>
                      <a:pt x="48" y="1537"/>
                      <a:pt x="1" y="1394"/>
                      <a:pt x="48" y="1275"/>
                    </a:cubicBezTo>
                    <a:cubicBezTo>
                      <a:pt x="239" y="775"/>
                      <a:pt x="548" y="394"/>
                      <a:pt x="965" y="84"/>
                    </a:cubicBezTo>
                    <a:cubicBezTo>
                      <a:pt x="1048" y="25"/>
                      <a:pt x="1179" y="1"/>
                      <a:pt x="1263" y="36"/>
                    </a:cubicBezTo>
                    <a:cubicBezTo>
                      <a:pt x="1370" y="60"/>
                      <a:pt x="1441" y="156"/>
                      <a:pt x="1549" y="2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14" name="Google Shape;129;p15"/>
              <p:cNvSpPr/>
              <p:nvPr/>
            </p:nvSpPr>
            <p:spPr>
              <a:xfrm>
                <a:off x="3953765" y="4496482"/>
                <a:ext cx="51983" cy="55689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608" extrusionOk="0">
                    <a:moveTo>
                      <a:pt x="1500" y="345"/>
                    </a:moveTo>
                    <a:cubicBezTo>
                      <a:pt x="1477" y="369"/>
                      <a:pt x="1465" y="464"/>
                      <a:pt x="1429" y="524"/>
                    </a:cubicBezTo>
                    <a:cubicBezTo>
                      <a:pt x="1167" y="941"/>
                      <a:pt x="834" y="1298"/>
                      <a:pt x="405" y="1560"/>
                    </a:cubicBezTo>
                    <a:cubicBezTo>
                      <a:pt x="334" y="1607"/>
                      <a:pt x="203" y="1607"/>
                      <a:pt x="119" y="1560"/>
                    </a:cubicBezTo>
                    <a:cubicBezTo>
                      <a:pt x="60" y="1524"/>
                      <a:pt x="36" y="1405"/>
                      <a:pt x="24" y="1298"/>
                    </a:cubicBezTo>
                    <a:cubicBezTo>
                      <a:pt x="0" y="1238"/>
                      <a:pt x="48" y="1179"/>
                      <a:pt x="84" y="1119"/>
                    </a:cubicBezTo>
                    <a:cubicBezTo>
                      <a:pt x="262" y="750"/>
                      <a:pt x="524" y="429"/>
                      <a:pt x="822" y="167"/>
                    </a:cubicBezTo>
                    <a:cubicBezTo>
                      <a:pt x="929" y="72"/>
                      <a:pt x="1072" y="48"/>
                      <a:pt x="1215" y="12"/>
                    </a:cubicBezTo>
                    <a:cubicBezTo>
                      <a:pt x="1346" y="0"/>
                      <a:pt x="1500" y="167"/>
                      <a:pt x="1500" y="3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15" name="Google Shape;130;p15"/>
              <p:cNvSpPr/>
              <p:nvPr/>
            </p:nvSpPr>
            <p:spPr>
              <a:xfrm>
                <a:off x="3303505" y="4211144"/>
                <a:ext cx="1250649" cy="532336"/>
              </a:xfrm>
              <a:custGeom>
                <a:avLst/>
                <a:gdLst/>
                <a:ahLst/>
                <a:cxnLst/>
                <a:rect l="l" t="t" r="r" b="b"/>
                <a:pathLst>
                  <a:path w="36112" h="15371" extrusionOk="0">
                    <a:moveTo>
                      <a:pt x="15169" y="4024"/>
                    </a:moveTo>
                    <a:cubicBezTo>
                      <a:pt x="15014" y="3989"/>
                      <a:pt x="14883" y="3965"/>
                      <a:pt x="14776" y="3929"/>
                    </a:cubicBezTo>
                    <a:cubicBezTo>
                      <a:pt x="14502" y="3834"/>
                      <a:pt x="14264" y="3703"/>
                      <a:pt x="14121" y="3417"/>
                    </a:cubicBezTo>
                    <a:cubicBezTo>
                      <a:pt x="13966" y="3119"/>
                      <a:pt x="13692" y="3012"/>
                      <a:pt x="13347" y="3048"/>
                    </a:cubicBezTo>
                    <a:cubicBezTo>
                      <a:pt x="12835" y="3072"/>
                      <a:pt x="12335" y="3167"/>
                      <a:pt x="11871" y="3417"/>
                    </a:cubicBezTo>
                    <a:cubicBezTo>
                      <a:pt x="11764" y="3477"/>
                      <a:pt x="11609" y="3536"/>
                      <a:pt x="11478" y="3572"/>
                    </a:cubicBezTo>
                    <a:cubicBezTo>
                      <a:pt x="10954" y="3643"/>
                      <a:pt x="10490" y="3846"/>
                      <a:pt x="10013" y="4048"/>
                    </a:cubicBezTo>
                    <a:cubicBezTo>
                      <a:pt x="9894" y="4084"/>
                      <a:pt x="9787" y="4131"/>
                      <a:pt x="9680" y="4167"/>
                    </a:cubicBezTo>
                    <a:cubicBezTo>
                      <a:pt x="9239" y="4239"/>
                      <a:pt x="8882" y="4477"/>
                      <a:pt x="8513" y="4620"/>
                    </a:cubicBezTo>
                    <a:cubicBezTo>
                      <a:pt x="8465" y="4774"/>
                      <a:pt x="8561" y="4786"/>
                      <a:pt x="8632" y="4822"/>
                    </a:cubicBezTo>
                    <a:cubicBezTo>
                      <a:pt x="9216" y="5024"/>
                      <a:pt x="9716" y="5382"/>
                      <a:pt x="10228" y="5727"/>
                    </a:cubicBezTo>
                    <a:cubicBezTo>
                      <a:pt x="10490" y="5906"/>
                      <a:pt x="10728" y="6132"/>
                      <a:pt x="10882" y="6441"/>
                    </a:cubicBezTo>
                    <a:cubicBezTo>
                      <a:pt x="11025" y="6715"/>
                      <a:pt x="11228" y="6989"/>
                      <a:pt x="11406" y="7263"/>
                    </a:cubicBezTo>
                    <a:cubicBezTo>
                      <a:pt x="12240" y="6941"/>
                      <a:pt x="13073" y="6822"/>
                      <a:pt x="13930" y="6822"/>
                    </a:cubicBezTo>
                    <a:cubicBezTo>
                      <a:pt x="14800" y="6822"/>
                      <a:pt x="15550" y="7120"/>
                      <a:pt x="16359" y="7441"/>
                    </a:cubicBezTo>
                    <a:cubicBezTo>
                      <a:pt x="16490" y="7203"/>
                      <a:pt x="16609" y="6989"/>
                      <a:pt x="16740" y="6798"/>
                    </a:cubicBezTo>
                    <a:cubicBezTo>
                      <a:pt x="16883" y="6608"/>
                      <a:pt x="17157" y="6513"/>
                      <a:pt x="17217" y="6251"/>
                    </a:cubicBezTo>
                    <a:cubicBezTo>
                      <a:pt x="17657" y="5894"/>
                      <a:pt x="18110" y="5560"/>
                      <a:pt x="18669" y="5477"/>
                    </a:cubicBezTo>
                    <a:cubicBezTo>
                      <a:pt x="19110" y="5394"/>
                      <a:pt x="19562" y="5382"/>
                      <a:pt x="20015" y="5453"/>
                    </a:cubicBezTo>
                    <a:cubicBezTo>
                      <a:pt x="20872" y="5584"/>
                      <a:pt x="21729" y="5679"/>
                      <a:pt x="22574" y="5786"/>
                    </a:cubicBezTo>
                    <a:cubicBezTo>
                      <a:pt x="22920" y="5822"/>
                      <a:pt x="23265" y="5858"/>
                      <a:pt x="23610" y="5917"/>
                    </a:cubicBezTo>
                    <a:cubicBezTo>
                      <a:pt x="23729" y="5929"/>
                      <a:pt x="23825" y="6013"/>
                      <a:pt x="23932" y="6072"/>
                    </a:cubicBezTo>
                    <a:cubicBezTo>
                      <a:pt x="24539" y="6441"/>
                      <a:pt x="25158" y="6810"/>
                      <a:pt x="25789" y="7215"/>
                    </a:cubicBezTo>
                    <a:cubicBezTo>
                      <a:pt x="25789" y="7215"/>
                      <a:pt x="25837" y="7227"/>
                      <a:pt x="25872" y="7215"/>
                    </a:cubicBezTo>
                    <a:cubicBezTo>
                      <a:pt x="26563" y="6822"/>
                      <a:pt x="27325" y="6572"/>
                      <a:pt x="28016" y="6167"/>
                    </a:cubicBezTo>
                    <a:cubicBezTo>
                      <a:pt x="28444" y="5906"/>
                      <a:pt x="28920" y="5727"/>
                      <a:pt x="29409" y="5548"/>
                    </a:cubicBezTo>
                    <a:cubicBezTo>
                      <a:pt x="30123" y="5286"/>
                      <a:pt x="30873" y="5144"/>
                      <a:pt x="31540" y="4798"/>
                    </a:cubicBezTo>
                    <a:cubicBezTo>
                      <a:pt x="31885" y="4620"/>
                      <a:pt x="32254" y="4489"/>
                      <a:pt x="32623" y="4393"/>
                    </a:cubicBezTo>
                    <a:cubicBezTo>
                      <a:pt x="33635" y="4143"/>
                      <a:pt x="34576" y="4310"/>
                      <a:pt x="35350" y="5072"/>
                    </a:cubicBezTo>
                    <a:cubicBezTo>
                      <a:pt x="35397" y="5108"/>
                      <a:pt x="35421" y="5155"/>
                      <a:pt x="35469" y="5215"/>
                    </a:cubicBezTo>
                    <a:cubicBezTo>
                      <a:pt x="35552" y="5334"/>
                      <a:pt x="36017" y="6465"/>
                      <a:pt x="36028" y="6632"/>
                    </a:cubicBezTo>
                    <a:cubicBezTo>
                      <a:pt x="36112" y="7156"/>
                      <a:pt x="35993" y="7608"/>
                      <a:pt x="35540" y="7941"/>
                    </a:cubicBezTo>
                    <a:cubicBezTo>
                      <a:pt x="35421" y="8025"/>
                      <a:pt x="35314" y="8120"/>
                      <a:pt x="35183" y="8227"/>
                    </a:cubicBezTo>
                    <a:cubicBezTo>
                      <a:pt x="35040" y="8192"/>
                      <a:pt x="34885" y="8144"/>
                      <a:pt x="34719" y="8108"/>
                    </a:cubicBezTo>
                    <a:cubicBezTo>
                      <a:pt x="34481" y="8025"/>
                      <a:pt x="34278" y="7906"/>
                      <a:pt x="34159" y="7668"/>
                    </a:cubicBezTo>
                    <a:cubicBezTo>
                      <a:pt x="33969" y="7310"/>
                      <a:pt x="33683" y="7227"/>
                      <a:pt x="33290" y="7263"/>
                    </a:cubicBezTo>
                    <a:cubicBezTo>
                      <a:pt x="32802" y="7287"/>
                      <a:pt x="32326" y="7370"/>
                      <a:pt x="31885" y="7632"/>
                    </a:cubicBezTo>
                    <a:cubicBezTo>
                      <a:pt x="31778" y="7691"/>
                      <a:pt x="31659" y="7751"/>
                      <a:pt x="31540" y="7763"/>
                    </a:cubicBezTo>
                    <a:cubicBezTo>
                      <a:pt x="30790" y="7870"/>
                      <a:pt x="30135" y="8227"/>
                      <a:pt x="29468" y="8489"/>
                    </a:cubicBezTo>
                    <a:cubicBezTo>
                      <a:pt x="29051" y="8668"/>
                      <a:pt x="28635" y="8846"/>
                      <a:pt x="28313" y="9180"/>
                    </a:cubicBezTo>
                    <a:cubicBezTo>
                      <a:pt x="28254" y="9239"/>
                      <a:pt x="28158" y="9299"/>
                      <a:pt x="28099" y="9287"/>
                    </a:cubicBezTo>
                    <a:cubicBezTo>
                      <a:pt x="27789" y="9239"/>
                      <a:pt x="27635" y="9489"/>
                      <a:pt x="27396" y="9585"/>
                    </a:cubicBezTo>
                    <a:lnTo>
                      <a:pt x="27396" y="10716"/>
                    </a:lnTo>
                    <a:cubicBezTo>
                      <a:pt x="27396" y="11228"/>
                      <a:pt x="27254" y="11740"/>
                      <a:pt x="26968" y="12168"/>
                    </a:cubicBezTo>
                    <a:cubicBezTo>
                      <a:pt x="26551" y="12823"/>
                      <a:pt x="26087" y="13454"/>
                      <a:pt x="25480" y="13954"/>
                    </a:cubicBezTo>
                    <a:cubicBezTo>
                      <a:pt x="25075" y="14299"/>
                      <a:pt x="24622" y="14585"/>
                      <a:pt x="24146" y="14799"/>
                    </a:cubicBezTo>
                    <a:cubicBezTo>
                      <a:pt x="24122" y="14823"/>
                      <a:pt x="24098" y="14823"/>
                      <a:pt x="24075" y="14835"/>
                    </a:cubicBezTo>
                    <a:cubicBezTo>
                      <a:pt x="23563" y="15264"/>
                      <a:pt x="22920" y="15276"/>
                      <a:pt x="22289" y="15323"/>
                    </a:cubicBezTo>
                    <a:cubicBezTo>
                      <a:pt x="21860" y="15359"/>
                      <a:pt x="21431" y="15371"/>
                      <a:pt x="21003" y="15359"/>
                    </a:cubicBezTo>
                    <a:cubicBezTo>
                      <a:pt x="20550" y="15359"/>
                      <a:pt x="20110" y="15276"/>
                      <a:pt x="19669" y="15121"/>
                    </a:cubicBezTo>
                    <a:cubicBezTo>
                      <a:pt x="19014" y="14883"/>
                      <a:pt x="18360" y="14657"/>
                      <a:pt x="17705" y="14407"/>
                    </a:cubicBezTo>
                    <a:cubicBezTo>
                      <a:pt x="17383" y="14264"/>
                      <a:pt x="17133" y="14014"/>
                      <a:pt x="16919" y="13728"/>
                    </a:cubicBezTo>
                    <a:cubicBezTo>
                      <a:pt x="16871" y="13668"/>
                      <a:pt x="16859" y="13573"/>
                      <a:pt x="16800" y="13525"/>
                    </a:cubicBezTo>
                    <a:cubicBezTo>
                      <a:pt x="16240" y="13002"/>
                      <a:pt x="16133" y="12275"/>
                      <a:pt x="15943" y="11585"/>
                    </a:cubicBezTo>
                    <a:cubicBezTo>
                      <a:pt x="15883" y="11394"/>
                      <a:pt x="15907" y="11192"/>
                      <a:pt x="15907" y="10978"/>
                    </a:cubicBezTo>
                    <a:cubicBezTo>
                      <a:pt x="15907" y="10870"/>
                      <a:pt x="15919" y="10775"/>
                      <a:pt x="15895" y="10680"/>
                    </a:cubicBezTo>
                    <a:cubicBezTo>
                      <a:pt x="15788" y="10382"/>
                      <a:pt x="15812" y="10085"/>
                      <a:pt x="15895" y="9787"/>
                    </a:cubicBezTo>
                    <a:cubicBezTo>
                      <a:pt x="15907" y="9739"/>
                      <a:pt x="15859" y="9668"/>
                      <a:pt x="15847" y="9596"/>
                    </a:cubicBezTo>
                    <a:cubicBezTo>
                      <a:pt x="15121" y="9346"/>
                      <a:pt x="14371" y="9144"/>
                      <a:pt x="13609" y="9168"/>
                    </a:cubicBezTo>
                    <a:cubicBezTo>
                      <a:pt x="12930" y="9180"/>
                      <a:pt x="12252" y="9192"/>
                      <a:pt x="11609" y="9561"/>
                    </a:cubicBezTo>
                    <a:cubicBezTo>
                      <a:pt x="11549" y="9775"/>
                      <a:pt x="11490" y="10013"/>
                      <a:pt x="11394" y="10239"/>
                    </a:cubicBezTo>
                    <a:cubicBezTo>
                      <a:pt x="10942" y="11251"/>
                      <a:pt x="10240" y="12061"/>
                      <a:pt x="9382" y="12740"/>
                    </a:cubicBezTo>
                    <a:cubicBezTo>
                      <a:pt x="9061" y="12978"/>
                      <a:pt x="8739" y="13240"/>
                      <a:pt x="8335" y="13359"/>
                    </a:cubicBezTo>
                    <a:cubicBezTo>
                      <a:pt x="8251" y="13395"/>
                      <a:pt x="8156" y="13466"/>
                      <a:pt x="8084" y="13525"/>
                    </a:cubicBezTo>
                    <a:cubicBezTo>
                      <a:pt x="7930" y="13656"/>
                      <a:pt x="7751" y="13656"/>
                      <a:pt x="7573" y="13716"/>
                    </a:cubicBezTo>
                    <a:cubicBezTo>
                      <a:pt x="6787" y="13942"/>
                      <a:pt x="5977" y="13871"/>
                      <a:pt x="5191" y="13895"/>
                    </a:cubicBezTo>
                    <a:cubicBezTo>
                      <a:pt x="4763" y="13906"/>
                      <a:pt x="4346" y="13835"/>
                      <a:pt x="3929" y="13668"/>
                    </a:cubicBezTo>
                    <a:cubicBezTo>
                      <a:pt x="3274" y="13418"/>
                      <a:pt x="2620" y="13192"/>
                      <a:pt x="1965" y="12954"/>
                    </a:cubicBezTo>
                    <a:cubicBezTo>
                      <a:pt x="1619" y="12835"/>
                      <a:pt x="1393" y="12573"/>
                      <a:pt x="1179" y="12299"/>
                    </a:cubicBezTo>
                    <a:cubicBezTo>
                      <a:pt x="1131" y="12240"/>
                      <a:pt x="1119" y="12144"/>
                      <a:pt x="1060" y="12097"/>
                    </a:cubicBezTo>
                    <a:cubicBezTo>
                      <a:pt x="548" y="11609"/>
                      <a:pt x="369" y="10930"/>
                      <a:pt x="203" y="10275"/>
                    </a:cubicBezTo>
                    <a:cubicBezTo>
                      <a:pt x="143" y="10073"/>
                      <a:pt x="107" y="9835"/>
                      <a:pt x="131" y="9608"/>
                    </a:cubicBezTo>
                    <a:cubicBezTo>
                      <a:pt x="167" y="9323"/>
                      <a:pt x="60" y="9084"/>
                      <a:pt x="48" y="8823"/>
                    </a:cubicBezTo>
                    <a:cubicBezTo>
                      <a:pt x="24" y="8584"/>
                      <a:pt x="143" y="8334"/>
                      <a:pt x="107" y="8108"/>
                    </a:cubicBezTo>
                    <a:cubicBezTo>
                      <a:pt x="0" y="7537"/>
                      <a:pt x="143" y="7049"/>
                      <a:pt x="381" y="6560"/>
                    </a:cubicBezTo>
                    <a:cubicBezTo>
                      <a:pt x="548" y="6215"/>
                      <a:pt x="595" y="5798"/>
                      <a:pt x="845" y="5501"/>
                    </a:cubicBezTo>
                    <a:cubicBezTo>
                      <a:pt x="1072" y="5215"/>
                      <a:pt x="1310" y="4941"/>
                      <a:pt x="1560" y="4703"/>
                    </a:cubicBezTo>
                    <a:cubicBezTo>
                      <a:pt x="1846" y="4429"/>
                      <a:pt x="2203" y="4239"/>
                      <a:pt x="2572" y="4120"/>
                    </a:cubicBezTo>
                    <a:cubicBezTo>
                      <a:pt x="2750" y="4060"/>
                      <a:pt x="2929" y="4024"/>
                      <a:pt x="3108" y="4012"/>
                    </a:cubicBezTo>
                    <a:cubicBezTo>
                      <a:pt x="3858" y="3965"/>
                      <a:pt x="4536" y="3727"/>
                      <a:pt x="5203" y="3369"/>
                    </a:cubicBezTo>
                    <a:cubicBezTo>
                      <a:pt x="5787" y="3060"/>
                      <a:pt x="6382" y="2810"/>
                      <a:pt x="6977" y="2524"/>
                    </a:cubicBezTo>
                    <a:lnTo>
                      <a:pt x="7692" y="2167"/>
                    </a:lnTo>
                    <a:cubicBezTo>
                      <a:pt x="8263" y="1869"/>
                      <a:pt x="8823" y="1607"/>
                      <a:pt x="9418" y="1381"/>
                    </a:cubicBezTo>
                    <a:cubicBezTo>
                      <a:pt x="10109" y="1143"/>
                      <a:pt x="10835" y="988"/>
                      <a:pt x="11490" y="655"/>
                    </a:cubicBezTo>
                    <a:cubicBezTo>
                      <a:pt x="11835" y="476"/>
                      <a:pt x="12204" y="333"/>
                      <a:pt x="12573" y="250"/>
                    </a:cubicBezTo>
                    <a:cubicBezTo>
                      <a:pt x="13585" y="0"/>
                      <a:pt x="14526" y="143"/>
                      <a:pt x="15300" y="917"/>
                    </a:cubicBezTo>
                    <a:cubicBezTo>
                      <a:pt x="15359" y="976"/>
                      <a:pt x="15419" y="1036"/>
                      <a:pt x="15443" y="1107"/>
                    </a:cubicBezTo>
                    <a:cubicBezTo>
                      <a:pt x="15609" y="1584"/>
                      <a:pt x="15907" y="2024"/>
                      <a:pt x="16002" y="2536"/>
                    </a:cubicBezTo>
                    <a:cubicBezTo>
                      <a:pt x="16074" y="3000"/>
                      <a:pt x="15955" y="3393"/>
                      <a:pt x="15597" y="3703"/>
                    </a:cubicBezTo>
                    <a:cubicBezTo>
                      <a:pt x="15490" y="3774"/>
                      <a:pt x="15347" y="3893"/>
                      <a:pt x="15169" y="4024"/>
                    </a:cubicBezTo>
                    <a:close/>
                    <a:moveTo>
                      <a:pt x="3965" y="4405"/>
                    </a:moveTo>
                    <a:cubicBezTo>
                      <a:pt x="3512" y="4441"/>
                      <a:pt x="3024" y="4489"/>
                      <a:pt x="2548" y="4560"/>
                    </a:cubicBezTo>
                    <a:cubicBezTo>
                      <a:pt x="2429" y="4584"/>
                      <a:pt x="2274" y="4620"/>
                      <a:pt x="2215" y="4715"/>
                    </a:cubicBezTo>
                    <a:cubicBezTo>
                      <a:pt x="2012" y="5060"/>
                      <a:pt x="1667" y="5263"/>
                      <a:pt x="1441" y="5572"/>
                    </a:cubicBezTo>
                    <a:cubicBezTo>
                      <a:pt x="1322" y="5739"/>
                      <a:pt x="1262" y="5929"/>
                      <a:pt x="1191" y="6132"/>
                    </a:cubicBezTo>
                    <a:cubicBezTo>
                      <a:pt x="1084" y="6406"/>
                      <a:pt x="1000" y="6703"/>
                      <a:pt x="893" y="6989"/>
                    </a:cubicBezTo>
                    <a:cubicBezTo>
                      <a:pt x="857" y="7060"/>
                      <a:pt x="822" y="7144"/>
                      <a:pt x="822" y="7215"/>
                    </a:cubicBezTo>
                    <a:cubicBezTo>
                      <a:pt x="774" y="7703"/>
                      <a:pt x="762" y="8192"/>
                      <a:pt x="715" y="8692"/>
                    </a:cubicBezTo>
                    <a:cubicBezTo>
                      <a:pt x="643" y="9418"/>
                      <a:pt x="905" y="10097"/>
                      <a:pt x="1000" y="10811"/>
                    </a:cubicBezTo>
                    <a:cubicBezTo>
                      <a:pt x="1000" y="10858"/>
                      <a:pt x="1024" y="10882"/>
                      <a:pt x="1036" y="10918"/>
                    </a:cubicBezTo>
                    <a:cubicBezTo>
                      <a:pt x="1215" y="11204"/>
                      <a:pt x="1381" y="11478"/>
                      <a:pt x="1560" y="11740"/>
                    </a:cubicBezTo>
                    <a:cubicBezTo>
                      <a:pt x="1667" y="11882"/>
                      <a:pt x="1798" y="12025"/>
                      <a:pt x="1953" y="12121"/>
                    </a:cubicBezTo>
                    <a:cubicBezTo>
                      <a:pt x="2405" y="12454"/>
                      <a:pt x="2870" y="12775"/>
                      <a:pt x="3465" y="12859"/>
                    </a:cubicBezTo>
                    <a:cubicBezTo>
                      <a:pt x="3703" y="12883"/>
                      <a:pt x="3941" y="12954"/>
                      <a:pt x="4179" y="13014"/>
                    </a:cubicBezTo>
                    <a:cubicBezTo>
                      <a:pt x="5537" y="13359"/>
                      <a:pt x="6858" y="13252"/>
                      <a:pt x="8168" y="12835"/>
                    </a:cubicBezTo>
                    <a:cubicBezTo>
                      <a:pt x="8227" y="12823"/>
                      <a:pt x="8287" y="12799"/>
                      <a:pt x="8335" y="12752"/>
                    </a:cubicBezTo>
                    <a:cubicBezTo>
                      <a:pt x="8894" y="12287"/>
                      <a:pt x="9513" y="11871"/>
                      <a:pt x="10013" y="11323"/>
                    </a:cubicBezTo>
                    <a:cubicBezTo>
                      <a:pt x="10168" y="11156"/>
                      <a:pt x="10287" y="10966"/>
                      <a:pt x="10430" y="10787"/>
                    </a:cubicBezTo>
                    <a:cubicBezTo>
                      <a:pt x="10799" y="10347"/>
                      <a:pt x="11013" y="9846"/>
                      <a:pt x="11025" y="9275"/>
                    </a:cubicBezTo>
                    <a:cubicBezTo>
                      <a:pt x="11037" y="8954"/>
                      <a:pt x="11037" y="8620"/>
                      <a:pt x="11002" y="8299"/>
                    </a:cubicBezTo>
                    <a:cubicBezTo>
                      <a:pt x="10954" y="7822"/>
                      <a:pt x="10823" y="7370"/>
                      <a:pt x="10561" y="6977"/>
                    </a:cubicBezTo>
                    <a:cubicBezTo>
                      <a:pt x="10370" y="6679"/>
                      <a:pt x="10132" y="6441"/>
                      <a:pt x="9882" y="6179"/>
                    </a:cubicBezTo>
                    <a:cubicBezTo>
                      <a:pt x="9406" y="5691"/>
                      <a:pt x="8811" y="5405"/>
                      <a:pt x="8204" y="5215"/>
                    </a:cubicBezTo>
                    <a:cubicBezTo>
                      <a:pt x="7739" y="5072"/>
                      <a:pt x="7263" y="4953"/>
                      <a:pt x="6799" y="4786"/>
                    </a:cubicBezTo>
                    <a:cubicBezTo>
                      <a:pt x="5894" y="4489"/>
                      <a:pt x="4953" y="4477"/>
                      <a:pt x="3965" y="4405"/>
                    </a:cubicBezTo>
                    <a:close/>
                    <a:moveTo>
                      <a:pt x="16490" y="10180"/>
                    </a:moveTo>
                    <a:cubicBezTo>
                      <a:pt x="16502" y="10585"/>
                      <a:pt x="16478" y="11025"/>
                      <a:pt x="16621" y="11442"/>
                    </a:cubicBezTo>
                    <a:cubicBezTo>
                      <a:pt x="16705" y="11644"/>
                      <a:pt x="16717" y="11882"/>
                      <a:pt x="16764" y="12109"/>
                    </a:cubicBezTo>
                    <a:cubicBezTo>
                      <a:pt x="16776" y="12180"/>
                      <a:pt x="16776" y="12275"/>
                      <a:pt x="16824" y="12347"/>
                    </a:cubicBezTo>
                    <a:cubicBezTo>
                      <a:pt x="17002" y="12644"/>
                      <a:pt x="17157" y="12942"/>
                      <a:pt x="17371" y="13240"/>
                    </a:cubicBezTo>
                    <a:cubicBezTo>
                      <a:pt x="17455" y="13371"/>
                      <a:pt x="17574" y="13490"/>
                      <a:pt x="17717" y="13585"/>
                    </a:cubicBezTo>
                    <a:cubicBezTo>
                      <a:pt x="18169" y="13906"/>
                      <a:pt x="18633" y="14252"/>
                      <a:pt x="19229" y="14311"/>
                    </a:cubicBezTo>
                    <a:cubicBezTo>
                      <a:pt x="19455" y="14323"/>
                      <a:pt x="19681" y="14383"/>
                      <a:pt x="19884" y="14442"/>
                    </a:cubicBezTo>
                    <a:cubicBezTo>
                      <a:pt x="21229" y="14811"/>
                      <a:pt x="22562" y="14740"/>
                      <a:pt x="23872" y="14323"/>
                    </a:cubicBezTo>
                    <a:cubicBezTo>
                      <a:pt x="23967" y="14299"/>
                      <a:pt x="24063" y="14264"/>
                      <a:pt x="24146" y="14204"/>
                    </a:cubicBezTo>
                    <a:cubicBezTo>
                      <a:pt x="24682" y="13776"/>
                      <a:pt x="25253" y="13395"/>
                      <a:pt x="25730" y="12859"/>
                    </a:cubicBezTo>
                    <a:cubicBezTo>
                      <a:pt x="25908" y="12656"/>
                      <a:pt x="26063" y="12442"/>
                      <a:pt x="26230" y="12228"/>
                    </a:cubicBezTo>
                    <a:cubicBezTo>
                      <a:pt x="26563" y="11811"/>
                      <a:pt x="26789" y="11323"/>
                      <a:pt x="26825" y="10787"/>
                    </a:cubicBezTo>
                    <a:cubicBezTo>
                      <a:pt x="26837" y="10406"/>
                      <a:pt x="26837" y="10037"/>
                      <a:pt x="26789" y="9680"/>
                    </a:cubicBezTo>
                    <a:cubicBezTo>
                      <a:pt x="26765" y="9358"/>
                      <a:pt x="26646" y="9061"/>
                      <a:pt x="26444" y="8775"/>
                    </a:cubicBezTo>
                    <a:cubicBezTo>
                      <a:pt x="26003" y="8120"/>
                      <a:pt x="25432" y="7596"/>
                      <a:pt x="24718" y="7239"/>
                    </a:cubicBezTo>
                    <a:cubicBezTo>
                      <a:pt x="24622" y="7179"/>
                      <a:pt x="24503" y="7108"/>
                      <a:pt x="24456" y="7001"/>
                    </a:cubicBezTo>
                    <a:cubicBezTo>
                      <a:pt x="24348" y="6763"/>
                      <a:pt x="24146" y="6703"/>
                      <a:pt x="23920" y="6668"/>
                    </a:cubicBezTo>
                    <a:cubicBezTo>
                      <a:pt x="23515" y="6584"/>
                      <a:pt x="23134" y="6465"/>
                      <a:pt x="22741" y="6310"/>
                    </a:cubicBezTo>
                    <a:cubicBezTo>
                      <a:pt x="22574" y="6227"/>
                      <a:pt x="22384" y="6191"/>
                      <a:pt x="22205" y="6156"/>
                    </a:cubicBezTo>
                    <a:cubicBezTo>
                      <a:pt x="21777" y="6084"/>
                      <a:pt x="21360" y="6036"/>
                      <a:pt x="20931" y="5977"/>
                    </a:cubicBezTo>
                    <a:cubicBezTo>
                      <a:pt x="20157" y="5846"/>
                      <a:pt x="19384" y="5906"/>
                      <a:pt x="18586" y="5989"/>
                    </a:cubicBezTo>
                    <a:cubicBezTo>
                      <a:pt x="18252" y="6036"/>
                      <a:pt x="17967" y="6108"/>
                      <a:pt x="17788" y="6453"/>
                    </a:cubicBezTo>
                    <a:cubicBezTo>
                      <a:pt x="17717" y="6608"/>
                      <a:pt x="17538" y="6703"/>
                      <a:pt x="17395" y="6846"/>
                    </a:cubicBezTo>
                    <a:cubicBezTo>
                      <a:pt x="17145" y="7096"/>
                      <a:pt x="16943" y="7382"/>
                      <a:pt x="16978" y="7763"/>
                    </a:cubicBezTo>
                    <a:cubicBezTo>
                      <a:pt x="17002" y="7989"/>
                      <a:pt x="16907" y="8156"/>
                      <a:pt x="16788" y="8311"/>
                    </a:cubicBezTo>
                    <a:cubicBezTo>
                      <a:pt x="16717" y="8430"/>
                      <a:pt x="16621" y="8573"/>
                      <a:pt x="16609" y="8703"/>
                    </a:cubicBezTo>
                    <a:cubicBezTo>
                      <a:pt x="16550" y="9192"/>
                      <a:pt x="16526" y="9680"/>
                      <a:pt x="16490" y="10180"/>
                    </a:cubicBezTo>
                    <a:close/>
                    <a:moveTo>
                      <a:pt x="14919" y="3417"/>
                    </a:moveTo>
                    <a:cubicBezTo>
                      <a:pt x="15145" y="3405"/>
                      <a:pt x="15359" y="3405"/>
                      <a:pt x="15419" y="3191"/>
                    </a:cubicBezTo>
                    <a:cubicBezTo>
                      <a:pt x="15585" y="2643"/>
                      <a:pt x="15609" y="2096"/>
                      <a:pt x="15157" y="1643"/>
                    </a:cubicBezTo>
                    <a:cubicBezTo>
                      <a:pt x="15062" y="1560"/>
                      <a:pt x="14990" y="1464"/>
                      <a:pt x="14919" y="1369"/>
                    </a:cubicBezTo>
                    <a:cubicBezTo>
                      <a:pt x="14561" y="798"/>
                      <a:pt x="13633" y="512"/>
                      <a:pt x="12990" y="798"/>
                    </a:cubicBezTo>
                    <a:cubicBezTo>
                      <a:pt x="12680" y="953"/>
                      <a:pt x="12323" y="1012"/>
                      <a:pt x="12002" y="1107"/>
                    </a:cubicBezTo>
                    <a:cubicBezTo>
                      <a:pt x="11549" y="1262"/>
                      <a:pt x="11109" y="1393"/>
                      <a:pt x="10656" y="1572"/>
                    </a:cubicBezTo>
                    <a:cubicBezTo>
                      <a:pt x="10168" y="1762"/>
                      <a:pt x="9680" y="1988"/>
                      <a:pt x="9180" y="2179"/>
                    </a:cubicBezTo>
                    <a:cubicBezTo>
                      <a:pt x="8692" y="2381"/>
                      <a:pt x="8192" y="2536"/>
                      <a:pt x="7703" y="2774"/>
                    </a:cubicBezTo>
                    <a:cubicBezTo>
                      <a:pt x="7299" y="2988"/>
                      <a:pt x="6882" y="3215"/>
                      <a:pt x="6477" y="3453"/>
                    </a:cubicBezTo>
                    <a:cubicBezTo>
                      <a:pt x="6072" y="3703"/>
                      <a:pt x="5656" y="3893"/>
                      <a:pt x="5108" y="4048"/>
                    </a:cubicBezTo>
                    <a:cubicBezTo>
                      <a:pt x="5298" y="4120"/>
                      <a:pt x="5417" y="4179"/>
                      <a:pt x="5525" y="4191"/>
                    </a:cubicBezTo>
                    <a:cubicBezTo>
                      <a:pt x="6179" y="4239"/>
                      <a:pt x="6811" y="4346"/>
                      <a:pt x="7465" y="4465"/>
                    </a:cubicBezTo>
                    <a:cubicBezTo>
                      <a:pt x="7573" y="4477"/>
                      <a:pt x="7703" y="4429"/>
                      <a:pt x="7811" y="4382"/>
                    </a:cubicBezTo>
                    <a:cubicBezTo>
                      <a:pt x="8454" y="4120"/>
                      <a:pt x="9073" y="3822"/>
                      <a:pt x="9728" y="3572"/>
                    </a:cubicBezTo>
                    <a:cubicBezTo>
                      <a:pt x="10382" y="3310"/>
                      <a:pt x="11037" y="3096"/>
                      <a:pt x="11692" y="2881"/>
                    </a:cubicBezTo>
                    <a:cubicBezTo>
                      <a:pt x="12085" y="2750"/>
                      <a:pt x="12466" y="2631"/>
                      <a:pt x="12871" y="2536"/>
                    </a:cubicBezTo>
                    <a:cubicBezTo>
                      <a:pt x="13466" y="2405"/>
                      <a:pt x="14026" y="2465"/>
                      <a:pt x="14442" y="2988"/>
                    </a:cubicBezTo>
                    <a:cubicBezTo>
                      <a:pt x="14597" y="3119"/>
                      <a:pt x="14776" y="3274"/>
                      <a:pt x="14919" y="3417"/>
                    </a:cubicBezTo>
                    <a:close/>
                    <a:moveTo>
                      <a:pt x="27313" y="8906"/>
                    </a:moveTo>
                    <a:cubicBezTo>
                      <a:pt x="27504" y="8799"/>
                      <a:pt x="27730" y="8751"/>
                      <a:pt x="27896" y="8596"/>
                    </a:cubicBezTo>
                    <a:cubicBezTo>
                      <a:pt x="28111" y="8394"/>
                      <a:pt x="28385" y="8299"/>
                      <a:pt x="28635" y="8192"/>
                    </a:cubicBezTo>
                    <a:cubicBezTo>
                      <a:pt x="29063" y="8001"/>
                      <a:pt x="29516" y="7834"/>
                      <a:pt x="29944" y="7691"/>
                    </a:cubicBezTo>
                    <a:cubicBezTo>
                      <a:pt x="30754" y="7394"/>
                      <a:pt x="31552" y="7108"/>
                      <a:pt x="32373" y="6834"/>
                    </a:cubicBezTo>
                    <a:cubicBezTo>
                      <a:pt x="32599" y="6763"/>
                      <a:pt x="32849" y="6703"/>
                      <a:pt x="33088" y="6679"/>
                    </a:cubicBezTo>
                    <a:cubicBezTo>
                      <a:pt x="33635" y="6620"/>
                      <a:pt x="34135" y="6703"/>
                      <a:pt x="34528" y="7179"/>
                    </a:cubicBezTo>
                    <a:cubicBezTo>
                      <a:pt x="34659" y="7346"/>
                      <a:pt x="34790" y="7537"/>
                      <a:pt x="35040" y="7644"/>
                    </a:cubicBezTo>
                    <a:cubicBezTo>
                      <a:pt x="35171" y="7596"/>
                      <a:pt x="35302" y="7549"/>
                      <a:pt x="35421" y="7513"/>
                    </a:cubicBezTo>
                    <a:cubicBezTo>
                      <a:pt x="35457" y="7358"/>
                      <a:pt x="35481" y="7239"/>
                      <a:pt x="35505" y="7120"/>
                    </a:cubicBezTo>
                    <a:cubicBezTo>
                      <a:pt x="35647" y="6632"/>
                      <a:pt x="35528" y="6203"/>
                      <a:pt x="35171" y="5822"/>
                    </a:cubicBezTo>
                    <a:cubicBezTo>
                      <a:pt x="35076" y="5739"/>
                      <a:pt x="35016" y="5632"/>
                      <a:pt x="34945" y="5548"/>
                    </a:cubicBezTo>
                    <a:cubicBezTo>
                      <a:pt x="34564" y="4989"/>
                      <a:pt x="33742" y="4751"/>
                      <a:pt x="33147" y="4965"/>
                    </a:cubicBezTo>
                    <a:cubicBezTo>
                      <a:pt x="31957" y="5382"/>
                      <a:pt x="30730" y="5727"/>
                      <a:pt x="29575" y="6263"/>
                    </a:cubicBezTo>
                    <a:cubicBezTo>
                      <a:pt x="28730" y="6668"/>
                      <a:pt x="27813" y="6894"/>
                      <a:pt x="27015" y="7418"/>
                    </a:cubicBezTo>
                    <a:cubicBezTo>
                      <a:pt x="26908" y="7477"/>
                      <a:pt x="26777" y="7489"/>
                      <a:pt x="26670" y="7549"/>
                    </a:cubicBezTo>
                    <a:cubicBezTo>
                      <a:pt x="26563" y="7608"/>
                      <a:pt x="26480" y="7691"/>
                      <a:pt x="26408" y="7751"/>
                    </a:cubicBezTo>
                    <a:cubicBezTo>
                      <a:pt x="26563" y="8251"/>
                      <a:pt x="27004" y="8513"/>
                      <a:pt x="27313" y="8906"/>
                    </a:cubicBezTo>
                    <a:close/>
                    <a:moveTo>
                      <a:pt x="11573" y="7882"/>
                    </a:moveTo>
                    <a:cubicBezTo>
                      <a:pt x="11573" y="7941"/>
                      <a:pt x="11549" y="8001"/>
                      <a:pt x="11561" y="8061"/>
                    </a:cubicBezTo>
                    <a:cubicBezTo>
                      <a:pt x="11609" y="8287"/>
                      <a:pt x="11668" y="8489"/>
                      <a:pt x="11728" y="8715"/>
                    </a:cubicBezTo>
                    <a:cubicBezTo>
                      <a:pt x="12216" y="8668"/>
                      <a:pt x="12680" y="8596"/>
                      <a:pt x="13145" y="8584"/>
                    </a:cubicBezTo>
                    <a:cubicBezTo>
                      <a:pt x="13585" y="8573"/>
                      <a:pt x="14038" y="8537"/>
                      <a:pt x="14478" y="8584"/>
                    </a:cubicBezTo>
                    <a:cubicBezTo>
                      <a:pt x="14942" y="8632"/>
                      <a:pt x="15359" y="8894"/>
                      <a:pt x="15847" y="8846"/>
                    </a:cubicBezTo>
                    <a:cubicBezTo>
                      <a:pt x="16002" y="8573"/>
                      <a:pt x="16145" y="8299"/>
                      <a:pt x="16157" y="7989"/>
                    </a:cubicBezTo>
                    <a:cubicBezTo>
                      <a:pt x="15109" y="7358"/>
                      <a:pt x="13109" y="7239"/>
                      <a:pt x="11573" y="78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16" name="Google Shape;131;p15"/>
              <p:cNvSpPr/>
              <p:nvPr/>
            </p:nvSpPr>
            <p:spPr>
              <a:xfrm>
                <a:off x="3366571" y="4416481"/>
                <a:ext cx="267259" cy="216903"/>
              </a:xfrm>
              <a:custGeom>
                <a:avLst/>
                <a:gdLst/>
                <a:ahLst/>
                <a:cxnLst/>
                <a:rect l="l" t="t" r="r" b="b"/>
                <a:pathLst>
                  <a:path w="7717" h="6263" extrusionOk="0">
                    <a:moveTo>
                      <a:pt x="1" y="3179"/>
                    </a:moveTo>
                    <a:cubicBezTo>
                      <a:pt x="72" y="2655"/>
                      <a:pt x="144" y="2143"/>
                      <a:pt x="215" y="1643"/>
                    </a:cubicBezTo>
                    <a:cubicBezTo>
                      <a:pt x="310" y="1072"/>
                      <a:pt x="632" y="631"/>
                      <a:pt x="989" y="203"/>
                    </a:cubicBezTo>
                    <a:cubicBezTo>
                      <a:pt x="1084" y="84"/>
                      <a:pt x="1215" y="24"/>
                      <a:pt x="1370" y="24"/>
                    </a:cubicBezTo>
                    <a:cubicBezTo>
                      <a:pt x="1811" y="36"/>
                      <a:pt x="2275" y="0"/>
                      <a:pt x="2715" y="48"/>
                    </a:cubicBezTo>
                    <a:cubicBezTo>
                      <a:pt x="3525" y="143"/>
                      <a:pt x="4347" y="227"/>
                      <a:pt x="5144" y="393"/>
                    </a:cubicBezTo>
                    <a:cubicBezTo>
                      <a:pt x="5882" y="536"/>
                      <a:pt x="6585" y="834"/>
                      <a:pt x="7145" y="1405"/>
                    </a:cubicBezTo>
                    <a:cubicBezTo>
                      <a:pt x="7371" y="1643"/>
                      <a:pt x="7514" y="1941"/>
                      <a:pt x="7585" y="2263"/>
                    </a:cubicBezTo>
                    <a:cubicBezTo>
                      <a:pt x="7657" y="2572"/>
                      <a:pt x="7704" y="2905"/>
                      <a:pt x="7704" y="3227"/>
                    </a:cubicBezTo>
                    <a:cubicBezTo>
                      <a:pt x="7716" y="3941"/>
                      <a:pt x="7442" y="4560"/>
                      <a:pt x="7002" y="5096"/>
                    </a:cubicBezTo>
                    <a:cubicBezTo>
                      <a:pt x="6859" y="5287"/>
                      <a:pt x="6597" y="5430"/>
                      <a:pt x="6371" y="5537"/>
                    </a:cubicBezTo>
                    <a:cubicBezTo>
                      <a:pt x="5978" y="5727"/>
                      <a:pt x="5573" y="5870"/>
                      <a:pt x="5180" y="6049"/>
                    </a:cubicBezTo>
                    <a:cubicBezTo>
                      <a:pt x="4728" y="6239"/>
                      <a:pt x="4263" y="6263"/>
                      <a:pt x="3787" y="6251"/>
                    </a:cubicBezTo>
                    <a:cubicBezTo>
                      <a:pt x="3466" y="6239"/>
                      <a:pt x="3156" y="6168"/>
                      <a:pt x="2823" y="6120"/>
                    </a:cubicBezTo>
                    <a:cubicBezTo>
                      <a:pt x="2168" y="6049"/>
                      <a:pt x="1561" y="5775"/>
                      <a:pt x="965" y="5525"/>
                    </a:cubicBezTo>
                    <a:cubicBezTo>
                      <a:pt x="394" y="5287"/>
                      <a:pt x="191" y="4751"/>
                      <a:pt x="72" y="4203"/>
                    </a:cubicBezTo>
                    <a:cubicBezTo>
                      <a:pt x="1" y="3858"/>
                      <a:pt x="25" y="3513"/>
                      <a:pt x="1" y="3179"/>
                    </a:cubicBezTo>
                    <a:close/>
                    <a:moveTo>
                      <a:pt x="2704" y="1072"/>
                    </a:moveTo>
                    <a:cubicBezTo>
                      <a:pt x="2596" y="1000"/>
                      <a:pt x="2525" y="893"/>
                      <a:pt x="2418" y="869"/>
                    </a:cubicBezTo>
                    <a:cubicBezTo>
                      <a:pt x="2334" y="834"/>
                      <a:pt x="2203" y="858"/>
                      <a:pt x="2120" y="917"/>
                    </a:cubicBezTo>
                    <a:cubicBezTo>
                      <a:pt x="1703" y="1227"/>
                      <a:pt x="1382" y="1608"/>
                      <a:pt x="1203" y="2108"/>
                    </a:cubicBezTo>
                    <a:cubicBezTo>
                      <a:pt x="1156" y="2227"/>
                      <a:pt x="1191" y="2358"/>
                      <a:pt x="1322" y="2417"/>
                    </a:cubicBezTo>
                    <a:cubicBezTo>
                      <a:pt x="1394" y="2441"/>
                      <a:pt x="1525" y="2441"/>
                      <a:pt x="1608" y="2382"/>
                    </a:cubicBezTo>
                    <a:cubicBezTo>
                      <a:pt x="2001" y="2132"/>
                      <a:pt x="2334" y="1786"/>
                      <a:pt x="2584" y="1381"/>
                    </a:cubicBezTo>
                    <a:cubicBezTo>
                      <a:pt x="2644" y="1298"/>
                      <a:pt x="2656" y="1191"/>
                      <a:pt x="2704" y="107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  <p:sp>
            <p:nvSpPr>
              <p:cNvPr id="17" name="Google Shape;132;p15"/>
              <p:cNvSpPr/>
              <p:nvPr/>
            </p:nvSpPr>
            <p:spPr>
              <a:xfrm>
                <a:off x="3912933" y="4467598"/>
                <a:ext cx="271761" cy="218566"/>
              </a:xfrm>
              <a:custGeom>
                <a:avLst/>
                <a:gdLst/>
                <a:ahLst/>
                <a:cxnLst/>
                <a:rect l="l" t="t" r="r" b="b"/>
                <a:pathLst>
                  <a:path w="7847" h="6311" extrusionOk="0">
                    <a:moveTo>
                      <a:pt x="1" y="3346"/>
                    </a:moveTo>
                    <a:cubicBezTo>
                      <a:pt x="72" y="2811"/>
                      <a:pt x="143" y="2215"/>
                      <a:pt x="227" y="1644"/>
                    </a:cubicBezTo>
                    <a:cubicBezTo>
                      <a:pt x="322" y="1072"/>
                      <a:pt x="644" y="632"/>
                      <a:pt x="1013" y="191"/>
                    </a:cubicBezTo>
                    <a:cubicBezTo>
                      <a:pt x="1096" y="72"/>
                      <a:pt x="1227" y="13"/>
                      <a:pt x="1382" y="13"/>
                    </a:cubicBezTo>
                    <a:cubicBezTo>
                      <a:pt x="1822" y="36"/>
                      <a:pt x="2287" y="1"/>
                      <a:pt x="2727" y="60"/>
                    </a:cubicBezTo>
                    <a:cubicBezTo>
                      <a:pt x="3537" y="155"/>
                      <a:pt x="4358" y="263"/>
                      <a:pt x="5156" y="406"/>
                    </a:cubicBezTo>
                    <a:cubicBezTo>
                      <a:pt x="5406" y="441"/>
                      <a:pt x="5668" y="584"/>
                      <a:pt x="5918" y="644"/>
                    </a:cubicBezTo>
                    <a:cubicBezTo>
                      <a:pt x="6716" y="798"/>
                      <a:pt x="7228" y="1346"/>
                      <a:pt x="7490" y="2037"/>
                    </a:cubicBezTo>
                    <a:cubicBezTo>
                      <a:pt x="7763" y="2751"/>
                      <a:pt x="7847" y="3513"/>
                      <a:pt x="7513" y="4239"/>
                    </a:cubicBezTo>
                    <a:cubicBezTo>
                      <a:pt x="7394" y="4489"/>
                      <a:pt x="7240" y="4751"/>
                      <a:pt x="7097" y="5001"/>
                    </a:cubicBezTo>
                    <a:cubicBezTo>
                      <a:pt x="6930" y="5287"/>
                      <a:pt x="6656" y="5430"/>
                      <a:pt x="6394" y="5561"/>
                    </a:cubicBezTo>
                    <a:cubicBezTo>
                      <a:pt x="6001" y="5763"/>
                      <a:pt x="5608" y="5894"/>
                      <a:pt x="5204" y="6073"/>
                    </a:cubicBezTo>
                    <a:cubicBezTo>
                      <a:pt x="4751" y="6263"/>
                      <a:pt x="4275" y="6311"/>
                      <a:pt x="3822" y="6275"/>
                    </a:cubicBezTo>
                    <a:cubicBezTo>
                      <a:pt x="2941" y="6204"/>
                      <a:pt x="2096" y="6013"/>
                      <a:pt x="1263" y="5704"/>
                    </a:cubicBezTo>
                    <a:cubicBezTo>
                      <a:pt x="560" y="5430"/>
                      <a:pt x="263" y="4894"/>
                      <a:pt x="84" y="4239"/>
                    </a:cubicBezTo>
                    <a:cubicBezTo>
                      <a:pt x="12" y="3942"/>
                      <a:pt x="24" y="3680"/>
                      <a:pt x="1" y="3346"/>
                    </a:cubicBezTo>
                    <a:close/>
                    <a:moveTo>
                      <a:pt x="2679" y="1179"/>
                    </a:moveTo>
                    <a:cubicBezTo>
                      <a:pt x="2679" y="1001"/>
                      <a:pt x="2537" y="834"/>
                      <a:pt x="2406" y="846"/>
                    </a:cubicBezTo>
                    <a:cubicBezTo>
                      <a:pt x="2275" y="870"/>
                      <a:pt x="2120" y="906"/>
                      <a:pt x="2025" y="1001"/>
                    </a:cubicBezTo>
                    <a:cubicBezTo>
                      <a:pt x="1703" y="1263"/>
                      <a:pt x="1453" y="1584"/>
                      <a:pt x="1275" y="1953"/>
                    </a:cubicBezTo>
                    <a:cubicBezTo>
                      <a:pt x="1251" y="2013"/>
                      <a:pt x="1215" y="2072"/>
                      <a:pt x="1215" y="2132"/>
                    </a:cubicBezTo>
                    <a:cubicBezTo>
                      <a:pt x="1227" y="2215"/>
                      <a:pt x="1263" y="2358"/>
                      <a:pt x="1322" y="2394"/>
                    </a:cubicBezTo>
                    <a:cubicBezTo>
                      <a:pt x="1382" y="2441"/>
                      <a:pt x="1525" y="2441"/>
                      <a:pt x="1608" y="2394"/>
                    </a:cubicBezTo>
                    <a:cubicBezTo>
                      <a:pt x="2025" y="2132"/>
                      <a:pt x="2358" y="1787"/>
                      <a:pt x="2632" y="1358"/>
                    </a:cubicBezTo>
                    <a:cubicBezTo>
                      <a:pt x="2644" y="1287"/>
                      <a:pt x="2656" y="1203"/>
                      <a:pt x="2679" y="117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53300" tIns="53300" rIns="53300" bIns="53300" anchor="ctr" anchorCtr="0">
                <a:noAutofit/>
              </a:bodyPr>
              <a:lstStyle/>
              <a:p>
                <a:endParaRPr sz="413"/>
              </a:p>
            </p:txBody>
          </p:sp>
        </p:grpSp>
      </p:grpSp>
      <p:grpSp>
        <p:nvGrpSpPr>
          <p:cNvPr id="56" name="Group 55"/>
          <p:cNvGrpSpPr/>
          <p:nvPr/>
        </p:nvGrpSpPr>
        <p:grpSpPr>
          <a:xfrm>
            <a:off x="10063445" y="882869"/>
            <a:ext cx="1780365" cy="3461373"/>
            <a:chOff x="1761875" y="2062211"/>
            <a:chExt cx="1780365" cy="3461373"/>
          </a:xfrm>
        </p:grpSpPr>
        <p:grpSp>
          <p:nvGrpSpPr>
            <p:cNvPr id="57" name="Google Shape;589;p36"/>
            <p:cNvGrpSpPr/>
            <p:nvPr/>
          </p:nvGrpSpPr>
          <p:grpSpPr>
            <a:xfrm>
              <a:off x="2630069" y="2062211"/>
              <a:ext cx="912171" cy="1032184"/>
              <a:chOff x="601243" y="325205"/>
              <a:chExt cx="912171" cy="1032184"/>
            </a:xfrm>
          </p:grpSpPr>
          <p:grpSp>
            <p:nvGrpSpPr>
              <p:cNvPr id="59" name="Google Shape;590;p36"/>
              <p:cNvGrpSpPr/>
              <p:nvPr/>
            </p:nvGrpSpPr>
            <p:grpSpPr>
              <a:xfrm>
                <a:off x="601243" y="325205"/>
                <a:ext cx="912171" cy="1032184"/>
                <a:chOff x="601218" y="5"/>
                <a:chExt cx="912171" cy="1032184"/>
              </a:xfrm>
            </p:grpSpPr>
            <p:sp>
              <p:nvSpPr>
                <p:cNvPr id="66" name="Google Shape;591;p36"/>
                <p:cNvSpPr/>
                <p:nvPr/>
              </p:nvSpPr>
              <p:spPr>
                <a:xfrm>
                  <a:off x="758458" y="570672"/>
                  <a:ext cx="431977" cy="461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1" h="3484" extrusionOk="0">
                      <a:moveTo>
                        <a:pt x="12" y="3435"/>
                      </a:moveTo>
                      <a:cubicBezTo>
                        <a:pt x="0" y="3435"/>
                        <a:pt x="11" y="3443"/>
                        <a:pt x="11" y="3443"/>
                      </a:cubicBezTo>
                      <a:lnTo>
                        <a:pt x="15" y="3436"/>
                      </a:lnTo>
                      <a:lnTo>
                        <a:pt x="15" y="3436"/>
                      </a:lnTo>
                      <a:cubicBezTo>
                        <a:pt x="14" y="3435"/>
                        <a:pt x="13" y="3435"/>
                        <a:pt x="12" y="3435"/>
                      </a:cubicBezTo>
                      <a:close/>
                      <a:moveTo>
                        <a:pt x="1871" y="1"/>
                      </a:moveTo>
                      <a:lnTo>
                        <a:pt x="15" y="3436"/>
                      </a:lnTo>
                      <a:lnTo>
                        <a:pt x="15" y="3436"/>
                      </a:lnTo>
                      <a:cubicBezTo>
                        <a:pt x="29" y="3437"/>
                        <a:pt x="65" y="3446"/>
                        <a:pt x="150" y="3476"/>
                      </a:cubicBezTo>
                      <a:cubicBezTo>
                        <a:pt x="166" y="3481"/>
                        <a:pt x="183" y="3484"/>
                        <a:pt x="200" y="3484"/>
                      </a:cubicBezTo>
                      <a:cubicBezTo>
                        <a:pt x="380" y="3484"/>
                        <a:pt x="620" y="3208"/>
                        <a:pt x="620" y="3208"/>
                      </a:cubicBezTo>
                      <a:lnTo>
                        <a:pt x="3261" y="739"/>
                      </a:lnTo>
                      <a:lnTo>
                        <a:pt x="187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592;p36"/>
                <p:cNvSpPr/>
                <p:nvPr/>
              </p:nvSpPr>
              <p:spPr>
                <a:xfrm>
                  <a:off x="601218" y="464566"/>
                  <a:ext cx="187044" cy="14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2" h="1062" extrusionOk="0">
                      <a:moveTo>
                        <a:pt x="674" y="0"/>
                      </a:moveTo>
                      <a:lnTo>
                        <a:pt x="0" y="941"/>
                      </a:lnTo>
                      <a:cubicBezTo>
                        <a:pt x="0" y="941"/>
                        <a:pt x="246" y="1027"/>
                        <a:pt x="385" y="1058"/>
                      </a:cubicBezTo>
                      <a:cubicBezTo>
                        <a:pt x="396" y="1061"/>
                        <a:pt x="408" y="1062"/>
                        <a:pt x="419" y="1062"/>
                      </a:cubicBezTo>
                      <a:cubicBezTo>
                        <a:pt x="565" y="1062"/>
                        <a:pt x="749" y="887"/>
                        <a:pt x="749" y="887"/>
                      </a:cubicBezTo>
                      <a:lnTo>
                        <a:pt x="1411" y="417"/>
                      </a:lnTo>
                      <a:lnTo>
                        <a:pt x="67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593;p36"/>
                <p:cNvSpPr/>
                <p:nvPr/>
              </p:nvSpPr>
              <p:spPr>
                <a:xfrm>
                  <a:off x="1011869" y="740627"/>
                  <a:ext cx="107696" cy="113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" h="859" extrusionOk="0">
                      <a:moveTo>
                        <a:pt x="428" y="1"/>
                      </a:moveTo>
                      <a:lnTo>
                        <a:pt x="1" y="610"/>
                      </a:lnTo>
                      <a:cubicBezTo>
                        <a:pt x="1" y="610"/>
                        <a:pt x="247" y="813"/>
                        <a:pt x="343" y="856"/>
                      </a:cubicBezTo>
                      <a:cubicBezTo>
                        <a:pt x="346" y="857"/>
                        <a:pt x="349" y="858"/>
                        <a:pt x="353" y="858"/>
                      </a:cubicBezTo>
                      <a:cubicBezTo>
                        <a:pt x="464" y="858"/>
                        <a:pt x="812" y="276"/>
                        <a:pt x="792" y="214"/>
                      </a:cubicBezTo>
                      <a:cubicBezTo>
                        <a:pt x="770" y="150"/>
                        <a:pt x="428" y="1"/>
                        <a:pt x="42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594;p36"/>
                <p:cNvSpPr/>
                <p:nvPr/>
              </p:nvSpPr>
              <p:spPr>
                <a:xfrm>
                  <a:off x="649304" y="425223"/>
                  <a:ext cx="864086" cy="302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3" h="2281" extrusionOk="0">
                      <a:moveTo>
                        <a:pt x="494" y="0"/>
                      </a:moveTo>
                      <a:cubicBezTo>
                        <a:pt x="249" y="0"/>
                        <a:pt x="87" y="33"/>
                        <a:pt x="65" y="115"/>
                      </a:cubicBezTo>
                      <a:cubicBezTo>
                        <a:pt x="1" y="319"/>
                        <a:pt x="835" y="725"/>
                        <a:pt x="1668" y="1067"/>
                      </a:cubicBezTo>
                      <a:cubicBezTo>
                        <a:pt x="2513" y="1419"/>
                        <a:pt x="4106" y="1911"/>
                        <a:pt x="5090" y="2189"/>
                      </a:cubicBezTo>
                      <a:cubicBezTo>
                        <a:pt x="5309" y="2255"/>
                        <a:pt x="5504" y="2280"/>
                        <a:pt x="5673" y="2280"/>
                      </a:cubicBezTo>
                      <a:cubicBezTo>
                        <a:pt x="6056" y="2280"/>
                        <a:pt x="6311" y="2150"/>
                        <a:pt x="6437" y="2061"/>
                      </a:cubicBezTo>
                      <a:cubicBezTo>
                        <a:pt x="6501" y="2018"/>
                        <a:pt x="6522" y="1933"/>
                        <a:pt x="6491" y="1868"/>
                      </a:cubicBezTo>
                      <a:cubicBezTo>
                        <a:pt x="6405" y="1655"/>
                        <a:pt x="6137" y="1248"/>
                        <a:pt x="5421" y="1035"/>
                      </a:cubicBezTo>
                      <a:cubicBezTo>
                        <a:pt x="4438" y="757"/>
                        <a:pt x="2823" y="319"/>
                        <a:pt x="1936" y="169"/>
                      </a:cubicBezTo>
                      <a:cubicBezTo>
                        <a:pt x="1400" y="73"/>
                        <a:pt x="856" y="0"/>
                        <a:pt x="49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595;p36"/>
                <p:cNvSpPr/>
                <p:nvPr/>
              </p:nvSpPr>
              <p:spPr>
                <a:xfrm>
                  <a:off x="1021804" y="5"/>
                  <a:ext cx="208239" cy="531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" h="4010" extrusionOk="0">
                      <a:moveTo>
                        <a:pt x="268" y="1"/>
                      </a:moveTo>
                      <a:cubicBezTo>
                        <a:pt x="268" y="1"/>
                        <a:pt x="252" y="1"/>
                        <a:pt x="267" y="6"/>
                      </a:cubicBezTo>
                      <a:lnTo>
                        <a:pt x="267" y="6"/>
                      </a:lnTo>
                      <a:lnTo>
                        <a:pt x="268" y="1"/>
                      </a:lnTo>
                      <a:close/>
                      <a:moveTo>
                        <a:pt x="267" y="6"/>
                      </a:moveTo>
                      <a:lnTo>
                        <a:pt x="1" y="3902"/>
                      </a:lnTo>
                      <a:lnTo>
                        <a:pt x="1572" y="4009"/>
                      </a:lnTo>
                      <a:lnTo>
                        <a:pt x="653" y="524"/>
                      </a:lnTo>
                      <a:cubicBezTo>
                        <a:pt x="653" y="524"/>
                        <a:pt x="588" y="75"/>
                        <a:pt x="396" y="32"/>
                      </a:cubicBezTo>
                      <a:cubicBezTo>
                        <a:pt x="314" y="18"/>
                        <a:pt x="280" y="10"/>
                        <a:pt x="267" y="6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596;p36"/>
                <p:cNvSpPr/>
                <p:nvPr/>
              </p:nvSpPr>
              <p:spPr>
                <a:xfrm>
                  <a:off x="689044" y="284676"/>
                  <a:ext cx="120545" cy="158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" h="1198" extrusionOk="0">
                      <a:moveTo>
                        <a:pt x="0" y="0"/>
                      </a:moveTo>
                      <a:lnTo>
                        <a:pt x="64" y="1155"/>
                      </a:lnTo>
                      <a:lnTo>
                        <a:pt x="909" y="1198"/>
                      </a:lnTo>
                      <a:lnTo>
                        <a:pt x="610" y="439"/>
                      </a:lnTo>
                      <a:cubicBezTo>
                        <a:pt x="610" y="439"/>
                        <a:pt x="535" y="161"/>
                        <a:pt x="396" y="107"/>
                      </a:cubicBezTo>
                      <a:cubicBezTo>
                        <a:pt x="257" y="54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597;p36"/>
                <p:cNvSpPr/>
                <p:nvPr/>
              </p:nvSpPr>
              <p:spPr>
                <a:xfrm>
                  <a:off x="1160630" y="302824"/>
                  <a:ext cx="68088" cy="107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" h="809" extrusionOk="0">
                      <a:moveTo>
                        <a:pt x="376" y="1"/>
                      </a:moveTo>
                      <a:cubicBezTo>
                        <a:pt x="252" y="1"/>
                        <a:pt x="1" y="34"/>
                        <a:pt x="1" y="34"/>
                      </a:cubicBezTo>
                      <a:lnTo>
                        <a:pt x="32" y="772"/>
                      </a:lnTo>
                      <a:cubicBezTo>
                        <a:pt x="32" y="772"/>
                        <a:pt x="243" y="808"/>
                        <a:pt x="371" y="808"/>
                      </a:cubicBezTo>
                      <a:cubicBezTo>
                        <a:pt x="413" y="808"/>
                        <a:pt x="447" y="804"/>
                        <a:pt x="460" y="794"/>
                      </a:cubicBezTo>
                      <a:cubicBezTo>
                        <a:pt x="514" y="740"/>
                        <a:pt x="514" y="24"/>
                        <a:pt x="417" y="3"/>
                      </a:cubicBezTo>
                      <a:cubicBezTo>
                        <a:pt x="406" y="1"/>
                        <a:pt x="392" y="1"/>
                        <a:pt x="3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0" name="Google Shape;598;p36"/>
              <p:cNvSpPr/>
              <p:nvPr/>
            </p:nvSpPr>
            <p:spPr>
              <a:xfrm>
                <a:off x="1414066" y="944090"/>
                <a:ext cx="59610" cy="87958"/>
              </a:xfrm>
              <a:custGeom>
                <a:avLst/>
                <a:gdLst/>
                <a:ahLst/>
                <a:cxnLst/>
                <a:rect l="l" t="t" r="r" b="b"/>
                <a:pathLst>
                  <a:path w="450" h="664" extrusionOk="0">
                    <a:moveTo>
                      <a:pt x="193" y="0"/>
                    </a:moveTo>
                    <a:lnTo>
                      <a:pt x="193" y="0"/>
                    </a:lnTo>
                    <a:cubicBezTo>
                      <a:pt x="226" y="97"/>
                      <a:pt x="257" y="171"/>
                      <a:pt x="269" y="235"/>
                    </a:cubicBezTo>
                    <a:cubicBezTo>
                      <a:pt x="290" y="332"/>
                      <a:pt x="257" y="439"/>
                      <a:pt x="193" y="503"/>
                    </a:cubicBezTo>
                    <a:cubicBezTo>
                      <a:pt x="151" y="546"/>
                      <a:pt x="86" y="610"/>
                      <a:pt x="1" y="663"/>
                    </a:cubicBezTo>
                    <a:cubicBezTo>
                      <a:pt x="172" y="620"/>
                      <a:pt x="300" y="556"/>
                      <a:pt x="375" y="503"/>
                    </a:cubicBezTo>
                    <a:cubicBezTo>
                      <a:pt x="428" y="471"/>
                      <a:pt x="450" y="396"/>
                      <a:pt x="418" y="332"/>
                    </a:cubicBezTo>
                    <a:cubicBezTo>
                      <a:pt x="386" y="247"/>
                      <a:pt x="322" y="129"/>
                      <a:pt x="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599;p36"/>
              <p:cNvSpPr/>
              <p:nvPr/>
            </p:nvSpPr>
            <p:spPr>
              <a:xfrm>
                <a:off x="868961" y="887394"/>
                <a:ext cx="635976" cy="170088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284" extrusionOk="0">
                    <a:moveTo>
                      <a:pt x="32" y="1"/>
                    </a:moveTo>
                    <a:lnTo>
                      <a:pt x="0" y="76"/>
                    </a:lnTo>
                    <a:cubicBezTo>
                      <a:pt x="780" y="407"/>
                      <a:pt x="2277" y="867"/>
                      <a:pt x="3410" y="1198"/>
                    </a:cubicBezTo>
                    <a:cubicBezTo>
                      <a:pt x="3645" y="1262"/>
                      <a:pt x="3838" y="1284"/>
                      <a:pt x="4009" y="1284"/>
                    </a:cubicBezTo>
                    <a:cubicBezTo>
                      <a:pt x="4394" y="1284"/>
                      <a:pt x="4662" y="1166"/>
                      <a:pt x="4800" y="1070"/>
                    </a:cubicBezTo>
                    <a:lnTo>
                      <a:pt x="4757" y="995"/>
                    </a:lnTo>
                    <a:cubicBezTo>
                      <a:pt x="4625" y="1091"/>
                      <a:pt x="4380" y="1207"/>
                      <a:pt x="4014" y="1207"/>
                    </a:cubicBezTo>
                    <a:cubicBezTo>
                      <a:pt x="3849" y="1207"/>
                      <a:pt x="3659" y="1183"/>
                      <a:pt x="3443" y="1124"/>
                    </a:cubicBezTo>
                    <a:cubicBezTo>
                      <a:pt x="2309" y="792"/>
                      <a:pt x="813" y="332"/>
                      <a:pt x="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00;p36"/>
              <p:cNvSpPr/>
              <p:nvPr/>
            </p:nvSpPr>
            <p:spPr>
              <a:xfrm>
                <a:off x="1072829" y="325205"/>
                <a:ext cx="147436" cy="475956"/>
              </a:xfrm>
              <a:custGeom>
                <a:avLst/>
                <a:gdLst/>
                <a:ahLst/>
                <a:cxnLst/>
                <a:rect l="l" t="t" r="r" b="b"/>
                <a:pathLst>
                  <a:path w="1113" h="3593" extrusionOk="0">
                    <a:moveTo>
                      <a:pt x="22" y="1"/>
                    </a:moveTo>
                    <a:lnTo>
                      <a:pt x="1" y="75"/>
                    </a:lnTo>
                    <a:cubicBezTo>
                      <a:pt x="139" y="108"/>
                      <a:pt x="215" y="417"/>
                      <a:pt x="225" y="524"/>
                    </a:cubicBezTo>
                    <a:lnTo>
                      <a:pt x="1037" y="3593"/>
                    </a:lnTo>
                    <a:lnTo>
                      <a:pt x="1113" y="3582"/>
                    </a:lnTo>
                    <a:lnTo>
                      <a:pt x="300" y="514"/>
                    </a:lnTo>
                    <a:cubicBezTo>
                      <a:pt x="300" y="450"/>
                      <a:pt x="225" y="43"/>
                      <a:pt x="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01;p36"/>
              <p:cNvSpPr/>
              <p:nvPr/>
            </p:nvSpPr>
            <p:spPr>
              <a:xfrm>
                <a:off x="674895" y="762742"/>
                <a:ext cx="162935" cy="59610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450" extrusionOk="0">
                    <a:moveTo>
                      <a:pt x="33" y="1"/>
                    </a:moveTo>
                    <a:lnTo>
                      <a:pt x="0" y="76"/>
                    </a:lnTo>
                    <a:lnTo>
                      <a:pt x="1209" y="450"/>
                    </a:lnTo>
                    <a:lnTo>
                      <a:pt x="1230" y="375"/>
                    </a:lnTo>
                    <a:lnTo>
                      <a:pt x="3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02;p36"/>
              <p:cNvSpPr/>
              <p:nvPr/>
            </p:nvSpPr>
            <p:spPr>
              <a:xfrm>
                <a:off x="796633" y="932697"/>
                <a:ext cx="192740" cy="344416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600" extrusionOk="0">
                    <a:moveTo>
                      <a:pt x="1380" y="1"/>
                    </a:moveTo>
                    <a:lnTo>
                      <a:pt x="1" y="2567"/>
                    </a:lnTo>
                    <a:lnTo>
                      <a:pt x="76" y="2599"/>
                    </a:lnTo>
                    <a:lnTo>
                      <a:pt x="1455" y="33"/>
                    </a:lnTo>
                    <a:lnTo>
                      <a:pt x="13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03;p36"/>
              <p:cNvSpPr/>
              <p:nvPr/>
            </p:nvSpPr>
            <p:spPr>
              <a:xfrm>
                <a:off x="929764" y="1048871"/>
                <a:ext cx="201218" cy="188501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1423" extrusionOk="0">
                    <a:moveTo>
                      <a:pt x="1466" y="0"/>
                    </a:moveTo>
                    <a:lnTo>
                      <a:pt x="0" y="1359"/>
                    </a:lnTo>
                    <a:lnTo>
                      <a:pt x="54" y="1423"/>
                    </a:lnTo>
                    <a:lnTo>
                      <a:pt x="1519" y="54"/>
                    </a:lnTo>
                    <a:lnTo>
                      <a:pt x="146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" name="Google Shape;604;p36"/>
            <p:cNvSpPr/>
            <p:nvPr/>
          </p:nvSpPr>
          <p:spPr>
            <a:xfrm>
              <a:off x="1761875" y="2499748"/>
              <a:ext cx="939062" cy="3023836"/>
            </a:xfrm>
            <a:custGeom>
              <a:avLst/>
              <a:gdLst/>
              <a:ahLst/>
              <a:cxnLst/>
              <a:rect l="l" t="t" r="r" b="b"/>
              <a:pathLst>
                <a:path w="7089" h="22827" extrusionOk="0">
                  <a:moveTo>
                    <a:pt x="6779" y="1"/>
                  </a:moveTo>
                  <a:lnTo>
                    <a:pt x="6768" y="55"/>
                  </a:lnTo>
                  <a:cubicBezTo>
                    <a:pt x="6875" y="65"/>
                    <a:pt x="6982" y="76"/>
                    <a:pt x="7078" y="97"/>
                  </a:cubicBezTo>
                  <a:lnTo>
                    <a:pt x="7089" y="44"/>
                  </a:lnTo>
                  <a:cubicBezTo>
                    <a:pt x="6993" y="22"/>
                    <a:pt x="6886" y="1"/>
                    <a:pt x="6779" y="1"/>
                  </a:cubicBezTo>
                  <a:close/>
                  <a:moveTo>
                    <a:pt x="6447" y="12"/>
                  </a:moveTo>
                  <a:cubicBezTo>
                    <a:pt x="6351" y="22"/>
                    <a:pt x="6245" y="44"/>
                    <a:pt x="6138" y="76"/>
                  </a:cubicBezTo>
                  <a:lnTo>
                    <a:pt x="6159" y="140"/>
                  </a:lnTo>
                  <a:cubicBezTo>
                    <a:pt x="6255" y="108"/>
                    <a:pt x="6362" y="86"/>
                    <a:pt x="6458" y="65"/>
                  </a:cubicBezTo>
                  <a:lnTo>
                    <a:pt x="6447" y="12"/>
                  </a:lnTo>
                  <a:close/>
                  <a:moveTo>
                    <a:pt x="5838" y="193"/>
                  </a:moveTo>
                  <a:cubicBezTo>
                    <a:pt x="5742" y="236"/>
                    <a:pt x="5646" y="290"/>
                    <a:pt x="5560" y="354"/>
                  </a:cubicBezTo>
                  <a:lnTo>
                    <a:pt x="5592" y="407"/>
                  </a:lnTo>
                  <a:cubicBezTo>
                    <a:pt x="5677" y="343"/>
                    <a:pt x="5774" y="290"/>
                    <a:pt x="5860" y="247"/>
                  </a:cubicBezTo>
                  <a:lnTo>
                    <a:pt x="5838" y="193"/>
                  </a:lnTo>
                  <a:close/>
                  <a:moveTo>
                    <a:pt x="5304" y="546"/>
                  </a:moveTo>
                  <a:cubicBezTo>
                    <a:pt x="5218" y="611"/>
                    <a:pt x="5143" y="696"/>
                    <a:pt x="5069" y="771"/>
                  </a:cubicBezTo>
                  <a:lnTo>
                    <a:pt x="5111" y="813"/>
                  </a:lnTo>
                  <a:cubicBezTo>
                    <a:pt x="5186" y="728"/>
                    <a:pt x="5261" y="664"/>
                    <a:pt x="5335" y="589"/>
                  </a:cubicBezTo>
                  <a:lnTo>
                    <a:pt x="5304" y="546"/>
                  </a:lnTo>
                  <a:close/>
                  <a:moveTo>
                    <a:pt x="4865" y="1017"/>
                  </a:moveTo>
                  <a:cubicBezTo>
                    <a:pt x="4812" y="1091"/>
                    <a:pt x="4769" y="1167"/>
                    <a:pt x="4726" y="1252"/>
                  </a:cubicBezTo>
                  <a:cubicBezTo>
                    <a:pt x="4715" y="1262"/>
                    <a:pt x="4705" y="1273"/>
                    <a:pt x="4694" y="1295"/>
                  </a:cubicBezTo>
                  <a:lnTo>
                    <a:pt x="4748" y="1316"/>
                  </a:lnTo>
                  <a:cubicBezTo>
                    <a:pt x="4758" y="1305"/>
                    <a:pt x="4769" y="1295"/>
                    <a:pt x="4779" y="1273"/>
                  </a:cubicBezTo>
                  <a:cubicBezTo>
                    <a:pt x="4822" y="1198"/>
                    <a:pt x="4865" y="1124"/>
                    <a:pt x="4919" y="1048"/>
                  </a:cubicBezTo>
                  <a:lnTo>
                    <a:pt x="4865" y="1017"/>
                  </a:lnTo>
                  <a:close/>
                  <a:moveTo>
                    <a:pt x="4566" y="1583"/>
                  </a:moveTo>
                  <a:cubicBezTo>
                    <a:pt x="4523" y="1680"/>
                    <a:pt x="4480" y="1775"/>
                    <a:pt x="4448" y="1882"/>
                  </a:cubicBezTo>
                  <a:lnTo>
                    <a:pt x="4513" y="1904"/>
                  </a:lnTo>
                  <a:cubicBezTo>
                    <a:pt x="4544" y="1797"/>
                    <a:pt x="4577" y="1701"/>
                    <a:pt x="4620" y="1604"/>
                  </a:cubicBezTo>
                  <a:lnTo>
                    <a:pt x="4566" y="1583"/>
                  </a:lnTo>
                  <a:close/>
                  <a:moveTo>
                    <a:pt x="4373" y="2193"/>
                  </a:moveTo>
                  <a:cubicBezTo>
                    <a:pt x="4352" y="2289"/>
                    <a:pt x="4330" y="2396"/>
                    <a:pt x="4309" y="2502"/>
                  </a:cubicBezTo>
                  <a:lnTo>
                    <a:pt x="4373" y="2514"/>
                  </a:lnTo>
                  <a:cubicBezTo>
                    <a:pt x="4384" y="2407"/>
                    <a:pt x="4406" y="2300"/>
                    <a:pt x="4427" y="2203"/>
                  </a:cubicBezTo>
                  <a:lnTo>
                    <a:pt x="4373" y="2193"/>
                  </a:lnTo>
                  <a:close/>
                  <a:moveTo>
                    <a:pt x="4266" y="2823"/>
                  </a:moveTo>
                  <a:cubicBezTo>
                    <a:pt x="4266" y="2920"/>
                    <a:pt x="4256" y="3027"/>
                    <a:pt x="4245" y="3144"/>
                  </a:cubicBezTo>
                  <a:lnTo>
                    <a:pt x="4309" y="3144"/>
                  </a:lnTo>
                  <a:cubicBezTo>
                    <a:pt x="4309" y="3037"/>
                    <a:pt x="4320" y="2930"/>
                    <a:pt x="4330" y="2823"/>
                  </a:cubicBezTo>
                  <a:close/>
                  <a:moveTo>
                    <a:pt x="4245" y="3454"/>
                  </a:moveTo>
                  <a:lnTo>
                    <a:pt x="4245" y="3476"/>
                  </a:lnTo>
                  <a:lnTo>
                    <a:pt x="4245" y="3775"/>
                  </a:lnTo>
                  <a:lnTo>
                    <a:pt x="4309" y="3775"/>
                  </a:lnTo>
                  <a:cubicBezTo>
                    <a:pt x="4299" y="3668"/>
                    <a:pt x="4299" y="3572"/>
                    <a:pt x="4299" y="3476"/>
                  </a:cubicBezTo>
                  <a:lnTo>
                    <a:pt x="4299" y="3454"/>
                  </a:lnTo>
                  <a:close/>
                  <a:moveTo>
                    <a:pt x="4266" y="4096"/>
                  </a:moveTo>
                  <a:cubicBezTo>
                    <a:pt x="4266" y="4203"/>
                    <a:pt x="4277" y="4310"/>
                    <a:pt x="4288" y="4417"/>
                  </a:cubicBezTo>
                  <a:lnTo>
                    <a:pt x="4342" y="4405"/>
                  </a:lnTo>
                  <a:cubicBezTo>
                    <a:pt x="4330" y="4299"/>
                    <a:pt x="4330" y="4192"/>
                    <a:pt x="4320" y="4096"/>
                  </a:cubicBezTo>
                  <a:close/>
                  <a:moveTo>
                    <a:pt x="4309" y="4726"/>
                  </a:moveTo>
                  <a:lnTo>
                    <a:pt x="4342" y="5047"/>
                  </a:lnTo>
                  <a:lnTo>
                    <a:pt x="4406" y="5037"/>
                  </a:lnTo>
                  <a:cubicBezTo>
                    <a:pt x="4395" y="4930"/>
                    <a:pt x="4384" y="4823"/>
                    <a:pt x="4373" y="4726"/>
                  </a:cubicBezTo>
                  <a:close/>
                  <a:moveTo>
                    <a:pt x="4384" y="5357"/>
                  </a:moveTo>
                  <a:cubicBezTo>
                    <a:pt x="4395" y="5464"/>
                    <a:pt x="4406" y="5571"/>
                    <a:pt x="4427" y="5678"/>
                  </a:cubicBezTo>
                  <a:lnTo>
                    <a:pt x="4480" y="5667"/>
                  </a:lnTo>
                  <a:cubicBezTo>
                    <a:pt x="4470" y="5560"/>
                    <a:pt x="4459" y="5453"/>
                    <a:pt x="4437" y="5357"/>
                  </a:cubicBezTo>
                  <a:close/>
                  <a:moveTo>
                    <a:pt x="4534" y="5978"/>
                  </a:moveTo>
                  <a:lnTo>
                    <a:pt x="4470" y="5988"/>
                  </a:lnTo>
                  <a:cubicBezTo>
                    <a:pt x="4491" y="6095"/>
                    <a:pt x="4501" y="6202"/>
                    <a:pt x="4523" y="6309"/>
                  </a:cubicBezTo>
                  <a:lnTo>
                    <a:pt x="4587" y="6298"/>
                  </a:lnTo>
                  <a:cubicBezTo>
                    <a:pt x="4566" y="6191"/>
                    <a:pt x="4544" y="6084"/>
                    <a:pt x="4534" y="5978"/>
                  </a:cubicBezTo>
                  <a:close/>
                  <a:moveTo>
                    <a:pt x="4641" y="6608"/>
                  </a:moveTo>
                  <a:lnTo>
                    <a:pt x="4577" y="6619"/>
                  </a:lnTo>
                  <a:cubicBezTo>
                    <a:pt x="4598" y="6726"/>
                    <a:pt x="4620" y="6822"/>
                    <a:pt x="4641" y="6929"/>
                  </a:cubicBezTo>
                  <a:lnTo>
                    <a:pt x="4694" y="6918"/>
                  </a:lnTo>
                  <a:cubicBezTo>
                    <a:pt x="4673" y="6811"/>
                    <a:pt x="4651" y="6715"/>
                    <a:pt x="4641" y="6608"/>
                  </a:cubicBezTo>
                  <a:close/>
                  <a:moveTo>
                    <a:pt x="4758" y="7228"/>
                  </a:moveTo>
                  <a:lnTo>
                    <a:pt x="4694" y="7239"/>
                  </a:lnTo>
                  <a:cubicBezTo>
                    <a:pt x="4715" y="7346"/>
                    <a:pt x="4737" y="7453"/>
                    <a:pt x="4758" y="7549"/>
                  </a:cubicBezTo>
                  <a:lnTo>
                    <a:pt x="4822" y="7538"/>
                  </a:lnTo>
                  <a:cubicBezTo>
                    <a:pt x="4801" y="7442"/>
                    <a:pt x="4779" y="7335"/>
                    <a:pt x="4758" y="7228"/>
                  </a:cubicBezTo>
                  <a:close/>
                  <a:moveTo>
                    <a:pt x="4876" y="7848"/>
                  </a:moveTo>
                  <a:lnTo>
                    <a:pt x="4822" y="7869"/>
                  </a:lnTo>
                  <a:cubicBezTo>
                    <a:pt x="4844" y="7966"/>
                    <a:pt x="4865" y="8073"/>
                    <a:pt x="4886" y="8180"/>
                  </a:cubicBezTo>
                  <a:lnTo>
                    <a:pt x="4951" y="8158"/>
                  </a:lnTo>
                  <a:cubicBezTo>
                    <a:pt x="4929" y="8062"/>
                    <a:pt x="4908" y="7955"/>
                    <a:pt x="4876" y="7848"/>
                  </a:cubicBezTo>
                  <a:close/>
                  <a:moveTo>
                    <a:pt x="5015" y="8468"/>
                  </a:moveTo>
                  <a:lnTo>
                    <a:pt x="4951" y="8489"/>
                  </a:lnTo>
                  <a:lnTo>
                    <a:pt x="5015" y="8800"/>
                  </a:lnTo>
                  <a:lnTo>
                    <a:pt x="5079" y="8789"/>
                  </a:lnTo>
                  <a:lnTo>
                    <a:pt x="5015" y="8468"/>
                  </a:lnTo>
                  <a:close/>
                  <a:moveTo>
                    <a:pt x="5143" y="9099"/>
                  </a:moveTo>
                  <a:lnTo>
                    <a:pt x="5090" y="9110"/>
                  </a:lnTo>
                  <a:cubicBezTo>
                    <a:pt x="5111" y="9206"/>
                    <a:pt x="5133" y="9313"/>
                    <a:pt x="5154" y="9420"/>
                  </a:cubicBezTo>
                  <a:lnTo>
                    <a:pt x="5207" y="9409"/>
                  </a:lnTo>
                  <a:cubicBezTo>
                    <a:pt x="5186" y="9302"/>
                    <a:pt x="5164" y="9195"/>
                    <a:pt x="5143" y="9099"/>
                  </a:cubicBezTo>
                  <a:close/>
                  <a:moveTo>
                    <a:pt x="5271" y="9719"/>
                  </a:moveTo>
                  <a:lnTo>
                    <a:pt x="5218" y="9730"/>
                  </a:lnTo>
                  <a:cubicBezTo>
                    <a:pt x="5240" y="9837"/>
                    <a:pt x="5261" y="9933"/>
                    <a:pt x="5282" y="10040"/>
                  </a:cubicBezTo>
                  <a:lnTo>
                    <a:pt x="5335" y="10029"/>
                  </a:lnTo>
                  <a:cubicBezTo>
                    <a:pt x="5314" y="9922"/>
                    <a:pt x="5293" y="9815"/>
                    <a:pt x="5271" y="9719"/>
                  </a:cubicBezTo>
                  <a:close/>
                  <a:moveTo>
                    <a:pt x="5400" y="10339"/>
                  </a:moveTo>
                  <a:lnTo>
                    <a:pt x="5346" y="10350"/>
                  </a:lnTo>
                  <a:cubicBezTo>
                    <a:pt x="5357" y="10457"/>
                    <a:pt x="5378" y="10553"/>
                    <a:pt x="5400" y="10660"/>
                  </a:cubicBezTo>
                  <a:lnTo>
                    <a:pt x="5464" y="10649"/>
                  </a:lnTo>
                  <a:cubicBezTo>
                    <a:pt x="5442" y="10542"/>
                    <a:pt x="5421" y="10446"/>
                    <a:pt x="5400" y="10339"/>
                  </a:cubicBezTo>
                  <a:close/>
                  <a:moveTo>
                    <a:pt x="5518" y="10960"/>
                  </a:moveTo>
                  <a:lnTo>
                    <a:pt x="5453" y="10970"/>
                  </a:lnTo>
                  <a:cubicBezTo>
                    <a:pt x="5475" y="11077"/>
                    <a:pt x="5496" y="11184"/>
                    <a:pt x="5506" y="11291"/>
                  </a:cubicBezTo>
                  <a:lnTo>
                    <a:pt x="5571" y="11280"/>
                  </a:lnTo>
                  <a:cubicBezTo>
                    <a:pt x="5549" y="11173"/>
                    <a:pt x="5539" y="11066"/>
                    <a:pt x="5518" y="10960"/>
                  </a:cubicBezTo>
                  <a:close/>
                  <a:moveTo>
                    <a:pt x="5613" y="11590"/>
                  </a:moveTo>
                  <a:lnTo>
                    <a:pt x="5560" y="11601"/>
                  </a:lnTo>
                  <a:lnTo>
                    <a:pt x="5571" y="11665"/>
                  </a:lnTo>
                  <a:cubicBezTo>
                    <a:pt x="5582" y="11751"/>
                    <a:pt x="5592" y="11836"/>
                    <a:pt x="5603" y="11911"/>
                  </a:cubicBezTo>
                  <a:lnTo>
                    <a:pt x="5667" y="11911"/>
                  </a:lnTo>
                  <a:cubicBezTo>
                    <a:pt x="5656" y="11825"/>
                    <a:pt x="5646" y="11740"/>
                    <a:pt x="5624" y="11654"/>
                  </a:cubicBezTo>
                  <a:lnTo>
                    <a:pt x="5613" y="11590"/>
                  </a:lnTo>
                  <a:close/>
                  <a:moveTo>
                    <a:pt x="5699" y="12221"/>
                  </a:moveTo>
                  <a:lnTo>
                    <a:pt x="5646" y="12231"/>
                  </a:lnTo>
                  <a:cubicBezTo>
                    <a:pt x="5656" y="12338"/>
                    <a:pt x="5667" y="12435"/>
                    <a:pt x="5677" y="12542"/>
                  </a:cubicBezTo>
                  <a:lnTo>
                    <a:pt x="5742" y="12542"/>
                  </a:lnTo>
                  <a:cubicBezTo>
                    <a:pt x="5731" y="12435"/>
                    <a:pt x="5720" y="12328"/>
                    <a:pt x="5699" y="12221"/>
                  </a:cubicBezTo>
                  <a:close/>
                  <a:moveTo>
                    <a:pt x="5774" y="12851"/>
                  </a:moveTo>
                  <a:lnTo>
                    <a:pt x="5710" y="12863"/>
                  </a:lnTo>
                  <a:cubicBezTo>
                    <a:pt x="5720" y="12969"/>
                    <a:pt x="5731" y="13076"/>
                    <a:pt x="5731" y="13172"/>
                  </a:cubicBezTo>
                  <a:lnTo>
                    <a:pt x="5796" y="13172"/>
                  </a:lnTo>
                  <a:cubicBezTo>
                    <a:pt x="5784" y="13065"/>
                    <a:pt x="5774" y="12958"/>
                    <a:pt x="5774" y="12851"/>
                  </a:cubicBezTo>
                  <a:close/>
                  <a:moveTo>
                    <a:pt x="5753" y="13493"/>
                  </a:moveTo>
                  <a:cubicBezTo>
                    <a:pt x="5753" y="13600"/>
                    <a:pt x="5753" y="13707"/>
                    <a:pt x="5763" y="13814"/>
                  </a:cubicBezTo>
                  <a:lnTo>
                    <a:pt x="5817" y="13803"/>
                  </a:lnTo>
                  <a:cubicBezTo>
                    <a:pt x="5817" y="13707"/>
                    <a:pt x="5817" y="13600"/>
                    <a:pt x="5806" y="13493"/>
                  </a:cubicBezTo>
                  <a:close/>
                  <a:moveTo>
                    <a:pt x="5763" y="14124"/>
                  </a:moveTo>
                  <a:lnTo>
                    <a:pt x="5763" y="14445"/>
                  </a:lnTo>
                  <a:lnTo>
                    <a:pt x="5817" y="14445"/>
                  </a:lnTo>
                  <a:cubicBezTo>
                    <a:pt x="5817" y="14338"/>
                    <a:pt x="5827" y="14231"/>
                    <a:pt x="5827" y="14124"/>
                  </a:cubicBezTo>
                  <a:close/>
                  <a:moveTo>
                    <a:pt x="5753" y="14754"/>
                  </a:moveTo>
                  <a:cubicBezTo>
                    <a:pt x="5742" y="14861"/>
                    <a:pt x="5731" y="14968"/>
                    <a:pt x="5731" y="15075"/>
                  </a:cubicBezTo>
                  <a:lnTo>
                    <a:pt x="5784" y="15075"/>
                  </a:lnTo>
                  <a:cubicBezTo>
                    <a:pt x="5796" y="14979"/>
                    <a:pt x="5806" y="14873"/>
                    <a:pt x="5806" y="14766"/>
                  </a:cubicBezTo>
                  <a:lnTo>
                    <a:pt x="5753" y="14754"/>
                  </a:lnTo>
                  <a:close/>
                  <a:moveTo>
                    <a:pt x="5699" y="15386"/>
                  </a:moveTo>
                  <a:lnTo>
                    <a:pt x="5667" y="15706"/>
                  </a:lnTo>
                  <a:lnTo>
                    <a:pt x="5720" y="15717"/>
                  </a:lnTo>
                  <a:cubicBezTo>
                    <a:pt x="5731" y="15610"/>
                    <a:pt x="5753" y="15503"/>
                    <a:pt x="5763" y="15396"/>
                  </a:cubicBezTo>
                  <a:lnTo>
                    <a:pt x="5699" y="15386"/>
                  </a:lnTo>
                  <a:close/>
                  <a:moveTo>
                    <a:pt x="5613" y="16016"/>
                  </a:moveTo>
                  <a:cubicBezTo>
                    <a:pt x="5603" y="16123"/>
                    <a:pt x="5582" y="16230"/>
                    <a:pt x="5560" y="16327"/>
                  </a:cubicBezTo>
                  <a:lnTo>
                    <a:pt x="5613" y="16337"/>
                  </a:lnTo>
                  <a:cubicBezTo>
                    <a:pt x="5635" y="16241"/>
                    <a:pt x="5656" y="16134"/>
                    <a:pt x="5677" y="16027"/>
                  </a:cubicBezTo>
                  <a:lnTo>
                    <a:pt x="5613" y="16016"/>
                  </a:lnTo>
                  <a:close/>
                  <a:moveTo>
                    <a:pt x="5496" y="16636"/>
                  </a:moveTo>
                  <a:cubicBezTo>
                    <a:pt x="5464" y="16743"/>
                    <a:pt x="5442" y="16850"/>
                    <a:pt x="5411" y="16947"/>
                  </a:cubicBezTo>
                  <a:lnTo>
                    <a:pt x="5475" y="16957"/>
                  </a:lnTo>
                  <a:cubicBezTo>
                    <a:pt x="5496" y="16861"/>
                    <a:pt x="5528" y="16754"/>
                    <a:pt x="5549" y="16657"/>
                  </a:cubicBezTo>
                  <a:lnTo>
                    <a:pt x="5496" y="16636"/>
                  </a:lnTo>
                  <a:close/>
                  <a:moveTo>
                    <a:pt x="5325" y="17246"/>
                  </a:moveTo>
                  <a:cubicBezTo>
                    <a:pt x="5293" y="17353"/>
                    <a:pt x="5261" y="17449"/>
                    <a:pt x="5228" y="17545"/>
                  </a:cubicBezTo>
                  <a:lnTo>
                    <a:pt x="5282" y="17567"/>
                  </a:lnTo>
                  <a:cubicBezTo>
                    <a:pt x="5314" y="17470"/>
                    <a:pt x="5346" y="17363"/>
                    <a:pt x="5378" y="17267"/>
                  </a:cubicBezTo>
                  <a:lnTo>
                    <a:pt x="5325" y="17246"/>
                  </a:lnTo>
                  <a:close/>
                  <a:moveTo>
                    <a:pt x="5111" y="17845"/>
                  </a:moveTo>
                  <a:lnTo>
                    <a:pt x="4983" y="18133"/>
                  </a:lnTo>
                  <a:lnTo>
                    <a:pt x="5036" y="18154"/>
                  </a:lnTo>
                  <a:cubicBezTo>
                    <a:pt x="5079" y="18069"/>
                    <a:pt x="5122" y="17962"/>
                    <a:pt x="5164" y="17866"/>
                  </a:cubicBezTo>
                  <a:lnTo>
                    <a:pt x="5111" y="17845"/>
                  </a:lnTo>
                  <a:close/>
                  <a:moveTo>
                    <a:pt x="4844" y="18422"/>
                  </a:moveTo>
                  <a:cubicBezTo>
                    <a:pt x="4801" y="18518"/>
                    <a:pt x="4748" y="18603"/>
                    <a:pt x="4694" y="18700"/>
                  </a:cubicBezTo>
                  <a:lnTo>
                    <a:pt x="4748" y="18732"/>
                  </a:lnTo>
                  <a:cubicBezTo>
                    <a:pt x="4801" y="18636"/>
                    <a:pt x="4855" y="18539"/>
                    <a:pt x="4897" y="18443"/>
                  </a:cubicBezTo>
                  <a:lnTo>
                    <a:pt x="4844" y="18422"/>
                  </a:lnTo>
                  <a:close/>
                  <a:moveTo>
                    <a:pt x="4534" y="18967"/>
                  </a:moveTo>
                  <a:cubicBezTo>
                    <a:pt x="4501" y="19031"/>
                    <a:pt x="4459" y="19095"/>
                    <a:pt x="4416" y="19149"/>
                  </a:cubicBezTo>
                  <a:cubicBezTo>
                    <a:pt x="4395" y="19181"/>
                    <a:pt x="4384" y="19202"/>
                    <a:pt x="4363" y="19234"/>
                  </a:cubicBezTo>
                  <a:lnTo>
                    <a:pt x="4406" y="19266"/>
                  </a:lnTo>
                  <a:cubicBezTo>
                    <a:pt x="4427" y="19234"/>
                    <a:pt x="4448" y="19213"/>
                    <a:pt x="4470" y="19181"/>
                  </a:cubicBezTo>
                  <a:cubicBezTo>
                    <a:pt x="4513" y="19128"/>
                    <a:pt x="4544" y="19063"/>
                    <a:pt x="4587" y="18999"/>
                  </a:cubicBezTo>
                  <a:lnTo>
                    <a:pt x="4534" y="18967"/>
                  </a:lnTo>
                  <a:close/>
                  <a:moveTo>
                    <a:pt x="4170" y="19491"/>
                  </a:moveTo>
                  <a:cubicBezTo>
                    <a:pt x="4106" y="19565"/>
                    <a:pt x="4042" y="19651"/>
                    <a:pt x="3978" y="19737"/>
                  </a:cubicBezTo>
                  <a:lnTo>
                    <a:pt x="4021" y="19769"/>
                  </a:lnTo>
                  <a:cubicBezTo>
                    <a:pt x="4085" y="19694"/>
                    <a:pt x="4159" y="19608"/>
                    <a:pt x="4224" y="19523"/>
                  </a:cubicBezTo>
                  <a:lnTo>
                    <a:pt x="4170" y="19491"/>
                  </a:lnTo>
                  <a:close/>
                  <a:moveTo>
                    <a:pt x="3764" y="19972"/>
                  </a:moveTo>
                  <a:cubicBezTo>
                    <a:pt x="3700" y="20047"/>
                    <a:pt x="3625" y="20121"/>
                    <a:pt x="3550" y="20197"/>
                  </a:cubicBezTo>
                  <a:lnTo>
                    <a:pt x="3593" y="20239"/>
                  </a:lnTo>
                  <a:cubicBezTo>
                    <a:pt x="3668" y="20164"/>
                    <a:pt x="3743" y="20090"/>
                    <a:pt x="3807" y="20015"/>
                  </a:cubicBezTo>
                  <a:lnTo>
                    <a:pt x="3764" y="19972"/>
                  </a:lnTo>
                  <a:close/>
                  <a:moveTo>
                    <a:pt x="3325" y="20421"/>
                  </a:moveTo>
                  <a:cubicBezTo>
                    <a:pt x="3251" y="20496"/>
                    <a:pt x="3166" y="20560"/>
                    <a:pt x="3090" y="20635"/>
                  </a:cubicBezTo>
                  <a:lnTo>
                    <a:pt x="3133" y="20677"/>
                  </a:lnTo>
                  <a:cubicBezTo>
                    <a:pt x="3208" y="20613"/>
                    <a:pt x="3294" y="20539"/>
                    <a:pt x="3368" y="20464"/>
                  </a:cubicBezTo>
                  <a:lnTo>
                    <a:pt x="3325" y="20421"/>
                  </a:lnTo>
                  <a:close/>
                  <a:moveTo>
                    <a:pt x="2855" y="20838"/>
                  </a:moveTo>
                  <a:cubicBezTo>
                    <a:pt x="2770" y="20913"/>
                    <a:pt x="2684" y="20977"/>
                    <a:pt x="2610" y="21041"/>
                  </a:cubicBezTo>
                  <a:lnTo>
                    <a:pt x="2641" y="21084"/>
                  </a:lnTo>
                  <a:cubicBezTo>
                    <a:pt x="2727" y="21019"/>
                    <a:pt x="2812" y="20955"/>
                    <a:pt x="2888" y="20891"/>
                  </a:cubicBezTo>
                  <a:lnTo>
                    <a:pt x="2855" y="20838"/>
                  </a:lnTo>
                  <a:close/>
                  <a:moveTo>
                    <a:pt x="2353" y="21233"/>
                  </a:moveTo>
                  <a:lnTo>
                    <a:pt x="2096" y="21426"/>
                  </a:lnTo>
                  <a:lnTo>
                    <a:pt x="2128" y="21468"/>
                  </a:lnTo>
                  <a:cubicBezTo>
                    <a:pt x="2225" y="21404"/>
                    <a:pt x="2310" y="21340"/>
                    <a:pt x="2385" y="21287"/>
                  </a:cubicBezTo>
                  <a:lnTo>
                    <a:pt x="2353" y="21233"/>
                  </a:lnTo>
                  <a:close/>
                  <a:moveTo>
                    <a:pt x="1840" y="21608"/>
                  </a:moveTo>
                  <a:cubicBezTo>
                    <a:pt x="1754" y="21661"/>
                    <a:pt x="1669" y="21725"/>
                    <a:pt x="1572" y="21779"/>
                  </a:cubicBezTo>
                  <a:lnTo>
                    <a:pt x="1615" y="21832"/>
                  </a:lnTo>
                  <a:cubicBezTo>
                    <a:pt x="1700" y="21768"/>
                    <a:pt x="1786" y="21715"/>
                    <a:pt x="1871" y="21651"/>
                  </a:cubicBezTo>
                  <a:lnTo>
                    <a:pt x="1840" y="21608"/>
                  </a:lnTo>
                  <a:close/>
                  <a:moveTo>
                    <a:pt x="1316" y="21960"/>
                  </a:moveTo>
                  <a:cubicBezTo>
                    <a:pt x="1220" y="22014"/>
                    <a:pt x="1134" y="22067"/>
                    <a:pt x="1049" y="22131"/>
                  </a:cubicBezTo>
                  <a:lnTo>
                    <a:pt x="1080" y="22174"/>
                  </a:lnTo>
                  <a:cubicBezTo>
                    <a:pt x="1166" y="22121"/>
                    <a:pt x="1251" y="22067"/>
                    <a:pt x="1348" y="22003"/>
                  </a:cubicBezTo>
                  <a:lnTo>
                    <a:pt x="1316" y="21960"/>
                  </a:lnTo>
                  <a:close/>
                  <a:moveTo>
                    <a:pt x="781" y="22292"/>
                  </a:moveTo>
                  <a:cubicBezTo>
                    <a:pt x="685" y="22356"/>
                    <a:pt x="600" y="22409"/>
                    <a:pt x="503" y="22463"/>
                  </a:cubicBezTo>
                  <a:lnTo>
                    <a:pt x="536" y="22516"/>
                  </a:lnTo>
                  <a:cubicBezTo>
                    <a:pt x="631" y="22463"/>
                    <a:pt x="717" y="22399"/>
                    <a:pt x="802" y="22345"/>
                  </a:cubicBezTo>
                  <a:lnTo>
                    <a:pt x="781" y="22292"/>
                  </a:lnTo>
                  <a:close/>
                  <a:moveTo>
                    <a:pt x="236" y="22623"/>
                  </a:moveTo>
                  <a:cubicBezTo>
                    <a:pt x="151" y="22677"/>
                    <a:pt x="75" y="22720"/>
                    <a:pt x="1" y="22773"/>
                  </a:cubicBezTo>
                  <a:lnTo>
                    <a:pt x="33" y="22827"/>
                  </a:lnTo>
                  <a:cubicBezTo>
                    <a:pt x="108" y="22773"/>
                    <a:pt x="182" y="22730"/>
                    <a:pt x="268" y="22677"/>
                  </a:cubicBezTo>
                  <a:lnTo>
                    <a:pt x="236" y="2262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Rectangle 156"/>
          <p:cNvSpPr/>
          <p:nvPr/>
        </p:nvSpPr>
        <p:spPr>
          <a:xfrm>
            <a:off x="2230155" y="624097"/>
            <a:ext cx="6679970" cy="50783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700" b="1">
                <a:solidFill>
                  <a:schemeClr val="bg1"/>
                </a:solidFill>
                <a:latin typeface="Bebas Neue"/>
              </a:rPr>
              <a:t>1. VISITASI KEPEMIMPINAN NASIONAL</a:t>
            </a:r>
            <a:endParaRPr lang="en-US" sz="2700" b="1" dirty="0">
              <a:solidFill>
                <a:schemeClr val="bg1"/>
              </a:solidFill>
              <a:latin typeface="Bebas Neue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864957" y="2898106"/>
            <a:ext cx="24477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latin typeface="Bebas Neue"/>
              </a:rPr>
              <a:t>Kunjungan ke lokus yang telah ditentukan (virtual/klasikal)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US">
                <a:latin typeface="Bebas Neue"/>
              </a:rPr>
              <a:t>Lokus: 4 kelompok @1 sub tema</a:t>
            </a:r>
          </a:p>
        </p:txBody>
      </p:sp>
      <p:grpSp>
        <p:nvGrpSpPr>
          <p:cNvPr id="159" name="Group 158"/>
          <p:cNvGrpSpPr/>
          <p:nvPr/>
        </p:nvGrpSpPr>
        <p:grpSpPr>
          <a:xfrm>
            <a:off x="498665" y="1561204"/>
            <a:ext cx="11051995" cy="1025658"/>
            <a:chOff x="503930" y="1554256"/>
            <a:chExt cx="8204400" cy="1085869"/>
          </a:xfrm>
        </p:grpSpPr>
        <p:sp>
          <p:nvSpPr>
            <p:cNvPr id="160" name="Google Shape;140;p16"/>
            <p:cNvSpPr/>
            <p:nvPr/>
          </p:nvSpPr>
          <p:spPr>
            <a:xfrm>
              <a:off x="6982521" y="1559101"/>
              <a:ext cx="694608" cy="694574"/>
            </a:xfrm>
            <a:custGeom>
              <a:avLst/>
              <a:gdLst/>
              <a:ahLst/>
              <a:cxnLst/>
              <a:rect l="l" t="t" r="r" b="b"/>
              <a:pathLst>
                <a:path w="4578" h="4578" extrusionOk="0">
                  <a:moveTo>
                    <a:pt x="2289" y="1"/>
                  </a:moveTo>
                  <a:cubicBezTo>
                    <a:pt x="1026" y="1"/>
                    <a:pt x="1" y="1024"/>
                    <a:pt x="1" y="2289"/>
                  </a:cubicBezTo>
                  <a:cubicBezTo>
                    <a:pt x="1" y="3552"/>
                    <a:pt x="1026" y="4577"/>
                    <a:pt x="2289" y="4577"/>
                  </a:cubicBezTo>
                  <a:cubicBezTo>
                    <a:pt x="3552" y="4577"/>
                    <a:pt x="4577" y="3552"/>
                    <a:pt x="4577" y="2289"/>
                  </a:cubicBezTo>
                  <a:cubicBezTo>
                    <a:pt x="4577" y="1024"/>
                    <a:pt x="3552" y="1"/>
                    <a:pt x="2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52;p16"/>
            <p:cNvSpPr/>
            <p:nvPr/>
          </p:nvSpPr>
          <p:spPr>
            <a:xfrm>
              <a:off x="5148695" y="1558271"/>
              <a:ext cx="696047" cy="696108"/>
            </a:xfrm>
            <a:custGeom>
              <a:avLst/>
              <a:gdLst/>
              <a:ahLst/>
              <a:cxnLst/>
              <a:rect l="l" t="t" r="r" b="b"/>
              <a:pathLst>
                <a:path w="4577" h="4578" extrusionOk="0">
                  <a:moveTo>
                    <a:pt x="2288" y="1"/>
                  </a:moveTo>
                  <a:cubicBezTo>
                    <a:pt x="1025" y="1"/>
                    <a:pt x="0" y="1024"/>
                    <a:pt x="0" y="2289"/>
                  </a:cubicBezTo>
                  <a:cubicBezTo>
                    <a:pt x="0" y="3553"/>
                    <a:pt x="1025" y="4577"/>
                    <a:pt x="2288" y="4577"/>
                  </a:cubicBezTo>
                  <a:cubicBezTo>
                    <a:pt x="3552" y="4577"/>
                    <a:pt x="4577" y="3553"/>
                    <a:pt x="4577" y="2289"/>
                  </a:cubicBezTo>
                  <a:cubicBezTo>
                    <a:pt x="4577" y="1024"/>
                    <a:pt x="3552" y="1"/>
                    <a:pt x="2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5;p16"/>
            <p:cNvSpPr/>
            <p:nvPr/>
          </p:nvSpPr>
          <p:spPr>
            <a:xfrm>
              <a:off x="3330636" y="1568252"/>
              <a:ext cx="676068" cy="676022"/>
            </a:xfrm>
            <a:custGeom>
              <a:avLst/>
              <a:gdLst/>
              <a:ahLst/>
              <a:cxnLst/>
              <a:rect l="l" t="t" r="r" b="b"/>
              <a:pathLst>
                <a:path w="4578" h="4578" extrusionOk="0">
                  <a:moveTo>
                    <a:pt x="2289" y="1"/>
                  </a:moveTo>
                  <a:cubicBezTo>
                    <a:pt x="1026" y="1"/>
                    <a:pt x="1" y="1024"/>
                    <a:pt x="1" y="2289"/>
                  </a:cubicBezTo>
                  <a:cubicBezTo>
                    <a:pt x="1" y="3553"/>
                    <a:pt x="1026" y="4577"/>
                    <a:pt x="2289" y="4577"/>
                  </a:cubicBezTo>
                  <a:cubicBezTo>
                    <a:pt x="3552" y="4577"/>
                    <a:pt x="4577" y="3553"/>
                    <a:pt x="4577" y="2289"/>
                  </a:cubicBezTo>
                  <a:cubicBezTo>
                    <a:pt x="4577" y="1024"/>
                    <a:pt x="3552" y="1"/>
                    <a:pt x="2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80;p16"/>
            <p:cNvSpPr/>
            <p:nvPr/>
          </p:nvSpPr>
          <p:spPr>
            <a:xfrm>
              <a:off x="1469997" y="1554256"/>
              <a:ext cx="704051" cy="704005"/>
            </a:xfrm>
            <a:custGeom>
              <a:avLst/>
              <a:gdLst/>
              <a:ahLst/>
              <a:cxnLst/>
              <a:rect l="l" t="t" r="r" b="b"/>
              <a:pathLst>
                <a:path w="4578" h="4578" extrusionOk="0">
                  <a:moveTo>
                    <a:pt x="2289" y="1"/>
                  </a:moveTo>
                  <a:cubicBezTo>
                    <a:pt x="1026" y="1"/>
                    <a:pt x="1" y="1024"/>
                    <a:pt x="1" y="2289"/>
                  </a:cubicBezTo>
                  <a:cubicBezTo>
                    <a:pt x="1" y="3553"/>
                    <a:pt x="1026" y="4577"/>
                    <a:pt x="2289" y="4577"/>
                  </a:cubicBezTo>
                  <a:cubicBezTo>
                    <a:pt x="3552" y="4577"/>
                    <a:pt x="4577" y="3553"/>
                    <a:pt x="4577" y="2289"/>
                  </a:cubicBezTo>
                  <a:cubicBezTo>
                    <a:pt x="4577" y="1024"/>
                    <a:pt x="3552" y="1"/>
                    <a:pt x="2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4" name="Google Shape;197;p16"/>
            <p:cNvCxnSpPr/>
            <p:nvPr/>
          </p:nvCxnSpPr>
          <p:spPr>
            <a:xfrm>
              <a:off x="503930" y="2545475"/>
              <a:ext cx="8204400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5" name="Google Shape;198;p16"/>
            <p:cNvSpPr/>
            <p:nvPr/>
          </p:nvSpPr>
          <p:spPr>
            <a:xfrm>
              <a:off x="1727574" y="2450825"/>
              <a:ext cx="189300" cy="1893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99;p16"/>
            <p:cNvSpPr/>
            <p:nvPr/>
          </p:nvSpPr>
          <p:spPr>
            <a:xfrm>
              <a:off x="3573960" y="2450825"/>
              <a:ext cx="189300" cy="1893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00;p16"/>
            <p:cNvSpPr/>
            <p:nvPr/>
          </p:nvSpPr>
          <p:spPr>
            <a:xfrm>
              <a:off x="5401823" y="2450825"/>
              <a:ext cx="189300" cy="1893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01;p16"/>
            <p:cNvSpPr/>
            <p:nvPr/>
          </p:nvSpPr>
          <p:spPr>
            <a:xfrm>
              <a:off x="7235061" y="2450825"/>
              <a:ext cx="189300" cy="1893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9" name="Google Shape;850;p22"/>
            <p:cNvGrpSpPr/>
            <p:nvPr/>
          </p:nvGrpSpPr>
          <p:grpSpPr>
            <a:xfrm>
              <a:off x="7098866" y="1611260"/>
              <a:ext cx="461666" cy="542985"/>
              <a:chOff x="1471150" y="641775"/>
              <a:chExt cx="1252825" cy="1473500"/>
            </a:xfrm>
          </p:grpSpPr>
          <p:sp>
            <p:nvSpPr>
              <p:cNvPr id="218" name="Google Shape;851;p22"/>
              <p:cNvSpPr/>
              <p:nvPr/>
            </p:nvSpPr>
            <p:spPr>
              <a:xfrm>
                <a:off x="1522925" y="693200"/>
                <a:ext cx="1201050" cy="1422075"/>
              </a:xfrm>
              <a:custGeom>
                <a:avLst/>
                <a:gdLst/>
                <a:ahLst/>
                <a:cxnLst/>
                <a:rect l="l" t="t" r="r" b="b"/>
                <a:pathLst>
                  <a:path w="48042" h="56883" extrusionOk="0">
                    <a:moveTo>
                      <a:pt x="17802" y="1"/>
                    </a:moveTo>
                    <a:cubicBezTo>
                      <a:pt x="16930" y="1"/>
                      <a:pt x="16040" y="117"/>
                      <a:pt x="15149" y="363"/>
                    </a:cubicBezTo>
                    <a:cubicBezTo>
                      <a:pt x="9102" y="2006"/>
                      <a:pt x="6079" y="8808"/>
                      <a:pt x="8905" y="14427"/>
                    </a:cubicBezTo>
                    <a:cubicBezTo>
                      <a:pt x="3385" y="18929"/>
                      <a:pt x="164" y="25665"/>
                      <a:pt x="99" y="32763"/>
                    </a:cubicBezTo>
                    <a:cubicBezTo>
                      <a:pt x="0" y="46006"/>
                      <a:pt x="10614" y="56784"/>
                      <a:pt x="23857" y="56883"/>
                    </a:cubicBezTo>
                    <a:cubicBezTo>
                      <a:pt x="26025" y="56883"/>
                      <a:pt x="28194" y="56620"/>
                      <a:pt x="30297" y="56061"/>
                    </a:cubicBezTo>
                    <a:cubicBezTo>
                      <a:pt x="40648" y="53235"/>
                      <a:pt x="47878" y="43870"/>
                      <a:pt x="47976" y="33158"/>
                    </a:cubicBezTo>
                    <a:cubicBezTo>
                      <a:pt x="48042" y="21262"/>
                      <a:pt x="39400" y="11141"/>
                      <a:pt x="27668" y="9334"/>
                    </a:cubicBezTo>
                    <a:cubicBezTo>
                      <a:pt x="27332" y="3949"/>
                      <a:pt x="22879" y="1"/>
                      <a:pt x="17802" y="1"/>
                    </a:cubicBez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52;p22"/>
              <p:cNvSpPr/>
              <p:nvPr/>
            </p:nvSpPr>
            <p:spPr>
              <a:xfrm>
                <a:off x="1471150" y="641775"/>
                <a:ext cx="1201900" cy="1421825"/>
              </a:xfrm>
              <a:custGeom>
                <a:avLst/>
                <a:gdLst/>
                <a:ahLst/>
                <a:cxnLst/>
                <a:rect l="l" t="t" r="r" b="b"/>
                <a:pathLst>
                  <a:path w="48076" h="56873" extrusionOk="0">
                    <a:moveTo>
                      <a:pt x="17797" y="0"/>
                    </a:moveTo>
                    <a:cubicBezTo>
                      <a:pt x="16937" y="0"/>
                      <a:pt x="16060" y="113"/>
                      <a:pt x="15182" y="350"/>
                    </a:cubicBezTo>
                    <a:cubicBezTo>
                      <a:pt x="9103" y="1993"/>
                      <a:pt x="6080" y="8795"/>
                      <a:pt x="8939" y="14414"/>
                    </a:cubicBezTo>
                    <a:cubicBezTo>
                      <a:pt x="3418" y="18916"/>
                      <a:pt x="198" y="25652"/>
                      <a:pt x="100" y="32783"/>
                    </a:cubicBezTo>
                    <a:cubicBezTo>
                      <a:pt x="1" y="45993"/>
                      <a:pt x="10648" y="56804"/>
                      <a:pt x="23857" y="56870"/>
                    </a:cubicBezTo>
                    <a:cubicBezTo>
                      <a:pt x="23978" y="56871"/>
                      <a:pt x="24098" y="56872"/>
                      <a:pt x="24218" y="56872"/>
                    </a:cubicBezTo>
                    <a:cubicBezTo>
                      <a:pt x="26270" y="56872"/>
                      <a:pt x="28344" y="56607"/>
                      <a:pt x="30331" y="56048"/>
                    </a:cubicBezTo>
                    <a:lnTo>
                      <a:pt x="30331" y="56081"/>
                    </a:lnTo>
                    <a:cubicBezTo>
                      <a:pt x="40682" y="53255"/>
                      <a:pt x="47878" y="43890"/>
                      <a:pt x="47977" y="33144"/>
                    </a:cubicBezTo>
                    <a:cubicBezTo>
                      <a:pt x="48075" y="21282"/>
                      <a:pt x="39433" y="11128"/>
                      <a:pt x="27702" y="9321"/>
                    </a:cubicBezTo>
                    <a:cubicBezTo>
                      <a:pt x="27365" y="3951"/>
                      <a:pt x="22890" y="0"/>
                      <a:pt x="177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53;p22"/>
              <p:cNvSpPr/>
              <p:nvPr/>
            </p:nvSpPr>
            <p:spPr>
              <a:xfrm>
                <a:off x="1760575" y="773725"/>
                <a:ext cx="2708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10835" h="9288" extrusionOk="0">
                    <a:moveTo>
                      <a:pt x="6190" y="1144"/>
                    </a:moveTo>
                    <a:cubicBezTo>
                      <a:pt x="7995" y="1144"/>
                      <a:pt x="9717" y="2550"/>
                      <a:pt x="9717" y="4667"/>
                    </a:cubicBezTo>
                    <a:cubicBezTo>
                      <a:pt x="9685" y="6606"/>
                      <a:pt x="8107" y="8150"/>
                      <a:pt x="6168" y="8150"/>
                    </a:cubicBezTo>
                    <a:cubicBezTo>
                      <a:pt x="3080" y="8117"/>
                      <a:pt x="1535" y="4371"/>
                      <a:pt x="3737" y="2170"/>
                    </a:cubicBezTo>
                    <a:cubicBezTo>
                      <a:pt x="4456" y="1461"/>
                      <a:pt x="5332" y="1144"/>
                      <a:pt x="6190" y="1144"/>
                    </a:cubicBezTo>
                    <a:close/>
                    <a:moveTo>
                      <a:pt x="6194" y="1"/>
                    </a:moveTo>
                    <a:cubicBezTo>
                      <a:pt x="2080" y="1"/>
                      <a:pt x="0" y="4972"/>
                      <a:pt x="2915" y="7887"/>
                    </a:cubicBezTo>
                    <a:cubicBezTo>
                      <a:pt x="3861" y="8854"/>
                      <a:pt x="5031" y="9287"/>
                      <a:pt x="6180" y="9287"/>
                    </a:cubicBezTo>
                    <a:cubicBezTo>
                      <a:pt x="8543" y="9287"/>
                      <a:pt x="10813" y="7454"/>
                      <a:pt x="10835" y="4667"/>
                    </a:cubicBezTo>
                    <a:cubicBezTo>
                      <a:pt x="10835" y="2104"/>
                      <a:pt x="8797" y="34"/>
                      <a:pt x="6234" y="1"/>
                    </a:cubicBezTo>
                    <a:cubicBezTo>
                      <a:pt x="6221" y="1"/>
                      <a:pt x="6207" y="1"/>
                      <a:pt x="6194" y="1"/>
                    </a:cubicBezTo>
                    <a:close/>
                  </a:path>
                </a:pathLst>
              </a:custGeom>
              <a:solidFill>
                <a:srgbClr val="FF8494"/>
              </a:solidFill>
              <a:ln w="9850" cap="flat" cmpd="sng">
                <a:solidFill>
                  <a:srgbClr val="64042A"/>
                </a:solidFill>
                <a:prstDash val="solid"/>
                <a:miter lim="3286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54;p22"/>
              <p:cNvSpPr/>
              <p:nvPr/>
            </p:nvSpPr>
            <p:spPr>
              <a:xfrm>
                <a:off x="1760575" y="773725"/>
                <a:ext cx="2708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10835" h="9288" extrusionOk="0">
                    <a:moveTo>
                      <a:pt x="6190" y="1144"/>
                    </a:moveTo>
                    <a:cubicBezTo>
                      <a:pt x="7995" y="1144"/>
                      <a:pt x="9717" y="2550"/>
                      <a:pt x="9717" y="4667"/>
                    </a:cubicBezTo>
                    <a:cubicBezTo>
                      <a:pt x="9685" y="6606"/>
                      <a:pt x="8107" y="8150"/>
                      <a:pt x="6168" y="8150"/>
                    </a:cubicBezTo>
                    <a:cubicBezTo>
                      <a:pt x="3080" y="8117"/>
                      <a:pt x="1535" y="4371"/>
                      <a:pt x="3737" y="2170"/>
                    </a:cubicBezTo>
                    <a:cubicBezTo>
                      <a:pt x="4456" y="1461"/>
                      <a:pt x="5332" y="1144"/>
                      <a:pt x="6190" y="1144"/>
                    </a:cubicBezTo>
                    <a:close/>
                    <a:moveTo>
                      <a:pt x="6194" y="1"/>
                    </a:moveTo>
                    <a:cubicBezTo>
                      <a:pt x="2080" y="1"/>
                      <a:pt x="0" y="4972"/>
                      <a:pt x="2915" y="7887"/>
                    </a:cubicBezTo>
                    <a:cubicBezTo>
                      <a:pt x="3861" y="8854"/>
                      <a:pt x="5031" y="9287"/>
                      <a:pt x="6180" y="9287"/>
                    </a:cubicBezTo>
                    <a:cubicBezTo>
                      <a:pt x="8543" y="9287"/>
                      <a:pt x="10813" y="7454"/>
                      <a:pt x="10835" y="4667"/>
                    </a:cubicBezTo>
                    <a:cubicBezTo>
                      <a:pt x="10835" y="2104"/>
                      <a:pt x="8797" y="34"/>
                      <a:pt x="6234" y="1"/>
                    </a:cubicBezTo>
                    <a:cubicBezTo>
                      <a:pt x="6221" y="1"/>
                      <a:pt x="6207" y="1"/>
                      <a:pt x="6194" y="1"/>
                    </a:cubicBezTo>
                    <a:close/>
                  </a:path>
                </a:pathLst>
              </a:custGeom>
              <a:solidFill>
                <a:srgbClr val="2FC7E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55;p22"/>
              <p:cNvSpPr/>
              <p:nvPr/>
            </p:nvSpPr>
            <p:spPr>
              <a:xfrm>
                <a:off x="1822825" y="801650"/>
                <a:ext cx="208625" cy="17665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7066" extrusionOk="0">
                    <a:moveTo>
                      <a:pt x="4422" y="0"/>
                    </a:moveTo>
                    <a:cubicBezTo>
                      <a:pt x="3244" y="0"/>
                      <a:pt x="2061" y="570"/>
                      <a:pt x="1378" y="1776"/>
                    </a:cubicBezTo>
                    <a:cubicBezTo>
                      <a:pt x="1" y="4237"/>
                      <a:pt x="1865" y="7065"/>
                      <a:pt x="4428" y="7065"/>
                    </a:cubicBezTo>
                    <a:cubicBezTo>
                      <a:pt x="4739" y="7065"/>
                      <a:pt x="5060" y="7024"/>
                      <a:pt x="5387" y="6935"/>
                    </a:cubicBezTo>
                    <a:cubicBezTo>
                      <a:pt x="7260" y="6409"/>
                      <a:pt x="8345" y="4470"/>
                      <a:pt x="7852" y="2597"/>
                    </a:cubicBezTo>
                    <a:cubicBezTo>
                      <a:pt x="7393" y="910"/>
                      <a:pt x="5911" y="0"/>
                      <a:pt x="4422" y="0"/>
                    </a:cubicBezTo>
                    <a:close/>
                  </a:path>
                </a:pathLst>
              </a:custGeom>
              <a:solidFill>
                <a:srgbClr val="0093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56;p22"/>
              <p:cNvSpPr/>
              <p:nvPr/>
            </p:nvSpPr>
            <p:spPr>
              <a:xfrm>
                <a:off x="1795650" y="796850"/>
                <a:ext cx="209525" cy="183000"/>
              </a:xfrm>
              <a:custGeom>
                <a:avLst/>
                <a:gdLst/>
                <a:ahLst/>
                <a:cxnLst/>
                <a:rect l="l" t="t" r="r" b="b"/>
                <a:pathLst>
                  <a:path w="8381" h="7320" extrusionOk="0">
                    <a:moveTo>
                      <a:pt x="4336" y="0"/>
                    </a:moveTo>
                    <a:cubicBezTo>
                      <a:pt x="4022" y="0"/>
                      <a:pt x="3703" y="41"/>
                      <a:pt x="3385" y="127"/>
                    </a:cubicBezTo>
                    <a:cubicBezTo>
                      <a:pt x="2400" y="390"/>
                      <a:pt x="1" y="1705"/>
                      <a:pt x="789" y="4629"/>
                    </a:cubicBezTo>
                    <a:cubicBezTo>
                      <a:pt x="1229" y="6250"/>
                      <a:pt x="2702" y="7320"/>
                      <a:pt x="4325" y="7320"/>
                    </a:cubicBezTo>
                    <a:cubicBezTo>
                      <a:pt x="4644" y="7320"/>
                      <a:pt x="4968" y="7279"/>
                      <a:pt x="5291" y="7192"/>
                    </a:cubicBezTo>
                    <a:cubicBezTo>
                      <a:pt x="7230" y="6667"/>
                      <a:pt x="8380" y="4662"/>
                      <a:pt x="7854" y="2723"/>
                    </a:cubicBezTo>
                    <a:cubicBezTo>
                      <a:pt x="7415" y="1075"/>
                      <a:pt x="5941" y="0"/>
                      <a:pt x="43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57;p22"/>
              <p:cNvSpPr/>
              <p:nvPr/>
            </p:nvSpPr>
            <p:spPr>
              <a:xfrm>
                <a:off x="1760325" y="772925"/>
                <a:ext cx="271125" cy="271925"/>
              </a:xfrm>
              <a:custGeom>
                <a:avLst/>
                <a:gdLst/>
                <a:ahLst/>
                <a:cxnLst/>
                <a:rect l="l" t="t" r="r" b="b"/>
                <a:pathLst>
                  <a:path w="10845" h="10877" fill="none" extrusionOk="0">
                    <a:moveTo>
                      <a:pt x="6244" y="33"/>
                    </a:moveTo>
                    <a:cubicBezTo>
                      <a:pt x="2104" y="0"/>
                      <a:pt x="1" y="4995"/>
                      <a:pt x="2925" y="7919"/>
                    </a:cubicBezTo>
                    <a:cubicBezTo>
                      <a:pt x="5817" y="10877"/>
                      <a:pt x="10812" y="8839"/>
                      <a:pt x="10845" y="4699"/>
                    </a:cubicBezTo>
                    <a:cubicBezTo>
                      <a:pt x="10845" y="2136"/>
                      <a:pt x="8807" y="66"/>
                      <a:pt x="6244" y="33"/>
                    </a:cubicBezTo>
                    <a:close/>
                    <a:moveTo>
                      <a:pt x="6178" y="8182"/>
                    </a:moveTo>
                    <a:cubicBezTo>
                      <a:pt x="3090" y="8149"/>
                      <a:pt x="1545" y="4403"/>
                      <a:pt x="3747" y="2202"/>
                    </a:cubicBezTo>
                    <a:cubicBezTo>
                      <a:pt x="5981" y="0"/>
                      <a:pt x="9727" y="1577"/>
                      <a:pt x="9727" y="4699"/>
                    </a:cubicBezTo>
                    <a:cubicBezTo>
                      <a:pt x="9695" y="6638"/>
                      <a:pt x="8117" y="8182"/>
                      <a:pt x="6178" y="8182"/>
                    </a:cubicBezTo>
                    <a:close/>
                  </a:path>
                </a:pathLst>
              </a:custGeom>
              <a:noFill/>
              <a:ln w="9850" cap="flat" cmpd="sng">
                <a:solidFill>
                  <a:schemeClr val="dk1"/>
                </a:solidFill>
                <a:prstDash val="solid"/>
                <a:miter lim="3286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58;p22"/>
              <p:cNvSpPr/>
              <p:nvPr/>
            </p:nvSpPr>
            <p:spPr>
              <a:xfrm>
                <a:off x="1865475" y="927650"/>
                <a:ext cx="133125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5325" h="4557" extrusionOk="0">
                    <a:moveTo>
                      <a:pt x="3033" y="0"/>
                    </a:moveTo>
                    <a:cubicBezTo>
                      <a:pt x="2473" y="0"/>
                      <a:pt x="1905" y="210"/>
                      <a:pt x="1447" y="679"/>
                    </a:cubicBezTo>
                    <a:cubicBezTo>
                      <a:pt x="1" y="2092"/>
                      <a:pt x="1020" y="4556"/>
                      <a:pt x="3057" y="4556"/>
                    </a:cubicBezTo>
                    <a:cubicBezTo>
                      <a:pt x="4273" y="4556"/>
                      <a:pt x="5291" y="3538"/>
                      <a:pt x="5324" y="2289"/>
                    </a:cubicBezTo>
                    <a:cubicBezTo>
                      <a:pt x="5324" y="912"/>
                      <a:pt x="4199" y="0"/>
                      <a:pt x="30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850" cap="flat" cmpd="sng">
                <a:solidFill>
                  <a:schemeClr val="dk1"/>
                </a:solidFill>
                <a:prstDash val="solid"/>
                <a:miter lim="3286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59;p22"/>
              <p:cNvSpPr/>
              <p:nvPr/>
            </p:nvSpPr>
            <p:spPr>
              <a:xfrm>
                <a:off x="1559875" y="999800"/>
                <a:ext cx="1023625" cy="932150"/>
              </a:xfrm>
              <a:custGeom>
                <a:avLst/>
                <a:gdLst/>
                <a:ahLst/>
                <a:cxnLst/>
                <a:rect l="l" t="t" r="r" b="b"/>
                <a:pathLst>
                  <a:path w="40945" h="37286" extrusionOk="0">
                    <a:moveTo>
                      <a:pt x="20521" y="0"/>
                    </a:moveTo>
                    <a:cubicBezTo>
                      <a:pt x="19128" y="0"/>
                      <a:pt x="17714" y="158"/>
                      <a:pt x="16300" y="487"/>
                    </a:cubicBezTo>
                    <a:cubicBezTo>
                      <a:pt x="6244" y="2788"/>
                      <a:pt x="1" y="12810"/>
                      <a:pt x="2334" y="22832"/>
                    </a:cubicBezTo>
                    <a:cubicBezTo>
                      <a:pt x="4310" y="31440"/>
                      <a:pt x="11982" y="37285"/>
                      <a:pt x="20458" y="37285"/>
                    </a:cubicBezTo>
                    <a:cubicBezTo>
                      <a:pt x="21850" y="37285"/>
                      <a:pt x="23265" y="37127"/>
                      <a:pt x="24679" y="36798"/>
                    </a:cubicBezTo>
                    <a:cubicBezTo>
                      <a:pt x="34701" y="34498"/>
                      <a:pt x="40945" y="24475"/>
                      <a:pt x="38644" y="14453"/>
                    </a:cubicBezTo>
                    <a:cubicBezTo>
                      <a:pt x="36669" y="5845"/>
                      <a:pt x="28997" y="0"/>
                      <a:pt x="205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850" cap="flat" cmpd="sng">
                <a:solidFill>
                  <a:schemeClr val="dk1"/>
                </a:solidFill>
                <a:prstDash val="solid"/>
                <a:miter lim="3286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60;p22"/>
              <p:cNvSpPr/>
              <p:nvPr/>
            </p:nvSpPr>
            <p:spPr>
              <a:xfrm>
                <a:off x="1685575" y="1085075"/>
                <a:ext cx="748425" cy="747600"/>
              </a:xfrm>
              <a:custGeom>
                <a:avLst/>
                <a:gdLst/>
                <a:ahLst/>
                <a:cxnLst/>
                <a:rect l="l" t="t" r="r" b="b"/>
                <a:pathLst>
                  <a:path w="29937" h="29904" extrusionOk="0">
                    <a:moveTo>
                      <a:pt x="14952" y="1"/>
                    </a:moveTo>
                    <a:cubicBezTo>
                      <a:pt x="6704" y="1"/>
                      <a:pt x="0" y="6672"/>
                      <a:pt x="0" y="14952"/>
                    </a:cubicBezTo>
                    <a:cubicBezTo>
                      <a:pt x="0" y="23200"/>
                      <a:pt x="6704" y="29904"/>
                      <a:pt x="14952" y="29904"/>
                    </a:cubicBezTo>
                    <a:cubicBezTo>
                      <a:pt x="23233" y="29904"/>
                      <a:pt x="29936" y="23200"/>
                      <a:pt x="29936" y="14952"/>
                    </a:cubicBezTo>
                    <a:cubicBezTo>
                      <a:pt x="29936" y="6672"/>
                      <a:pt x="23233" y="1"/>
                      <a:pt x="149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61;p22"/>
              <p:cNvSpPr/>
              <p:nvPr/>
            </p:nvSpPr>
            <p:spPr>
              <a:xfrm>
                <a:off x="1658475" y="1100950"/>
                <a:ext cx="850275" cy="748025"/>
              </a:xfrm>
              <a:custGeom>
                <a:avLst/>
                <a:gdLst/>
                <a:ahLst/>
                <a:cxnLst/>
                <a:rect l="l" t="t" r="r" b="b"/>
                <a:pathLst>
                  <a:path w="34011" h="29921" extrusionOk="0">
                    <a:moveTo>
                      <a:pt x="17020" y="1"/>
                    </a:moveTo>
                    <a:cubicBezTo>
                      <a:pt x="11235" y="1"/>
                      <a:pt x="5732" y="3369"/>
                      <a:pt x="3286" y="8994"/>
                    </a:cubicBezTo>
                    <a:cubicBezTo>
                      <a:pt x="0" y="16585"/>
                      <a:pt x="3483" y="25391"/>
                      <a:pt x="11041" y="28677"/>
                    </a:cubicBezTo>
                    <a:cubicBezTo>
                      <a:pt x="12989" y="29520"/>
                      <a:pt x="15017" y="29920"/>
                      <a:pt x="17011" y="29920"/>
                    </a:cubicBezTo>
                    <a:cubicBezTo>
                      <a:pt x="22788" y="29920"/>
                      <a:pt x="28282" y="26565"/>
                      <a:pt x="30724" y="20922"/>
                    </a:cubicBezTo>
                    <a:cubicBezTo>
                      <a:pt x="34010" y="13364"/>
                      <a:pt x="30527" y="4558"/>
                      <a:pt x="22969" y="1239"/>
                    </a:cubicBezTo>
                    <a:cubicBezTo>
                      <a:pt x="21028" y="399"/>
                      <a:pt x="19007" y="1"/>
                      <a:pt x="17020" y="1"/>
                    </a:cubicBezTo>
                    <a:close/>
                  </a:path>
                </a:pathLst>
              </a:custGeom>
              <a:solidFill>
                <a:srgbClr val="E54A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62;p22"/>
              <p:cNvSpPr/>
              <p:nvPr/>
            </p:nvSpPr>
            <p:spPr>
              <a:xfrm>
                <a:off x="1707750" y="1102350"/>
                <a:ext cx="727875" cy="727050"/>
              </a:xfrm>
              <a:custGeom>
                <a:avLst/>
                <a:gdLst/>
                <a:ahLst/>
                <a:cxnLst/>
                <a:rect l="l" t="t" r="r" b="b"/>
                <a:pathLst>
                  <a:path w="29115" h="29082" extrusionOk="0">
                    <a:moveTo>
                      <a:pt x="14558" y="0"/>
                    </a:moveTo>
                    <a:cubicBezTo>
                      <a:pt x="6540" y="0"/>
                      <a:pt x="1" y="6506"/>
                      <a:pt x="1" y="14524"/>
                    </a:cubicBezTo>
                    <a:cubicBezTo>
                      <a:pt x="1" y="22575"/>
                      <a:pt x="6540" y="29081"/>
                      <a:pt x="14558" y="29081"/>
                    </a:cubicBezTo>
                    <a:cubicBezTo>
                      <a:pt x="22609" y="29081"/>
                      <a:pt x="29115" y="22575"/>
                      <a:pt x="29115" y="14524"/>
                    </a:cubicBezTo>
                    <a:cubicBezTo>
                      <a:pt x="29115" y="6506"/>
                      <a:pt x="22609" y="0"/>
                      <a:pt x="145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850" cap="flat" cmpd="sng">
                <a:solidFill>
                  <a:schemeClr val="lt1"/>
                </a:solidFill>
                <a:prstDash val="solid"/>
                <a:miter lim="3286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63;p22"/>
              <p:cNvSpPr/>
              <p:nvPr/>
            </p:nvSpPr>
            <p:spPr>
              <a:xfrm>
                <a:off x="1920525" y="1297850"/>
                <a:ext cx="328625" cy="328625"/>
              </a:xfrm>
              <a:custGeom>
                <a:avLst/>
                <a:gdLst/>
                <a:ahLst/>
                <a:cxnLst/>
                <a:rect l="l" t="t" r="r" b="b"/>
                <a:pathLst>
                  <a:path w="13145" h="13145" extrusionOk="0">
                    <a:moveTo>
                      <a:pt x="4798" y="1"/>
                    </a:moveTo>
                    <a:lnTo>
                      <a:pt x="5160" y="5127"/>
                    </a:lnTo>
                    <a:lnTo>
                      <a:pt x="2465" y="4207"/>
                    </a:lnTo>
                    <a:lnTo>
                      <a:pt x="2465" y="4207"/>
                    </a:lnTo>
                    <a:lnTo>
                      <a:pt x="4568" y="6047"/>
                    </a:lnTo>
                    <a:lnTo>
                      <a:pt x="1" y="8347"/>
                    </a:lnTo>
                    <a:lnTo>
                      <a:pt x="5094" y="8052"/>
                    </a:lnTo>
                    <a:lnTo>
                      <a:pt x="5094" y="8052"/>
                    </a:lnTo>
                    <a:lnTo>
                      <a:pt x="4239" y="10680"/>
                    </a:lnTo>
                    <a:lnTo>
                      <a:pt x="6080" y="8610"/>
                    </a:lnTo>
                    <a:lnTo>
                      <a:pt x="8380" y="13145"/>
                    </a:lnTo>
                    <a:lnTo>
                      <a:pt x="8051" y="8084"/>
                    </a:lnTo>
                    <a:lnTo>
                      <a:pt x="8051" y="8084"/>
                    </a:lnTo>
                    <a:lnTo>
                      <a:pt x="10713" y="8939"/>
                    </a:lnTo>
                    <a:lnTo>
                      <a:pt x="8577" y="7066"/>
                    </a:lnTo>
                    <a:lnTo>
                      <a:pt x="13145" y="4798"/>
                    </a:lnTo>
                    <a:lnTo>
                      <a:pt x="13145" y="4798"/>
                    </a:lnTo>
                    <a:lnTo>
                      <a:pt x="8051" y="5127"/>
                    </a:lnTo>
                    <a:lnTo>
                      <a:pt x="8938" y="2465"/>
                    </a:lnTo>
                    <a:lnTo>
                      <a:pt x="7098" y="4601"/>
                    </a:lnTo>
                    <a:lnTo>
                      <a:pt x="4798" y="1"/>
                    </a:lnTo>
                    <a:close/>
                  </a:path>
                </a:pathLst>
              </a:custGeom>
              <a:solidFill>
                <a:srgbClr val="E54A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64;p22"/>
              <p:cNvSpPr/>
              <p:nvPr/>
            </p:nvSpPr>
            <p:spPr>
              <a:xfrm>
                <a:off x="2074150" y="1162300"/>
                <a:ext cx="207875" cy="83825"/>
              </a:xfrm>
              <a:custGeom>
                <a:avLst/>
                <a:gdLst/>
                <a:ahLst/>
                <a:cxnLst/>
                <a:rect l="l" t="t" r="r" b="b"/>
                <a:pathLst>
                  <a:path w="8315" h="3353" fill="none" extrusionOk="0">
                    <a:moveTo>
                      <a:pt x="8314" y="3353"/>
                    </a:moveTo>
                    <a:cubicBezTo>
                      <a:pt x="6080" y="1217"/>
                      <a:pt x="3089" y="1"/>
                      <a:pt x="0" y="1"/>
                    </a:cubicBezTo>
                  </a:path>
                </a:pathLst>
              </a:custGeom>
              <a:noFill/>
              <a:ln w="37800" cap="flat" cmpd="sng">
                <a:solidFill>
                  <a:schemeClr val="accent2"/>
                </a:solidFill>
                <a:prstDash val="solid"/>
                <a:miter lim="3286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65;p22"/>
              <p:cNvSpPr/>
              <p:nvPr/>
            </p:nvSpPr>
            <p:spPr>
              <a:xfrm>
                <a:off x="2242550" y="1406300"/>
                <a:ext cx="151175" cy="311375"/>
              </a:xfrm>
              <a:custGeom>
                <a:avLst/>
                <a:gdLst/>
                <a:ahLst/>
                <a:cxnLst/>
                <a:rect l="l" t="t" r="r" b="b"/>
                <a:pathLst>
                  <a:path w="6047" h="12455" fill="none" extrusionOk="0">
                    <a:moveTo>
                      <a:pt x="1" y="12454"/>
                    </a:moveTo>
                    <a:cubicBezTo>
                      <a:pt x="4043" y="9694"/>
                      <a:pt x="6047" y="4798"/>
                      <a:pt x="5127" y="0"/>
                    </a:cubicBezTo>
                  </a:path>
                </a:pathLst>
              </a:custGeom>
              <a:noFill/>
              <a:ln w="37800" cap="flat" cmpd="sng">
                <a:solidFill>
                  <a:schemeClr val="accent2"/>
                </a:solidFill>
                <a:prstDash val="solid"/>
                <a:miter lim="3286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66;p22"/>
              <p:cNvSpPr/>
              <p:nvPr/>
            </p:nvSpPr>
            <p:spPr>
              <a:xfrm>
                <a:off x="1817825" y="1632200"/>
                <a:ext cx="252250" cy="138050"/>
              </a:xfrm>
              <a:custGeom>
                <a:avLst/>
                <a:gdLst/>
                <a:ahLst/>
                <a:cxnLst/>
                <a:rect l="l" t="t" r="r" b="b"/>
                <a:pathLst>
                  <a:path w="10090" h="5522" fill="none" extrusionOk="0">
                    <a:moveTo>
                      <a:pt x="1" y="1"/>
                    </a:moveTo>
                    <a:cubicBezTo>
                      <a:pt x="2235" y="3418"/>
                      <a:pt x="6014" y="5489"/>
                      <a:pt x="10089" y="5521"/>
                    </a:cubicBezTo>
                  </a:path>
                </a:pathLst>
              </a:custGeom>
              <a:noFill/>
              <a:ln w="37800" cap="flat" cmpd="sng">
                <a:solidFill>
                  <a:schemeClr val="accent2"/>
                </a:solidFill>
                <a:prstDash val="solid"/>
                <a:miter lim="3286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67;p22"/>
              <p:cNvSpPr/>
              <p:nvPr/>
            </p:nvSpPr>
            <p:spPr>
              <a:xfrm>
                <a:off x="1768550" y="1214875"/>
                <a:ext cx="131475" cy="237450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9498" fill="none" extrusionOk="0">
                    <a:moveTo>
                      <a:pt x="5258" y="1"/>
                    </a:moveTo>
                    <a:cubicBezTo>
                      <a:pt x="2103" y="2170"/>
                      <a:pt x="165" y="5686"/>
                      <a:pt x="0" y="9497"/>
                    </a:cubicBezTo>
                  </a:path>
                </a:pathLst>
              </a:custGeom>
              <a:noFill/>
              <a:ln w="37800" cap="flat" cmpd="sng">
                <a:solidFill>
                  <a:schemeClr val="accent2"/>
                </a:solidFill>
                <a:prstDash val="solid"/>
                <a:miter lim="3286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868;p22"/>
              <p:cNvSpPr/>
              <p:nvPr/>
            </p:nvSpPr>
            <p:spPr>
              <a:xfrm>
                <a:off x="1908200" y="1415325"/>
                <a:ext cx="32780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3112" h="3550" extrusionOk="0">
                    <a:moveTo>
                      <a:pt x="13112" y="1"/>
                    </a:moveTo>
                    <a:lnTo>
                      <a:pt x="6080" y="461"/>
                    </a:lnTo>
                    <a:lnTo>
                      <a:pt x="1" y="3550"/>
                    </a:lnTo>
                    <a:lnTo>
                      <a:pt x="6803" y="3155"/>
                    </a:lnTo>
                    <a:lnTo>
                      <a:pt x="13112" y="1"/>
                    </a:lnTo>
                    <a:close/>
                  </a:path>
                </a:pathLst>
              </a:custGeom>
              <a:solidFill>
                <a:srgbClr val="B53B54"/>
              </a:solidFill>
              <a:ln w="9850" cap="flat" cmpd="sng">
                <a:solidFill>
                  <a:schemeClr val="accent4"/>
                </a:solidFill>
                <a:prstDash val="solid"/>
                <a:miter lim="3286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869;p22"/>
              <p:cNvSpPr/>
              <p:nvPr/>
            </p:nvSpPr>
            <p:spPr>
              <a:xfrm>
                <a:off x="1969000" y="1400550"/>
                <a:ext cx="206225" cy="118325"/>
              </a:xfrm>
              <a:custGeom>
                <a:avLst/>
                <a:gdLst/>
                <a:ahLst/>
                <a:cxnLst/>
                <a:rect l="l" t="t" r="r" b="b"/>
                <a:pathLst>
                  <a:path w="8249" h="4733" extrusionOk="0">
                    <a:moveTo>
                      <a:pt x="0" y="0"/>
                    </a:moveTo>
                    <a:lnTo>
                      <a:pt x="3713" y="3253"/>
                    </a:lnTo>
                    <a:lnTo>
                      <a:pt x="8248" y="4732"/>
                    </a:lnTo>
                    <a:lnTo>
                      <a:pt x="8248" y="4732"/>
                    </a:lnTo>
                    <a:lnTo>
                      <a:pt x="4699" y="15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53B54"/>
              </a:solidFill>
              <a:ln w="9850" cap="flat" cmpd="sng">
                <a:solidFill>
                  <a:schemeClr val="accent2"/>
                </a:solidFill>
                <a:prstDash val="solid"/>
                <a:miter lim="3286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870;p22"/>
              <p:cNvSpPr/>
              <p:nvPr/>
            </p:nvSpPr>
            <p:spPr>
              <a:xfrm>
                <a:off x="2013350" y="1357000"/>
                <a:ext cx="117500" cy="205400"/>
              </a:xfrm>
              <a:custGeom>
                <a:avLst/>
                <a:gdLst/>
                <a:ahLst/>
                <a:cxnLst/>
                <a:rect l="l" t="t" r="r" b="b"/>
                <a:pathLst>
                  <a:path w="4700" h="8216" extrusionOk="0">
                    <a:moveTo>
                      <a:pt x="4700" y="1"/>
                    </a:moveTo>
                    <a:lnTo>
                      <a:pt x="1479" y="3714"/>
                    </a:lnTo>
                    <a:lnTo>
                      <a:pt x="1" y="8216"/>
                    </a:lnTo>
                    <a:lnTo>
                      <a:pt x="3155" y="4667"/>
                    </a:lnTo>
                    <a:lnTo>
                      <a:pt x="4700" y="1"/>
                    </a:lnTo>
                    <a:close/>
                  </a:path>
                </a:pathLst>
              </a:custGeom>
              <a:solidFill>
                <a:srgbClr val="B53B54"/>
              </a:solidFill>
              <a:ln w="9850" cap="flat" cmpd="sng">
                <a:solidFill>
                  <a:schemeClr val="accent2"/>
                </a:solidFill>
                <a:prstDash val="solid"/>
                <a:miter lim="3286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871;p22"/>
              <p:cNvSpPr/>
              <p:nvPr/>
            </p:nvSpPr>
            <p:spPr>
              <a:xfrm>
                <a:off x="2027325" y="1295400"/>
                <a:ext cx="89575" cy="328625"/>
              </a:xfrm>
              <a:custGeom>
                <a:avLst/>
                <a:gdLst/>
                <a:ahLst/>
                <a:cxnLst/>
                <a:rect l="l" t="t" r="r" b="b"/>
                <a:pathLst>
                  <a:path w="3583" h="13145" extrusionOk="0">
                    <a:moveTo>
                      <a:pt x="0" y="0"/>
                    </a:moveTo>
                    <a:lnTo>
                      <a:pt x="493" y="7065"/>
                    </a:lnTo>
                    <a:lnTo>
                      <a:pt x="3582" y="13144"/>
                    </a:lnTo>
                    <a:lnTo>
                      <a:pt x="3155" y="634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850" cap="flat" cmpd="sng">
                <a:solidFill>
                  <a:schemeClr val="accent4"/>
                </a:solidFill>
                <a:prstDash val="solid"/>
                <a:miter lim="3286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872;p22"/>
              <p:cNvSpPr/>
              <p:nvPr/>
            </p:nvSpPr>
            <p:spPr>
              <a:xfrm>
                <a:off x="2023225" y="1429250"/>
                <a:ext cx="85450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927" extrusionOk="0">
                    <a:moveTo>
                      <a:pt x="1938" y="1"/>
                    </a:moveTo>
                    <a:cubicBezTo>
                      <a:pt x="1581" y="1"/>
                      <a:pt x="1216" y="133"/>
                      <a:pt x="920" y="430"/>
                    </a:cubicBezTo>
                    <a:cubicBezTo>
                      <a:pt x="0" y="1350"/>
                      <a:pt x="657" y="2927"/>
                      <a:pt x="1939" y="2927"/>
                    </a:cubicBezTo>
                    <a:cubicBezTo>
                      <a:pt x="2760" y="2927"/>
                      <a:pt x="3418" y="2270"/>
                      <a:pt x="3418" y="1481"/>
                    </a:cubicBezTo>
                    <a:cubicBezTo>
                      <a:pt x="3418" y="590"/>
                      <a:pt x="2692" y="1"/>
                      <a:pt x="19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850" cap="flat" cmpd="sng">
                <a:solidFill>
                  <a:srgbClr val="64042A"/>
                </a:solidFill>
                <a:prstDash val="solid"/>
                <a:miter lim="3286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873;p22"/>
              <p:cNvSpPr/>
              <p:nvPr/>
            </p:nvSpPr>
            <p:spPr>
              <a:xfrm>
                <a:off x="1704475" y="1531175"/>
                <a:ext cx="91200" cy="56700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2268" extrusionOk="0">
                    <a:moveTo>
                      <a:pt x="0" y="0"/>
                    </a:moveTo>
                    <a:lnTo>
                      <a:pt x="526" y="2267"/>
                    </a:lnTo>
                    <a:lnTo>
                      <a:pt x="3648" y="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850" cap="flat" cmpd="sng">
                <a:solidFill>
                  <a:schemeClr val="accent6"/>
                </a:solidFill>
                <a:prstDash val="solid"/>
                <a:miter lim="3286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874;p22"/>
              <p:cNvSpPr/>
              <p:nvPr/>
            </p:nvSpPr>
            <p:spPr>
              <a:xfrm>
                <a:off x="2137400" y="1735725"/>
                <a:ext cx="58350" cy="903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3615" extrusionOk="0">
                    <a:moveTo>
                      <a:pt x="231" y="0"/>
                    </a:moveTo>
                    <a:lnTo>
                      <a:pt x="1" y="3615"/>
                    </a:lnTo>
                    <a:lnTo>
                      <a:pt x="2334" y="3122"/>
                    </a:lnTo>
                    <a:lnTo>
                      <a:pt x="231" y="0"/>
                    </a:lnTo>
                    <a:close/>
                  </a:path>
                </a:pathLst>
              </a:custGeom>
              <a:noFill/>
              <a:ln w="9850" cap="flat" cmpd="sng">
                <a:solidFill>
                  <a:schemeClr val="accent6"/>
                </a:solidFill>
                <a:prstDash val="solid"/>
                <a:miter lim="3286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875;p22"/>
              <p:cNvSpPr/>
              <p:nvPr/>
            </p:nvSpPr>
            <p:spPr>
              <a:xfrm>
                <a:off x="2336200" y="1307725"/>
                <a:ext cx="86300" cy="65725"/>
              </a:xfrm>
              <a:custGeom>
                <a:avLst/>
                <a:gdLst/>
                <a:ahLst/>
                <a:cxnLst/>
                <a:rect l="l" t="t" r="r" b="b"/>
                <a:pathLst>
                  <a:path w="3452" h="2629" extrusionOk="0">
                    <a:moveTo>
                      <a:pt x="2630" y="0"/>
                    </a:moveTo>
                    <a:lnTo>
                      <a:pt x="1" y="2629"/>
                    </a:lnTo>
                    <a:lnTo>
                      <a:pt x="1" y="2629"/>
                    </a:lnTo>
                    <a:lnTo>
                      <a:pt x="3451" y="2202"/>
                    </a:lnTo>
                    <a:lnTo>
                      <a:pt x="2630" y="0"/>
                    </a:lnTo>
                    <a:close/>
                  </a:path>
                </a:pathLst>
              </a:custGeom>
              <a:noFill/>
              <a:ln w="9850" cap="flat" cmpd="sng">
                <a:solidFill>
                  <a:schemeClr val="accent6"/>
                </a:solidFill>
                <a:prstDash val="solid"/>
                <a:miter lim="3286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0" name="Google Shape;474;p20"/>
            <p:cNvGrpSpPr/>
            <p:nvPr/>
          </p:nvGrpSpPr>
          <p:grpSpPr>
            <a:xfrm rot="138082">
              <a:off x="5177046" y="1662379"/>
              <a:ext cx="639253" cy="508195"/>
              <a:chOff x="3718400" y="1982875"/>
              <a:chExt cx="1711246" cy="1703424"/>
            </a:xfrm>
          </p:grpSpPr>
          <p:sp>
            <p:nvSpPr>
              <p:cNvPr id="207" name="Google Shape;475;p20"/>
              <p:cNvSpPr/>
              <p:nvPr/>
            </p:nvSpPr>
            <p:spPr>
              <a:xfrm>
                <a:off x="4437530" y="3491325"/>
                <a:ext cx="292427" cy="194973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2939" extrusionOk="0">
                    <a:moveTo>
                      <a:pt x="1" y="1"/>
                    </a:moveTo>
                    <a:lnTo>
                      <a:pt x="1" y="853"/>
                    </a:lnTo>
                    <a:cubicBezTo>
                      <a:pt x="1" y="1999"/>
                      <a:pt x="941" y="2939"/>
                      <a:pt x="2116" y="2939"/>
                    </a:cubicBezTo>
                    <a:lnTo>
                      <a:pt x="2322" y="2939"/>
                    </a:lnTo>
                    <a:cubicBezTo>
                      <a:pt x="3467" y="2939"/>
                      <a:pt x="4408" y="1999"/>
                      <a:pt x="4408" y="853"/>
                    </a:cubicBezTo>
                    <a:lnTo>
                      <a:pt x="440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476;p20"/>
              <p:cNvSpPr/>
              <p:nvPr/>
            </p:nvSpPr>
            <p:spPr>
              <a:xfrm>
                <a:off x="4476538" y="3310083"/>
                <a:ext cx="9818" cy="181307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733" fill="none" extrusionOk="0">
                    <a:moveTo>
                      <a:pt x="147" y="2733"/>
                    </a:moveTo>
                    <a:lnTo>
                      <a:pt x="1" y="1"/>
                    </a:lnTo>
                  </a:path>
                </a:pathLst>
              </a:custGeom>
              <a:noFill/>
              <a:ln w="9550" cap="flat" cmpd="sng">
                <a:solidFill>
                  <a:schemeClr val="accent5"/>
                </a:solidFill>
                <a:prstDash val="solid"/>
                <a:miter lim="2937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477;p20"/>
              <p:cNvSpPr/>
              <p:nvPr/>
            </p:nvSpPr>
            <p:spPr>
              <a:xfrm>
                <a:off x="4692874" y="3335425"/>
                <a:ext cx="9818" cy="181307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733" fill="none" extrusionOk="0">
                    <a:moveTo>
                      <a:pt x="0" y="2733"/>
                    </a:moveTo>
                    <a:lnTo>
                      <a:pt x="147" y="1"/>
                    </a:lnTo>
                  </a:path>
                </a:pathLst>
              </a:custGeom>
              <a:noFill/>
              <a:ln w="9550" cap="flat" cmpd="sng">
                <a:solidFill>
                  <a:schemeClr val="accent5"/>
                </a:solidFill>
                <a:prstDash val="solid"/>
                <a:miter lim="2937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478;p20"/>
              <p:cNvSpPr/>
              <p:nvPr/>
            </p:nvSpPr>
            <p:spPr>
              <a:xfrm>
                <a:off x="3718400" y="1994617"/>
                <a:ext cx="767952" cy="1315522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19830" extrusionOk="0">
                    <a:moveTo>
                      <a:pt x="10841" y="264"/>
                    </a:moveTo>
                    <a:cubicBezTo>
                      <a:pt x="11076" y="118"/>
                      <a:pt x="11311" y="29"/>
                      <a:pt x="11575" y="0"/>
                    </a:cubicBezTo>
                    <a:cubicBezTo>
                      <a:pt x="7609" y="764"/>
                      <a:pt x="3820" y="4407"/>
                      <a:pt x="3761" y="8755"/>
                    </a:cubicBezTo>
                    <a:cubicBezTo>
                      <a:pt x="3673" y="14571"/>
                      <a:pt x="9313" y="18860"/>
                      <a:pt x="10694" y="19830"/>
                    </a:cubicBezTo>
                    <a:cubicBezTo>
                      <a:pt x="1" y="6081"/>
                      <a:pt x="10841" y="264"/>
                      <a:pt x="10841" y="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479;p20"/>
              <p:cNvSpPr/>
              <p:nvPr/>
            </p:nvSpPr>
            <p:spPr>
              <a:xfrm>
                <a:off x="4028276" y="1982875"/>
                <a:ext cx="547703" cy="1331178"/>
              </a:xfrm>
              <a:custGeom>
                <a:avLst/>
                <a:gdLst/>
                <a:ahLst/>
                <a:cxnLst/>
                <a:rect l="l" t="t" r="r" b="b"/>
                <a:pathLst>
                  <a:path w="8256" h="20066" extrusionOk="0">
                    <a:moveTo>
                      <a:pt x="6758" y="20066"/>
                    </a:moveTo>
                    <a:lnTo>
                      <a:pt x="7727" y="20066"/>
                    </a:lnTo>
                    <a:cubicBezTo>
                      <a:pt x="4055" y="6376"/>
                      <a:pt x="8050" y="89"/>
                      <a:pt x="8050" y="89"/>
                    </a:cubicBezTo>
                    <a:cubicBezTo>
                      <a:pt x="8109" y="60"/>
                      <a:pt x="8197" y="30"/>
                      <a:pt x="8256" y="1"/>
                    </a:cubicBezTo>
                    <a:cubicBezTo>
                      <a:pt x="7903" y="1"/>
                      <a:pt x="7521" y="30"/>
                      <a:pt x="7169" y="89"/>
                    </a:cubicBezTo>
                    <a:lnTo>
                      <a:pt x="7404" y="60"/>
                    </a:lnTo>
                    <a:cubicBezTo>
                      <a:pt x="1" y="5818"/>
                      <a:pt x="6199" y="18920"/>
                      <a:pt x="6758" y="2006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480;p20"/>
              <p:cNvSpPr/>
              <p:nvPr/>
            </p:nvSpPr>
            <p:spPr>
              <a:xfrm>
                <a:off x="4632438" y="1986789"/>
                <a:ext cx="555531" cy="1329188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0036" extrusionOk="0">
                    <a:moveTo>
                      <a:pt x="1" y="20036"/>
                    </a:moveTo>
                    <a:lnTo>
                      <a:pt x="970" y="20036"/>
                    </a:lnTo>
                    <a:cubicBezTo>
                      <a:pt x="1616" y="18890"/>
                      <a:pt x="8373" y="6111"/>
                      <a:pt x="1176" y="206"/>
                    </a:cubicBezTo>
                    <a:lnTo>
                      <a:pt x="1235" y="206"/>
                    </a:lnTo>
                    <a:cubicBezTo>
                      <a:pt x="853" y="118"/>
                      <a:pt x="441" y="30"/>
                      <a:pt x="59" y="1"/>
                    </a:cubicBezTo>
                    <a:lnTo>
                      <a:pt x="89" y="1"/>
                    </a:lnTo>
                    <a:cubicBezTo>
                      <a:pt x="3173" y="5994"/>
                      <a:pt x="177" y="19272"/>
                      <a:pt x="1" y="200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481;p20"/>
              <p:cNvSpPr/>
              <p:nvPr/>
            </p:nvSpPr>
            <p:spPr>
              <a:xfrm>
                <a:off x="4749396" y="2021883"/>
                <a:ext cx="680250" cy="1288256"/>
              </a:xfrm>
              <a:custGeom>
                <a:avLst/>
                <a:gdLst/>
                <a:ahLst/>
                <a:cxnLst/>
                <a:rect l="l" t="t" r="r" b="b"/>
                <a:pathLst>
                  <a:path w="10254" h="19419" extrusionOk="0">
                    <a:moveTo>
                      <a:pt x="0" y="19419"/>
                    </a:moveTo>
                    <a:cubicBezTo>
                      <a:pt x="1440" y="18361"/>
                      <a:pt x="6816" y="14013"/>
                      <a:pt x="6992" y="8608"/>
                    </a:cubicBezTo>
                    <a:cubicBezTo>
                      <a:pt x="7110" y="4730"/>
                      <a:pt x="4054" y="1293"/>
                      <a:pt x="500" y="0"/>
                    </a:cubicBezTo>
                    <a:cubicBezTo>
                      <a:pt x="1763" y="794"/>
                      <a:pt x="10253" y="6992"/>
                      <a:pt x="0" y="1941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482;p20"/>
              <p:cNvSpPr/>
              <p:nvPr/>
            </p:nvSpPr>
            <p:spPr>
              <a:xfrm>
                <a:off x="3718400" y="1988713"/>
                <a:ext cx="801056" cy="1325341"/>
              </a:xfrm>
              <a:custGeom>
                <a:avLst/>
                <a:gdLst/>
                <a:ahLst/>
                <a:cxnLst/>
                <a:rect l="l" t="t" r="r" b="b"/>
                <a:pathLst>
                  <a:path w="12075" h="19978" extrusionOk="0">
                    <a:moveTo>
                      <a:pt x="11429" y="19978"/>
                    </a:moveTo>
                    <a:cubicBezTo>
                      <a:pt x="10870" y="18832"/>
                      <a:pt x="4672" y="5700"/>
                      <a:pt x="12075" y="1"/>
                    </a:cubicBezTo>
                    <a:lnTo>
                      <a:pt x="11840" y="30"/>
                    </a:lnTo>
                    <a:lnTo>
                      <a:pt x="11605" y="60"/>
                    </a:lnTo>
                    <a:cubicBezTo>
                      <a:pt x="11340" y="118"/>
                      <a:pt x="11076" y="207"/>
                      <a:pt x="10870" y="324"/>
                    </a:cubicBezTo>
                    <a:cubicBezTo>
                      <a:pt x="10870" y="324"/>
                      <a:pt x="1" y="6141"/>
                      <a:pt x="10694" y="19919"/>
                    </a:cubicBezTo>
                    <a:lnTo>
                      <a:pt x="10753" y="1997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483;p20"/>
              <p:cNvSpPr/>
              <p:nvPr/>
            </p:nvSpPr>
            <p:spPr>
              <a:xfrm>
                <a:off x="4696788" y="1998465"/>
                <a:ext cx="732858" cy="1319503"/>
              </a:xfrm>
              <a:custGeom>
                <a:avLst/>
                <a:gdLst/>
                <a:ahLst/>
                <a:cxnLst/>
                <a:rect l="l" t="t" r="r" b="b"/>
                <a:pathLst>
                  <a:path w="11047" h="19890" extrusionOk="0">
                    <a:moveTo>
                      <a:pt x="206" y="30"/>
                    </a:moveTo>
                    <a:cubicBezTo>
                      <a:pt x="7403" y="5964"/>
                      <a:pt x="646" y="18714"/>
                      <a:pt x="0" y="19860"/>
                    </a:cubicBezTo>
                    <a:lnTo>
                      <a:pt x="646" y="19860"/>
                    </a:lnTo>
                    <a:lnTo>
                      <a:pt x="646" y="19889"/>
                    </a:lnTo>
                    <a:lnTo>
                      <a:pt x="793" y="19772"/>
                    </a:lnTo>
                    <a:cubicBezTo>
                      <a:pt x="11046" y="7345"/>
                      <a:pt x="2556" y="1147"/>
                      <a:pt x="1322" y="353"/>
                    </a:cubicBezTo>
                    <a:cubicBezTo>
                      <a:pt x="970" y="236"/>
                      <a:pt x="617" y="118"/>
                      <a:pt x="265" y="30"/>
                    </a:cubicBezTo>
                    <a:cubicBezTo>
                      <a:pt x="176" y="1"/>
                      <a:pt x="206" y="30"/>
                      <a:pt x="206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484;p20"/>
              <p:cNvSpPr/>
              <p:nvPr/>
            </p:nvSpPr>
            <p:spPr>
              <a:xfrm>
                <a:off x="4297220" y="1984865"/>
                <a:ext cx="545779" cy="1329188"/>
              </a:xfrm>
              <a:custGeom>
                <a:avLst/>
                <a:gdLst/>
                <a:ahLst/>
                <a:cxnLst/>
                <a:rect l="l" t="t" r="r" b="b"/>
                <a:pathLst>
                  <a:path w="8227" h="20036" extrusionOk="0">
                    <a:moveTo>
                      <a:pt x="3673" y="20036"/>
                    </a:moveTo>
                    <a:lnTo>
                      <a:pt x="5054" y="20036"/>
                    </a:lnTo>
                    <a:cubicBezTo>
                      <a:pt x="5230" y="19272"/>
                      <a:pt x="8226" y="6023"/>
                      <a:pt x="5142" y="30"/>
                    </a:cubicBezTo>
                    <a:lnTo>
                      <a:pt x="5112" y="30"/>
                    </a:lnTo>
                    <a:cubicBezTo>
                      <a:pt x="4907" y="0"/>
                      <a:pt x="4701" y="0"/>
                      <a:pt x="4466" y="0"/>
                    </a:cubicBezTo>
                    <a:lnTo>
                      <a:pt x="4231" y="0"/>
                    </a:lnTo>
                    <a:cubicBezTo>
                      <a:pt x="4143" y="0"/>
                      <a:pt x="4055" y="30"/>
                      <a:pt x="3996" y="88"/>
                    </a:cubicBezTo>
                    <a:cubicBezTo>
                      <a:pt x="3996" y="88"/>
                      <a:pt x="1" y="6375"/>
                      <a:pt x="3673" y="200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485;p20"/>
              <p:cNvSpPr/>
              <p:nvPr/>
            </p:nvSpPr>
            <p:spPr>
              <a:xfrm>
                <a:off x="4373246" y="3271141"/>
                <a:ext cx="421060" cy="95530"/>
              </a:xfrm>
              <a:custGeom>
                <a:avLst/>
                <a:gdLst/>
                <a:ahLst/>
                <a:cxnLst/>
                <a:rect l="l" t="t" r="r" b="b"/>
                <a:pathLst>
                  <a:path w="6347" h="1440" extrusionOk="0">
                    <a:moveTo>
                      <a:pt x="5318" y="1440"/>
                    </a:moveTo>
                    <a:lnTo>
                      <a:pt x="1058" y="1381"/>
                    </a:lnTo>
                    <a:lnTo>
                      <a:pt x="1" y="0"/>
                    </a:lnTo>
                    <a:lnTo>
                      <a:pt x="6346" y="8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1" name="Google Shape;234;p17"/>
            <p:cNvGrpSpPr/>
            <p:nvPr/>
          </p:nvGrpSpPr>
          <p:grpSpPr>
            <a:xfrm>
              <a:off x="3419575" y="1659025"/>
              <a:ext cx="495122" cy="487383"/>
              <a:chOff x="6455175" y="604475"/>
              <a:chExt cx="794990" cy="655536"/>
            </a:xfrm>
          </p:grpSpPr>
          <p:sp>
            <p:nvSpPr>
              <p:cNvPr id="192" name="Google Shape;235;p17"/>
              <p:cNvSpPr/>
              <p:nvPr/>
            </p:nvSpPr>
            <p:spPr>
              <a:xfrm>
                <a:off x="6487296" y="636224"/>
                <a:ext cx="762870" cy="623787"/>
              </a:xfrm>
              <a:custGeom>
                <a:avLst/>
                <a:gdLst/>
                <a:ahLst/>
                <a:cxnLst/>
                <a:rect l="l" t="t" r="r" b="b"/>
                <a:pathLst>
                  <a:path w="65708" h="53740" extrusionOk="0">
                    <a:moveTo>
                      <a:pt x="28847" y="1"/>
                    </a:moveTo>
                    <a:cubicBezTo>
                      <a:pt x="26677" y="1"/>
                      <a:pt x="24504" y="231"/>
                      <a:pt x="22840" y="1412"/>
                    </a:cubicBezTo>
                    <a:cubicBezTo>
                      <a:pt x="21610" y="2422"/>
                      <a:pt x="20600" y="3652"/>
                      <a:pt x="19853" y="5013"/>
                    </a:cubicBezTo>
                    <a:cubicBezTo>
                      <a:pt x="18876" y="4850"/>
                      <a:pt x="17899" y="4760"/>
                      <a:pt x="16922" y="4760"/>
                    </a:cubicBezTo>
                    <a:cubicBezTo>
                      <a:pt x="16581" y="4760"/>
                      <a:pt x="16241" y="4771"/>
                      <a:pt x="15900" y="4793"/>
                    </a:cubicBezTo>
                    <a:cubicBezTo>
                      <a:pt x="12738" y="4793"/>
                      <a:pt x="10103" y="5716"/>
                      <a:pt x="8873" y="8088"/>
                    </a:cubicBezTo>
                    <a:cubicBezTo>
                      <a:pt x="3251" y="10240"/>
                      <a:pt x="45" y="15730"/>
                      <a:pt x="1" y="21791"/>
                    </a:cubicBezTo>
                    <a:lnTo>
                      <a:pt x="1" y="36241"/>
                    </a:lnTo>
                    <a:cubicBezTo>
                      <a:pt x="1" y="41775"/>
                      <a:pt x="528" y="47002"/>
                      <a:pt x="5227" y="50735"/>
                    </a:cubicBezTo>
                    <a:cubicBezTo>
                      <a:pt x="8829" y="53546"/>
                      <a:pt x="12914" y="53722"/>
                      <a:pt x="17218" y="53722"/>
                    </a:cubicBezTo>
                    <a:lnTo>
                      <a:pt x="46865" y="53722"/>
                    </a:lnTo>
                    <a:cubicBezTo>
                      <a:pt x="47796" y="53722"/>
                      <a:pt x="48727" y="53739"/>
                      <a:pt x="49654" y="53739"/>
                    </a:cubicBezTo>
                    <a:cubicBezTo>
                      <a:pt x="52358" y="53739"/>
                      <a:pt x="55031" y="53593"/>
                      <a:pt x="57582" y="52448"/>
                    </a:cubicBezTo>
                    <a:cubicBezTo>
                      <a:pt x="63555" y="49813"/>
                      <a:pt x="65707" y="44103"/>
                      <a:pt x="65707" y="37998"/>
                    </a:cubicBezTo>
                    <a:lnTo>
                      <a:pt x="65707" y="22099"/>
                    </a:lnTo>
                    <a:cubicBezTo>
                      <a:pt x="65707" y="14149"/>
                      <a:pt x="60525" y="7780"/>
                      <a:pt x="52487" y="7209"/>
                    </a:cubicBezTo>
                    <a:cubicBezTo>
                      <a:pt x="52311" y="7209"/>
                      <a:pt x="52136" y="7165"/>
                      <a:pt x="51960" y="7165"/>
                    </a:cubicBezTo>
                    <a:lnTo>
                      <a:pt x="46997" y="7165"/>
                    </a:lnTo>
                    <a:cubicBezTo>
                      <a:pt x="45899" y="5057"/>
                      <a:pt x="44713" y="2729"/>
                      <a:pt x="42868" y="1412"/>
                    </a:cubicBezTo>
                    <a:cubicBezTo>
                      <a:pt x="41204" y="231"/>
                      <a:pt x="39031" y="1"/>
                      <a:pt x="36862" y="1"/>
                    </a:cubicBezTo>
                    <a:cubicBezTo>
                      <a:pt x="35481" y="1"/>
                      <a:pt x="34101" y="94"/>
                      <a:pt x="32854" y="94"/>
                    </a:cubicBezTo>
                    <a:cubicBezTo>
                      <a:pt x="31607" y="94"/>
                      <a:pt x="30228" y="1"/>
                      <a:pt x="28847" y="1"/>
                    </a:cubicBezTo>
                    <a:close/>
                  </a:path>
                </a:pathLst>
              </a:custGeom>
              <a:solidFill>
                <a:srgbClr val="C0B3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236;p17"/>
              <p:cNvSpPr/>
              <p:nvPr/>
            </p:nvSpPr>
            <p:spPr>
              <a:xfrm>
                <a:off x="6455175" y="604475"/>
                <a:ext cx="762870" cy="623926"/>
              </a:xfrm>
              <a:custGeom>
                <a:avLst/>
                <a:gdLst/>
                <a:ahLst/>
                <a:cxnLst/>
                <a:rect l="l" t="t" r="r" b="b"/>
                <a:pathLst>
                  <a:path w="65708" h="53752" extrusionOk="0">
                    <a:moveTo>
                      <a:pt x="28757" y="0"/>
                    </a:moveTo>
                    <a:cubicBezTo>
                      <a:pt x="26614" y="0"/>
                      <a:pt x="24474" y="237"/>
                      <a:pt x="22840" y="1423"/>
                    </a:cubicBezTo>
                    <a:cubicBezTo>
                      <a:pt x="21610" y="2390"/>
                      <a:pt x="20600" y="3619"/>
                      <a:pt x="19897" y="5025"/>
                    </a:cubicBezTo>
                    <a:cubicBezTo>
                      <a:pt x="18909" y="4827"/>
                      <a:pt x="17921" y="4728"/>
                      <a:pt x="16914" y="4728"/>
                    </a:cubicBezTo>
                    <a:cubicBezTo>
                      <a:pt x="16578" y="4728"/>
                      <a:pt x="16241" y="4739"/>
                      <a:pt x="15900" y="4761"/>
                    </a:cubicBezTo>
                    <a:cubicBezTo>
                      <a:pt x="12782" y="4761"/>
                      <a:pt x="10103" y="5728"/>
                      <a:pt x="8873" y="8056"/>
                    </a:cubicBezTo>
                    <a:cubicBezTo>
                      <a:pt x="3251" y="10252"/>
                      <a:pt x="45" y="15742"/>
                      <a:pt x="1" y="21803"/>
                    </a:cubicBezTo>
                    <a:lnTo>
                      <a:pt x="1" y="36253"/>
                    </a:lnTo>
                    <a:cubicBezTo>
                      <a:pt x="1" y="41787"/>
                      <a:pt x="528" y="47014"/>
                      <a:pt x="5227" y="50703"/>
                    </a:cubicBezTo>
                    <a:cubicBezTo>
                      <a:pt x="8829" y="53558"/>
                      <a:pt x="12914" y="53734"/>
                      <a:pt x="17218" y="53734"/>
                    </a:cubicBezTo>
                    <a:lnTo>
                      <a:pt x="46865" y="53734"/>
                    </a:lnTo>
                    <a:cubicBezTo>
                      <a:pt x="47796" y="53734"/>
                      <a:pt x="48727" y="53751"/>
                      <a:pt x="49654" y="53751"/>
                    </a:cubicBezTo>
                    <a:cubicBezTo>
                      <a:pt x="52358" y="53751"/>
                      <a:pt x="55031" y="53605"/>
                      <a:pt x="57582" y="52460"/>
                    </a:cubicBezTo>
                    <a:cubicBezTo>
                      <a:pt x="63555" y="49825"/>
                      <a:pt x="65707" y="44115"/>
                      <a:pt x="65707" y="38010"/>
                    </a:cubicBezTo>
                    <a:lnTo>
                      <a:pt x="65707" y="22110"/>
                    </a:lnTo>
                    <a:cubicBezTo>
                      <a:pt x="65707" y="14161"/>
                      <a:pt x="60569" y="7792"/>
                      <a:pt x="52531" y="7177"/>
                    </a:cubicBezTo>
                    <a:lnTo>
                      <a:pt x="47041" y="7177"/>
                    </a:lnTo>
                    <a:cubicBezTo>
                      <a:pt x="45943" y="5025"/>
                      <a:pt x="44713" y="2697"/>
                      <a:pt x="42912" y="1423"/>
                    </a:cubicBezTo>
                    <a:cubicBezTo>
                      <a:pt x="41252" y="237"/>
                      <a:pt x="39117" y="0"/>
                      <a:pt x="36992" y="0"/>
                    </a:cubicBezTo>
                    <a:cubicBezTo>
                      <a:pt x="35575" y="0"/>
                      <a:pt x="34163" y="106"/>
                      <a:pt x="32898" y="106"/>
                    </a:cubicBezTo>
                    <a:cubicBezTo>
                      <a:pt x="31615" y="106"/>
                      <a:pt x="30185" y="0"/>
                      <a:pt x="287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237;p17"/>
              <p:cNvSpPr/>
              <p:nvPr/>
            </p:nvSpPr>
            <p:spPr>
              <a:xfrm>
                <a:off x="6597425" y="707673"/>
                <a:ext cx="90779" cy="56598"/>
              </a:xfrm>
              <a:custGeom>
                <a:avLst/>
                <a:gdLst/>
                <a:ahLst/>
                <a:cxnLst/>
                <a:rect l="l" t="t" r="r" b="b"/>
                <a:pathLst>
                  <a:path w="7819" h="4876" extrusionOk="0">
                    <a:moveTo>
                      <a:pt x="6106" y="1537"/>
                    </a:moveTo>
                    <a:cubicBezTo>
                      <a:pt x="6194" y="1537"/>
                      <a:pt x="6282" y="1625"/>
                      <a:pt x="6282" y="1713"/>
                    </a:cubicBezTo>
                    <a:lnTo>
                      <a:pt x="6282" y="3338"/>
                    </a:lnTo>
                    <a:lnTo>
                      <a:pt x="1538" y="3338"/>
                    </a:lnTo>
                    <a:lnTo>
                      <a:pt x="1538" y="1713"/>
                    </a:lnTo>
                    <a:cubicBezTo>
                      <a:pt x="1538" y="1625"/>
                      <a:pt x="1626" y="1537"/>
                      <a:pt x="1714" y="1537"/>
                    </a:cubicBezTo>
                    <a:close/>
                    <a:moveTo>
                      <a:pt x="1714" y="0"/>
                    </a:moveTo>
                    <a:cubicBezTo>
                      <a:pt x="791" y="0"/>
                      <a:pt x="1" y="791"/>
                      <a:pt x="1" y="1713"/>
                    </a:cubicBezTo>
                    <a:lnTo>
                      <a:pt x="1" y="4875"/>
                    </a:lnTo>
                    <a:lnTo>
                      <a:pt x="7819" y="4875"/>
                    </a:lnTo>
                    <a:lnTo>
                      <a:pt x="7819" y="1713"/>
                    </a:lnTo>
                    <a:cubicBezTo>
                      <a:pt x="7819" y="791"/>
                      <a:pt x="7072" y="0"/>
                      <a:pt x="6106" y="0"/>
                    </a:cubicBezTo>
                    <a:close/>
                  </a:path>
                </a:pathLst>
              </a:custGeom>
              <a:solidFill>
                <a:srgbClr val="462B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238;p17"/>
              <p:cNvSpPr/>
              <p:nvPr/>
            </p:nvSpPr>
            <p:spPr>
              <a:xfrm>
                <a:off x="6511778" y="744379"/>
                <a:ext cx="649661" cy="427237"/>
              </a:xfrm>
              <a:custGeom>
                <a:avLst/>
                <a:gdLst/>
                <a:ahLst/>
                <a:cxnLst/>
                <a:rect l="l" t="t" r="r" b="b"/>
                <a:pathLst>
                  <a:path w="55957" h="36807" extrusionOk="0">
                    <a:moveTo>
                      <a:pt x="8872" y="0"/>
                    </a:moveTo>
                    <a:cubicBezTo>
                      <a:pt x="3953" y="0"/>
                      <a:pt x="0" y="3953"/>
                      <a:pt x="0" y="8873"/>
                    </a:cubicBezTo>
                    <a:lnTo>
                      <a:pt x="0" y="27935"/>
                    </a:lnTo>
                    <a:cubicBezTo>
                      <a:pt x="0" y="32854"/>
                      <a:pt x="3953" y="36807"/>
                      <a:pt x="8872" y="36807"/>
                    </a:cubicBezTo>
                    <a:lnTo>
                      <a:pt x="47084" y="36807"/>
                    </a:lnTo>
                    <a:cubicBezTo>
                      <a:pt x="52003" y="36807"/>
                      <a:pt x="55956" y="32854"/>
                      <a:pt x="55956" y="27935"/>
                    </a:cubicBezTo>
                    <a:lnTo>
                      <a:pt x="55956" y="8873"/>
                    </a:lnTo>
                    <a:cubicBezTo>
                      <a:pt x="55956" y="3953"/>
                      <a:pt x="52003" y="0"/>
                      <a:pt x="470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239;p17"/>
              <p:cNvSpPr/>
              <p:nvPr/>
            </p:nvSpPr>
            <p:spPr>
              <a:xfrm>
                <a:off x="6503107" y="735707"/>
                <a:ext cx="666995" cy="444579"/>
              </a:xfrm>
              <a:custGeom>
                <a:avLst/>
                <a:gdLst/>
                <a:ahLst/>
                <a:cxnLst/>
                <a:rect l="l" t="t" r="r" b="b"/>
                <a:pathLst>
                  <a:path w="57450" h="38301" extrusionOk="0">
                    <a:moveTo>
                      <a:pt x="47831" y="1494"/>
                    </a:moveTo>
                    <a:cubicBezTo>
                      <a:pt x="52311" y="1494"/>
                      <a:pt x="55913" y="5140"/>
                      <a:pt x="55913" y="9620"/>
                    </a:cubicBezTo>
                    <a:lnTo>
                      <a:pt x="55913" y="28682"/>
                    </a:lnTo>
                    <a:cubicBezTo>
                      <a:pt x="55913" y="33118"/>
                      <a:pt x="52311" y="36763"/>
                      <a:pt x="47831" y="36763"/>
                    </a:cubicBezTo>
                    <a:lnTo>
                      <a:pt x="9619" y="36763"/>
                    </a:lnTo>
                    <a:cubicBezTo>
                      <a:pt x="5183" y="36763"/>
                      <a:pt x="1538" y="33162"/>
                      <a:pt x="1538" y="28682"/>
                    </a:cubicBezTo>
                    <a:lnTo>
                      <a:pt x="1538" y="9620"/>
                    </a:lnTo>
                    <a:cubicBezTo>
                      <a:pt x="1538" y="5140"/>
                      <a:pt x="5139" y="1538"/>
                      <a:pt x="9619" y="1538"/>
                    </a:cubicBezTo>
                    <a:lnTo>
                      <a:pt x="47831" y="1494"/>
                    </a:lnTo>
                    <a:close/>
                    <a:moveTo>
                      <a:pt x="9619" y="1"/>
                    </a:moveTo>
                    <a:cubicBezTo>
                      <a:pt x="4305" y="1"/>
                      <a:pt x="0" y="4305"/>
                      <a:pt x="0" y="9620"/>
                    </a:cubicBezTo>
                    <a:lnTo>
                      <a:pt x="0" y="28682"/>
                    </a:lnTo>
                    <a:cubicBezTo>
                      <a:pt x="0" y="33996"/>
                      <a:pt x="4305" y="38300"/>
                      <a:pt x="9619" y="38300"/>
                    </a:cubicBezTo>
                    <a:lnTo>
                      <a:pt x="47831" y="38300"/>
                    </a:lnTo>
                    <a:cubicBezTo>
                      <a:pt x="53145" y="38300"/>
                      <a:pt x="57450" y="33996"/>
                      <a:pt x="57450" y="28682"/>
                    </a:cubicBezTo>
                    <a:lnTo>
                      <a:pt x="57450" y="9620"/>
                    </a:lnTo>
                    <a:cubicBezTo>
                      <a:pt x="57450" y="4305"/>
                      <a:pt x="53145" y="1"/>
                      <a:pt x="47831" y="1"/>
                    </a:cubicBezTo>
                    <a:close/>
                  </a:path>
                </a:pathLst>
              </a:custGeom>
              <a:solidFill>
                <a:srgbClr val="462B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240;p17"/>
              <p:cNvSpPr/>
              <p:nvPr/>
            </p:nvSpPr>
            <p:spPr>
              <a:xfrm>
                <a:off x="6660656" y="794643"/>
                <a:ext cx="352363" cy="326705"/>
              </a:xfrm>
              <a:custGeom>
                <a:avLst/>
                <a:gdLst/>
                <a:ahLst/>
                <a:cxnLst/>
                <a:rect l="l" t="t" r="r" b="b"/>
                <a:pathLst>
                  <a:path w="30350" h="28146" extrusionOk="0">
                    <a:moveTo>
                      <a:pt x="15138" y="1"/>
                    </a:moveTo>
                    <a:cubicBezTo>
                      <a:pt x="8372" y="1"/>
                      <a:pt x="2417" y="4847"/>
                      <a:pt x="1274" y="11746"/>
                    </a:cubicBezTo>
                    <a:cubicBezTo>
                      <a:pt x="0" y="19432"/>
                      <a:pt x="5183" y="26679"/>
                      <a:pt x="12825" y="27953"/>
                    </a:cubicBezTo>
                    <a:cubicBezTo>
                      <a:pt x="13608" y="28083"/>
                      <a:pt x="14386" y="28145"/>
                      <a:pt x="15154" y="28145"/>
                    </a:cubicBezTo>
                    <a:cubicBezTo>
                      <a:pt x="21926" y="28145"/>
                      <a:pt x="27888" y="23265"/>
                      <a:pt x="29032" y="16401"/>
                    </a:cubicBezTo>
                    <a:cubicBezTo>
                      <a:pt x="30350" y="8715"/>
                      <a:pt x="25167" y="1468"/>
                      <a:pt x="17481" y="194"/>
                    </a:cubicBezTo>
                    <a:cubicBezTo>
                      <a:pt x="16693" y="64"/>
                      <a:pt x="15910" y="1"/>
                      <a:pt x="1513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241;p17"/>
              <p:cNvSpPr/>
              <p:nvPr/>
            </p:nvSpPr>
            <p:spPr>
              <a:xfrm>
                <a:off x="6606097" y="785333"/>
                <a:ext cx="402855" cy="345497"/>
              </a:xfrm>
              <a:custGeom>
                <a:avLst/>
                <a:gdLst/>
                <a:ahLst/>
                <a:cxnLst/>
                <a:rect l="l" t="t" r="r" b="b"/>
                <a:pathLst>
                  <a:path w="34699" h="29765" extrusionOk="0">
                    <a:moveTo>
                      <a:pt x="19853" y="1567"/>
                    </a:moveTo>
                    <a:cubicBezTo>
                      <a:pt x="27232" y="1567"/>
                      <a:pt x="33161" y="7541"/>
                      <a:pt x="33161" y="14876"/>
                    </a:cubicBezTo>
                    <a:cubicBezTo>
                      <a:pt x="33161" y="22906"/>
                      <a:pt x="26595" y="28238"/>
                      <a:pt x="19750" y="28238"/>
                    </a:cubicBezTo>
                    <a:cubicBezTo>
                      <a:pt x="16488" y="28238"/>
                      <a:pt x="13162" y="27027"/>
                      <a:pt x="10454" y="24319"/>
                    </a:cubicBezTo>
                    <a:cubicBezTo>
                      <a:pt x="2065" y="15930"/>
                      <a:pt x="7994" y="1567"/>
                      <a:pt x="19853" y="1567"/>
                    </a:cubicBezTo>
                    <a:close/>
                    <a:moveTo>
                      <a:pt x="19745" y="0"/>
                    </a:moveTo>
                    <a:cubicBezTo>
                      <a:pt x="16098" y="0"/>
                      <a:pt x="12380" y="1354"/>
                      <a:pt x="9356" y="4378"/>
                    </a:cubicBezTo>
                    <a:cubicBezTo>
                      <a:pt x="1" y="13734"/>
                      <a:pt x="6633" y="29765"/>
                      <a:pt x="19853" y="29765"/>
                    </a:cubicBezTo>
                    <a:cubicBezTo>
                      <a:pt x="28066" y="29721"/>
                      <a:pt x="34699" y="23089"/>
                      <a:pt x="34699" y="14876"/>
                    </a:cubicBezTo>
                    <a:cubicBezTo>
                      <a:pt x="34699" y="5929"/>
                      <a:pt x="27378" y="0"/>
                      <a:pt x="19745" y="0"/>
                    </a:cubicBezTo>
                    <a:close/>
                  </a:path>
                </a:pathLst>
              </a:custGeom>
              <a:solidFill>
                <a:srgbClr val="462B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242;p17"/>
              <p:cNvSpPr/>
              <p:nvPr/>
            </p:nvSpPr>
            <p:spPr>
              <a:xfrm>
                <a:off x="6720811" y="853590"/>
                <a:ext cx="231527" cy="208517"/>
              </a:xfrm>
              <a:custGeom>
                <a:avLst/>
                <a:gdLst/>
                <a:ahLst/>
                <a:cxnLst/>
                <a:rect l="l" t="t" r="r" b="b"/>
                <a:pathLst>
                  <a:path w="19942" h="17964" extrusionOk="0">
                    <a:moveTo>
                      <a:pt x="9987" y="1"/>
                    </a:moveTo>
                    <a:cubicBezTo>
                      <a:pt x="7813" y="1"/>
                      <a:pt x="5635" y="784"/>
                      <a:pt x="3910" y="2363"/>
                    </a:cubicBezTo>
                    <a:cubicBezTo>
                      <a:pt x="264" y="5701"/>
                      <a:pt x="1" y="11411"/>
                      <a:pt x="3383" y="15057"/>
                    </a:cubicBezTo>
                    <a:cubicBezTo>
                      <a:pt x="5146" y="16982"/>
                      <a:pt x="7558" y="17964"/>
                      <a:pt x="9978" y="17964"/>
                    </a:cubicBezTo>
                    <a:cubicBezTo>
                      <a:pt x="12142" y="17964"/>
                      <a:pt x="14312" y="17180"/>
                      <a:pt x="16032" y="15584"/>
                    </a:cubicBezTo>
                    <a:cubicBezTo>
                      <a:pt x="19678" y="12246"/>
                      <a:pt x="19941" y="6580"/>
                      <a:pt x="16603" y="2890"/>
                    </a:cubicBezTo>
                    <a:cubicBezTo>
                      <a:pt x="14822" y="970"/>
                      <a:pt x="12407" y="1"/>
                      <a:pt x="99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43;p17"/>
              <p:cNvSpPr/>
              <p:nvPr/>
            </p:nvSpPr>
            <p:spPr>
              <a:xfrm>
                <a:off x="6685127" y="844524"/>
                <a:ext cx="264662" cy="226671"/>
              </a:xfrm>
              <a:custGeom>
                <a:avLst/>
                <a:gdLst/>
                <a:ahLst/>
                <a:cxnLst/>
                <a:rect l="l" t="t" r="r" b="b"/>
                <a:pathLst>
                  <a:path w="22796" h="19528" extrusionOk="0">
                    <a:moveTo>
                      <a:pt x="12991" y="1563"/>
                    </a:moveTo>
                    <a:cubicBezTo>
                      <a:pt x="13009" y="1563"/>
                      <a:pt x="13027" y="1563"/>
                      <a:pt x="13045" y="1563"/>
                    </a:cubicBezTo>
                    <a:lnTo>
                      <a:pt x="13045" y="1607"/>
                    </a:lnTo>
                    <a:cubicBezTo>
                      <a:pt x="17569" y="1607"/>
                      <a:pt x="21214" y="5253"/>
                      <a:pt x="21258" y="9777"/>
                    </a:cubicBezTo>
                    <a:cubicBezTo>
                      <a:pt x="21258" y="14712"/>
                      <a:pt x="17193" y="17997"/>
                      <a:pt x="12959" y="17997"/>
                    </a:cubicBezTo>
                    <a:cubicBezTo>
                      <a:pt x="10938" y="17997"/>
                      <a:pt x="8878" y="17249"/>
                      <a:pt x="7204" y="15574"/>
                    </a:cubicBezTo>
                    <a:cubicBezTo>
                      <a:pt x="2077" y="10404"/>
                      <a:pt x="5692" y="1563"/>
                      <a:pt x="12991" y="1563"/>
                    </a:cubicBezTo>
                    <a:close/>
                    <a:moveTo>
                      <a:pt x="12981" y="1"/>
                    </a:moveTo>
                    <a:cubicBezTo>
                      <a:pt x="10584" y="1"/>
                      <a:pt x="8139" y="891"/>
                      <a:pt x="6149" y="2881"/>
                    </a:cubicBezTo>
                    <a:cubicBezTo>
                      <a:pt x="0" y="9030"/>
                      <a:pt x="4349" y="19527"/>
                      <a:pt x="13045" y="19527"/>
                    </a:cubicBezTo>
                    <a:cubicBezTo>
                      <a:pt x="18447" y="19483"/>
                      <a:pt x="22796" y="15135"/>
                      <a:pt x="22796" y="9777"/>
                    </a:cubicBezTo>
                    <a:cubicBezTo>
                      <a:pt x="22796" y="3894"/>
                      <a:pt x="17992" y="1"/>
                      <a:pt x="12981" y="1"/>
                    </a:cubicBezTo>
                    <a:close/>
                  </a:path>
                </a:pathLst>
              </a:custGeom>
              <a:solidFill>
                <a:srgbClr val="462B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44;p17"/>
              <p:cNvSpPr/>
              <p:nvPr/>
            </p:nvSpPr>
            <p:spPr>
              <a:xfrm>
                <a:off x="6981861" y="778032"/>
                <a:ext cx="115763" cy="52524"/>
              </a:xfrm>
              <a:custGeom>
                <a:avLst/>
                <a:gdLst/>
                <a:ahLst/>
                <a:cxnLst/>
                <a:rect l="l" t="t" r="r" b="b"/>
                <a:pathLst>
                  <a:path w="9971" h="4525" extrusionOk="0">
                    <a:moveTo>
                      <a:pt x="1494" y="0"/>
                    </a:moveTo>
                    <a:cubicBezTo>
                      <a:pt x="660" y="0"/>
                      <a:pt x="1" y="659"/>
                      <a:pt x="1" y="1494"/>
                    </a:cubicBezTo>
                    <a:lnTo>
                      <a:pt x="1" y="3075"/>
                    </a:lnTo>
                    <a:cubicBezTo>
                      <a:pt x="1" y="3865"/>
                      <a:pt x="660" y="4524"/>
                      <a:pt x="1494" y="4524"/>
                    </a:cubicBezTo>
                    <a:lnTo>
                      <a:pt x="8478" y="4524"/>
                    </a:lnTo>
                    <a:cubicBezTo>
                      <a:pt x="9312" y="4524"/>
                      <a:pt x="9971" y="3865"/>
                      <a:pt x="9971" y="3075"/>
                    </a:cubicBezTo>
                    <a:lnTo>
                      <a:pt x="9971" y="1494"/>
                    </a:lnTo>
                    <a:cubicBezTo>
                      <a:pt x="9971" y="659"/>
                      <a:pt x="9312" y="0"/>
                      <a:pt x="8478" y="0"/>
                    </a:cubicBezTo>
                    <a:close/>
                  </a:path>
                </a:pathLst>
              </a:custGeom>
              <a:solidFill>
                <a:srgbClr val="FFFD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45;p17"/>
              <p:cNvSpPr/>
              <p:nvPr/>
            </p:nvSpPr>
            <p:spPr>
              <a:xfrm>
                <a:off x="6973201" y="769349"/>
                <a:ext cx="133097" cy="70376"/>
              </a:xfrm>
              <a:custGeom>
                <a:avLst/>
                <a:gdLst/>
                <a:ahLst/>
                <a:cxnLst/>
                <a:rect l="l" t="t" r="r" b="b"/>
                <a:pathLst>
                  <a:path w="11464" h="6063" extrusionOk="0">
                    <a:moveTo>
                      <a:pt x="2173" y="1535"/>
                    </a:moveTo>
                    <a:cubicBezTo>
                      <a:pt x="2195" y="1535"/>
                      <a:pt x="2218" y="1536"/>
                      <a:pt x="2240" y="1539"/>
                    </a:cubicBezTo>
                    <a:lnTo>
                      <a:pt x="9224" y="1539"/>
                    </a:lnTo>
                    <a:cubicBezTo>
                      <a:pt x="9619" y="1539"/>
                      <a:pt x="9926" y="1846"/>
                      <a:pt x="9926" y="2242"/>
                    </a:cubicBezTo>
                    <a:lnTo>
                      <a:pt x="9926" y="3823"/>
                    </a:lnTo>
                    <a:cubicBezTo>
                      <a:pt x="9926" y="4218"/>
                      <a:pt x="9619" y="4525"/>
                      <a:pt x="9224" y="4525"/>
                    </a:cubicBezTo>
                    <a:lnTo>
                      <a:pt x="2240" y="4525"/>
                    </a:lnTo>
                    <a:cubicBezTo>
                      <a:pt x="1845" y="4525"/>
                      <a:pt x="1537" y="4218"/>
                      <a:pt x="1537" y="3823"/>
                    </a:cubicBezTo>
                    <a:lnTo>
                      <a:pt x="1537" y="2242"/>
                    </a:lnTo>
                    <a:cubicBezTo>
                      <a:pt x="1537" y="1869"/>
                      <a:pt x="1811" y="1535"/>
                      <a:pt x="2173" y="1535"/>
                    </a:cubicBezTo>
                    <a:close/>
                    <a:moveTo>
                      <a:pt x="2163" y="0"/>
                    </a:moveTo>
                    <a:cubicBezTo>
                      <a:pt x="968" y="0"/>
                      <a:pt x="0" y="995"/>
                      <a:pt x="0" y="2242"/>
                    </a:cubicBezTo>
                    <a:lnTo>
                      <a:pt x="0" y="3823"/>
                    </a:lnTo>
                    <a:cubicBezTo>
                      <a:pt x="0" y="5053"/>
                      <a:pt x="1010" y="6063"/>
                      <a:pt x="2240" y="6063"/>
                    </a:cubicBezTo>
                    <a:lnTo>
                      <a:pt x="9224" y="6063"/>
                    </a:lnTo>
                    <a:cubicBezTo>
                      <a:pt x="10453" y="6063"/>
                      <a:pt x="11464" y="5053"/>
                      <a:pt x="11464" y="3823"/>
                    </a:cubicBezTo>
                    <a:lnTo>
                      <a:pt x="11464" y="2242"/>
                    </a:lnTo>
                    <a:cubicBezTo>
                      <a:pt x="11464" y="968"/>
                      <a:pt x="10453" y="2"/>
                      <a:pt x="9224" y="2"/>
                    </a:cubicBezTo>
                    <a:lnTo>
                      <a:pt x="2240" y="2"/>
                    </a:lnTo>
                    <a:cubicBezTo>
                      <a:pt x="2214" y="1"/>
                      <a:pt x="2188" y="0"/>
                      <a:pt x="2163" y="0"/>
                    </a:cubicBezTo>
                    <a:close/>
                  </a:path>
                </a:pathLst>
              </a:custGeom>
              <a:solidFill>
                <a:srgbClr val="462B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46;p17"/>
              <p:cNvSpPr/>
              <p:nvPr/>
            </p:nvSpPr>
            <p:spPr>
              <a:xfrm>
                <a:off x="6642802" y="773945"/>
                <a:ext cx="60697" cy="60684"/>
              </a:xfrm>
              <a:custGeom>
                <a:avLst/>
                <a:gdLst/>
                <a:ahLst/>
                <a:cxnLst/>
                <a:rect l="l" t="t" r="r" b="b"/>
                <a:pathLst>
                  <a:path w="5228" h="5228" extrusionOk="0">
                    <a:moveTo>
                      <a:pt x="2592" y="1"/>
                    </a:moveTo>
                    <a:cubicBezTo>
                      <a:pt x="1143" y="1"/>
                      <a:pt x="1" y="1187"/>
                      <a:pt x="1" y="2636"/>
                    </a:cubicBezTo>
                    <a:cubicBezTo>
                      <a:pt x="1" y="4086"/>
                      <a:pt x="1143" y="5228"/>
                      <a:pt x="2592" y="5228"/>
                    </a:cubicBezTo>
                    <a:cubicBezTo>
                      <a:pt x="4042" y="5228"/>
                      <a:pt x="5228" y="4086"/>
                      <a:pt x="5228" y="2636"/>
                    </a:cubicBezTo>
                    <a:cubicBezTo>
                      <a:pt x="5228" y="1187"/>
                      <a:pt x="4042" y="1"/>
                      <a:pt x="25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47;p17"/>
              <p:cNvSpPr/>
              <p:nvPr/>
            </p:nvSpPr>
            <p:spPr>
              <a:xfrm>
                <a:off x="6620375" y="764833"/>
                <a:ext cx="92311" cy="78977"/>
              </a:xfrm>
              <a:custGeom>
                <a:avLst/>
                <a:gdLst/>
                <a:ahLst/>
                <a:cxnLst/>
                <a:rect l="l" t="t" r="r" b="b"/>
                <a:pathLst>
                  <a:path w="7951" h="6804" extrusionOk="0">
                    <a:moveTo>
                      <a:pt x="4604" y="1575"/>
                    </a:moveTo>
                    <a:cubicBezTo>
                      <a:pt x="5620" y="1575"/>
                      <a:pt x="6413" y="2394"/>
                      <a:pt x="6413" y="3421"/>
                    </a:cubicBezTo>
                    <a:cubicBezTo>
                      <a:pt x="6413" y="4527"/>
                      <a:pt x="5477" y="5267"/>
                      <a:pt x="4520" y="5267"/>
                    </a:cubicBezTo>
                    <a:cubicBezTo>
                      <a:pt x="4070" y="5267"/>
                      <a:pt x="3615" y="5104"/>
                      <a:pt x="3251" y="4739"/>
                    </a:cubicBezTo>
                    <a:cubicBezTo>
                      <a:pt x="2065" y="3553"/>
                      <a:pt x="2899" y="1576"/>
                      <a:pt x="4524" y="1576"/>
                    </a:cubicBezTo>
                    <a:cubicBezTo>
                      <a:pt x="4551" y="1575"/>
                      <a:pt x="4577" y="1575"/>
                      <a:pt x="4604" y="1575"/>
                    </a:cubicBezTo>
                    <a:close/>
                    <a:moveTo>
                      <a:pt x="4510" y="1"/>
                    </a:moveTo>
                    <a:cubicBezTo>
                      <a:pt x="3678" y="1"/>
                      <a:pt x="2833" y="311"/>
                      <a:pt x="2153" y="1005"/>
                    </a:cubicBezTo>
                    <a:cubicBezTo>
                      <a:pt x="0" y="3158"/>
                      <a:pt x="1538" y="6803"/>
                      <a:pt x="4524" y="6803"/>
                    </a:cubicBezTo>
                    <a:cubicBezTo>
                      <a:pt x="6413" y="6803"/>
                      <a:pt x="7950" y="5266"/>
                      <a:pt x="7950" y="3421"/>
                    </a:cubicBezTo>
                    <a:cubicBezTo>
                      <a:pt x="7950" y="1368"/>
                      <a:pt x="6257" y="1"/>
                      <a:pt x="4510" y="1"/>
                    </a:cubicBezTo>
                    <a:close/>
                  </a:path>
                </a:pathLst>
              </a:custGeom>
              <a:solidFill>
                <a:srgbClr val="462B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48;p17"/>
              <p:cNvSpPr/>
              <p:nvPr/>
            </p:nvSpPr>
            <p:spPr>
              <a:xfrm>
                <a:off x="6543388" y="958008"/>
                <a:ext cx="17856" cy="133080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1465" extrusionOk="0">
                    <a:moveTo>
                      <a:pt x="747" y="1"/>
                    </a:moveTo>
                    <a:cubicBezTo>
                      <a:pt x="352" y="1"/>
                      <a:pt x="0" y="308"/>
                      <a:pt x="0" y="747"/>
                    </a:cubicBezTo>
                    <a:lnTo>
                      <a:pt x="0" y="10674"/>
                    </a:lnTo>
                    <a:cubicBezTo>
                      <a:pt x="0" y="11113"/>
                      <a:pt x="352" y="11464"/>
                      <a:pt x="747" y="11464"/>
                    </a:cubicBezTo>
                    <a:cubicBezTo>
                      <a:pt x="1186" y="11464"/>
                      <a:pt x="1537" y="11113"/>
                      <a:pt x="1537" y="10674"/>
                    </a:cubicBezTo>
                    <a:lnTo>
                      <a:pt x="1537" y="747"/>
                    </a:lnTo>
                    <a:cubicBezTo>
                      <a:pt x="1537" y="308"/>
                      <a:pt x="1186" y="1"/>
                      <a:pt x="747" y="1"/>
                    </a:cubicBezTo>
                    <a:close/>
                  </a:path>
                </a:pathLst>
              </a:custGeom>
              <a:solidFill>
                <a:srgbClr val="FDFA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49;p17"/>
              <p:cNvSpPr/>
              <p:nvPr/>
            </p:nvSpPr>
            <p:spPr>
              <a:xfrm>
                <a:off x="6543388" y="853997"/>
                <a:ext cx="17856" cy="70875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6106" extrusionOk="0">
                    <a:moveTo>
                      <a:pt x="747" y="1"/>
                    </a:moveTo>
                    <a:cubicBezTo>
                      <a:pt x="352" y="1"/>
                      <a:pt x="0" y="352"/>
                      <a:pt x="0" y="791"/>
                    </a:cubicBezTo>
                    <a:lnTo>
                      <a:pt x="0" y="5315"/>
                    </a:lnTo>
                    <a:cubicBezTo>
                      <a:pt x="0" y="5754"/>
                      <a:pt x="352" y="6106"/>
                      <a:pt x="747" y="6106"/>
                    </a:cubicBezTo>
                    <a:cubicBezTo>
                      <a:pt x="1186" y="6106"/>
                      <a:pt x="1494" y="5754"/>
                      <a:pt x="1537" y="5359"/>
                    </a:cubicBezTo>
                    <a:lnTo>
                      <a:pt x="1537" y="791"/>
                    </a:lnTo>
                    <a:cubicBezTo>
                      <a:pt x="1537" y="352"/>
                      <a:pt x="1186" y="1"/>
                      <a:pt x="747" y="1"/>
                    </a:cubicBezTo>
                    <a:close/>
                  </a:path>
                </a:pathLst>
              </a:custGeom>
              <a:solidFill>
                <a:srgbClr val="FDFA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" name="Google Shape;360;p18"/>
            <p:cNvGrpSpPr/>
            <p:nvPr/>
          </p:nvGrpSpPr>
          <p:grpSpPr>
            <a:xfrm>
              <a:off x="1540814" y="1728938"/>
              <a:ext cx="570017" cy="441025"/>
              <a:chOff x="6198325" y="1389800"/>
              <a:chExt cx="1247200" cy="833625"/>
            </a:xfrm>
          </p:grpSpPr>
          <p:sp>
            <p:nvSpPr>
              <p:cNvPr id="173" name="Google Shape;361;p18"/>
              <p:cNvSpPr/>
              <p:nvPr/>
            </p:nvSpPr>
            <p:spPr>
              <a:xfrm>
                <a:off x="6198325" y="1403600"/>
                <a:ext cx="1247200" cy="819800"/>
              </a:xfrm>
              <a:custGeom>
                <a:avLst/>
                <a:gdLst/>
                <a:ahLst/>
                <a:cxnLst/>
                <a:rect l="l" t="t" r="r" b="b"/>
                <a:pathLst>
                  <a:path w="49888" h="32792" extrusionOk="0">
                    <a:moveTo>
                      <a:pt x="4320" y="15215"/>
                    </a:moveTo>
                    <a:lnTo>
                      <a:pt x="4320" y="15215"/>
                    </a:lnTo>
                    <a:cubicBezTo>
                      <a:pt x="3308" y="15838"/>
                      <a:pt x="2375" y="16577"/>
                      <a:pt x="1518" y="17394"/>
                    </a:cubicBezTo>
                    <a:cubicBezTo>
                      <a:pt x="1713" y="17083"/>
                      <a:pt x="1947" y="16811"/>
                      <a:pt x="2219" y="16538"/>
                    </a:cubicBezTo>
                    <a:cubicBezTo>
                      <a:pt x="2880" y="16032"/>
                      <a:pt x="3581" y="15604"/>
                      <a:pt x="4320" y="15215"/>
                    </a:cubicBezTo>
                    <a:close/>
                    <a:moveTo>
                      <a:pt x="13816" y="0"/>
                    </a:moveTo>
                    <a:cubicBezTo>
                      <a:pt x="12549" y="0"/>
                      <a:pt x="11265" y="307"/>
                      <a:pt x="10391" y="1206"/>
                    </a:cubicBezTo>
                    <a:cubicBezTo>
                      <a:pt x="9690" y="1868"/>
                      <a:pt x="20392" y="7160"/>
                      <a:pt x="19496" y="7510"/>
                    </a:cubicBezTo>
                    <a:cubicBezTo>
                      <a:pt x="18718" y="7860"/>
                      <a:pt x="17940" y="8211"/>
                      <a:pt x="17162" y="8561"/>
                    </a:cubicBezTo>
                    <a:cubicBezTo>
                      <a:pt x="13932" y="10001"/>
                      <a:pt x="10780" y="11518"/>
                      <a:pt x="7433" y="12608"/>
                    </a:cubicBezTo>
                    <a:cubicBezTo>
                      <a:pt x="7161" y="11596"/>
                      <a:pt x="6927" y="10545"/>
                      <a:pt x="6616" y="9534"/>
                    </a:cubicBezTo>
                    <a:cubicBezTo>
                      <a:pt x="6314" y="8591"/>
                      <a:pt x="5647" y="7429"/>
                      <a:pt x="4473" y="7429"/>
                    </a:cubicBezTo>
                    <a:cubicBezTo>
                      <a:pt x="4436" y="7429"/>
                      <a:pt x="4398" y="7430"/>
                      <a:pt x="4359" y="7432"/>
                    </a:cubicBezTo>
                    <a:cubicBezTo>
                      <a:pt x="3931" y="7471"/>
                      <a:pt x="2725" y="7744"/>
                      <a:pt x="2608" y="8288"/>
                    </a:cubicBezTo>
                    <a:cubicBezTo>
                      <a:pt x="2608" y="8639"/>
                      <a:pt x="2608" y="8989"/>
                      <a:pt x="2608" y="9339"/>
                    </a:cubicBezTo>
                    <a:lnTo>
                      <a:pt x="2608" y="10701"/>
                    </a:lnTo>
                    <a:cubicBezTo>
                      <a:pt x="2647" y="11402"/>
                      <a:pt x="2686" y="12141"/>
                      <a:pt x="2764" y="12841"/>
                    </a:cubicBezTo>
                    <a:lnTo>
                      <a:pt x="2297" y="12841"/>
                    </a:lnTo>
                    <a:cubicBezTo>
                      <a:pt x="1869" y="12841"/>
                      <a:pt x="1441" y="12919"/>
                      <a:pt x="1090" y="13114"/>
                    </a:cubicBezTo>
                    <a:cubicBezTo>
                      <a:pt x="935" y="13153"/>
                      <a:pt x="818" y="13269"/>
                      <a:pt x="818" y="13464"/>
                    </a:cubicBezTo>
                    <a:cubicBezTo>
                      <a:pt x="740" y="13892"/>
                      <a:pt x="974" y="14359"/>
                      <a:pt x="1402" y="14592"/>
                    </a:cubicBezTo>
                    <a:cubicBezTo>
                      <a:pt x="1655" y="14670"/>
                      <a:pt x="1927" y="14709"/>
                      <a:pt x="2199" y="14709"/>
                    </a:cubicBezTo>
                    <a:cubicBezTo>
                      <a:pt x="2472" y="14709"/>
                      <a:pt x="2744" y="14670"/>
                      <a:pt x="2997" y="14592"/>
                    </a:cubicBezTo>
                    <a:cubicBezTo>
                      <a:pt x="3075" y="14554"/>
                      <a:pt x="3153" y="14515"/>
                      <a:pt x="3192" y="14437"/>
                    </a:cubicBezTo>
                    <a:cubicBezTo>
                      <a:pt x="3270" y="14631"/>
                      <a:pt x="3386" y="14787"/>
                      <a:pt x="3542" y="14943"/>
                    </a:cubicBezTo>
                    <a:cubicBezTo>
                      <a:pt x="2725" y="15293"/>
                      <a:pt x="1947" y="15799"/>
                      <a:pt x="1324" y="16421"/>
                    </a:cubicBezTo>
                    <a:cubicBezTo>
                      <a:pt x="701" y="17005"/>
                      <a:pt x="1" y="18289"/>
                      <a:pt x="1052" y="18795"/>
                    </a:cubicBezTo>
                    <a:cubicBezTo>
                      <a:pt x="1336" y="18926"/>
                      <a:pt x="1657" y="18977"/>
                      <a:pt x="1991" y="18977"/>
                    </a:cubicBezTo>
                    <a:cubicBezTo>
                      <a:pt x="2753" y="18977"/>
                      <a:pt x="3581" y="18712"/>
                      <a:pt x="4204" y="18523"/>
                    </a:cubicBezTo>
                    <a:cubicBezTo>
                      <a:pt x="4982" y="18289"/>
                      <a:pt x="5760" y="18017"/>
                      <a:pt x="6460" y="17628"/>
                    </a:cubicBezTo>
                    <a:lnTo>
                      <a:pt x="6616" y="17589"/>
                    </a:lnTo>
                    <a:lnTo>
                      <a:pt x="6616" y="17589"/>
                    </a:lnTo>
                    <a:cubicBezTo>
                      <a:pt x="6422" y="18056"/>
                      <a:pt x="6227" y="18562"/>
                      <a:pt x="6110" y="19106"/>
                    </a:cubicBezTo>
                    <a:cubicBezTo>
                      <a:pt x="5920" y="19866"/>
                      <a:pt x="6509" y="20626"/>
                      <a:pt x="7297" y="20626"/>
                    </a:cubicBezTo>
                    <a:cubicBezTo>
                      <a:pt x="7316" y="20626"/>
                      <a:pt x="7336" y="20625"/>
                      <a:pt x="7355" y="20624"/>
                    </a:cubicBezTo>
                    <a:cubicBezTo>
                      <a:pt x="8251" y="20546"/>
                      <a:pt x="8873" y="19690"/>
                      <a:pt x="9340" y="19029"/>
                    </a:cubicBezTo>
                    <a:cubicBezTo>
                      <a:pt x="9535" y="18795"/>
                      <a:pt x="9690" y="18523"/>
                      <a:pt x="9807" y="18289"/>
                    </a:cubicBezTo>
                    <a:lnTo>
                      <a:pt x="10002" y="18289"/>
                    </a:lnTo>
                    <a:cubicBezTo>
                      <a:pt x="12064" y="17783"/>
                      <a:pt x="14165" y="17472"/>
                      <a:pt x="16267" y="17316"/>
                    </a:cubicBezTo>
                    <a:cubicBezTo>
                      <a:pt x="18212" y="17200"/>
                      <a:pt x="20119" y="16966"/>
                      <a:pt x="22026" y="16538"/>
                    </a:cubicBezTo>
                    <a:lnTo>
                      <a:pt x="22026" y="16538"/>
                    </a:lnTo>
                    <a:cubicBezTo>
                      <a:pt x="21287" y="18873"/>
                      <a:pt x="20430" y="21169"/>
                      <a:pt x="19613" y="23465"/>
                    </a:cubicBezTo>
                    <a:cubicBezTo>
                      <a:pt x="18601" y="26267"/>
                      <a:pt x="17590" y="29185"/>
                      <a:pt x="17434" y="32220"/>
                    </a:cubicBezTo>
                    <a:cubicBezTo>
                      <a:pt x="17395" y="32493"/>
                      <a:pt x="17629" y="32726"/>
                      <a:pt x="17901" y="32765"/>
                    </a:cubicBezTo>
                    <a:cubicBezTo>
                      <a:pt x="18079" y="32783"/>
                      <a:pt x="18254" y="32791"/>
                      <a:pt x="18426" y="32791"/>
                    </a:cubicBezTo>
                    <a:cubicBezTo>
                      <a:pt x="21694" y="32791"/>
                      <a:pt x="23720" y="29715"/>
                      <a:pt x="25606" y="27201"/>
                    </a:cubicBezTo>
                    <a:cubicBezTo>
                      <a:pt x="26121" y="27249"/>
                      <a:pt x="26750" y="27317"/>
                      <a:pt x="27377" y="27317"/>
                    </a:cubicBezTo>
                    <a:cubicBezTo>
                      <a:pt x="28263" y="27317"/>
                      <a:pt x="29145" y="27180"/>
                      <a:pt x="29692" y="26656"/>
                    </a:cubicBezTo>
                    <a:cubicBezTo>
                      <a:pt x="30276" y="26111"/>
                      <a:pt x="30392" y="25216"/>
                      <a:pt x="30003" y="24554"/>
                    </a:cubicBezTo>
                    <a:cubicBezTo>
                      <a:pt x="29663" y="24112"/>
                      <a:pt x="29174" y="23878"/>
                      <a:pt x="28667" y="23878"/>
                    </a:cubicBezTo>
                    <a:cubicBezTo>
                      <a:pt x="28594" y="23878"/>
                      <a:pt x="28520" y="23883"/>
                      <a:pt x="28447" y="23893"/>
                    </a:cubicBezTo>
                    <a:cubicBezTo>
                      <a:pt x="29342" y="22881"/>
                      <a:pt x="30198" y="21869"/>
                      <a:pt x="31054" y="20780"/>
                    </a:cubicBezTo>
                    <a:cubicBezTo>
                      <a:pt x="31054" y="20819"/>
                      <a:pt x="31093" y="20819"/>
                      <a:pt x="31093" y="20819"/>
                    </a:cubicBezTo>
                    <a:cubicBezTo>
                      <a:pt x="31309" y="20878"/>
                      <a:pt x="31527" y="20906"/>
                      <a:pt x="31742" y="20906"/>
                    </a:cubicBezTo>
                    <a:cubicBezTo>
                      <a:pt x="33072" y="20906"/>
                      <a:pt x="34310" y="19840"/>
                      <a:pt x="34712" y="18601"/>
                    </a:cubicBezTo>
                    <a:cubicBezTo>
                      <a:pt x="34906" y="18173"/>
                      <a:pt x="34867" y="17628"/>
                      <a:pt x="34595" y="17239"/>
                    </a:cubicBezTo>
                    <a:cubicBezTo>
                      <a:pt x="34416" y="17059"/>
                      <a:pt x="34186" y="16947"/>
                      <a:pt x="33950" y="16947"/>
                    </a:cubicBezTo>
                    <a:cubicBezTo>
                      <a:pt x="33827" y="16947"/>
                      <a:pt x="33703" y="16978"/>
                      <a:pt x="33583" y="17044"/>
                    </a:cubicBezTo>
                    <a:cubicBezTo>
                      <a:pt x="34128" y="16032"/>
                      <a:pt x="34595" y="15021"/>
                      <a:pt x="34984" y="13931"/>
                    </a:cubicBezTo>
                    <a:cubicBezTo>
                      <a:pt x="35023" y="13814"/>
                      <a:pt x="34984" y="13659"/>
                      <a:pt x="34906" y="13542"/>
                    </a:cubicBezTo>
                    <a:lnTo>
                      <a:pt x="35373" y="12919"/>
                    </a:lnTo>
                    <a:cubicBezTo>
                      <a:pt x="38875" y="12608"/>
                      <a:pt x="42300" y="11363"/>
                      <a:pt x="45646" y="10195"/>
                    </a:cubicBezTo>
                    <a:cubicBezTo>
                      <a:pt x="46736" y="9806"/>
                      <a:pt x="48604" y="9534"/>
                      <a:pt x="49304" y="8483"/>
                    </a:cubicBezTo>
                    <a:cubicBezTo>
                      <a:pt x="49888" y="7666"/>
                      <a:pt x="48954" y="6927"/>
                      <a:pt x="48331" y="6537"/>
                    </a:cubicBezTo>
                    <a:cubicBezTo>
                      <a:pt x="46892" y="5720"/>
                      <a:pt x="45374" y="5020"/>
                      <a:pt x="43817" y="4475"/>
                    </a:cubicBezTo>
                    <a:cubicBezTo>
                      <a:pt x="42339" y="3813"/>
                      <a:pt x="40782" y="3424"/>
                      <a:pt x="39187" y="3230"/>
                    </a:cubicBezTo>
                    <a:cubicBezTo>
                      <a:pt x="38871" y="3203"/>
                      <a:pt x="38554" y="3192"/>
                      <a:pt x="38238" y="3192"/>
                    </a:cubicBezTo>
                    <a:cubicBezTo>
                      <a:pt x="36688" y="3192"/>
                      <a:pt x="35141" y="3477"/>
                      <a:pt x="33622" y="3736"/>
                    </a:cubicBezTo>
                    <a:cubicBezTo>
                      <a:pt x="32104" y="4008"/>
                      <a:pt x="30587" y="4319"/>
                      <a:pt x="29108" y="4670"/>
                    </a:cubicBezTo>
                    <a:cubicBezTo>
                      <a:pt x="29097" y="4672"/>
                      <a:pt x="29085" y="4673"/>
                      <a:pt x="29070" y="4673"/>
                    </a:cubicBezTo>
                    <a:cubicBezTo>
                      <a:pt x="28272" y="4673"/>
                      <a:pt x="21533" y="1647"/>
                      <a:pt x="15994" y="272"/>
                    </a:cubicBezTo>
                    <a:cubicBezTo>
                      <a:pt x="15336" y="111"/>
                      <a:pt x="14579" y="0"/>
                      <a:pt x="13816" y="0"/>
                    </a:cubicBezTo>
                    <a:close/>
                  </a:path>
                </a:pathLst>
              </a:custGeom>
              <a:solidFill>
                <a:srgbClr val="FE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362;p18"/>
              <p:cNvSpPr/>
              <p:nvPr/>
            </p:nvSpPr>
            <p:spPr>
              <a:xfrm>
                <a:off x="6198325" y="1772950"/>
                <a:ext cx="186000" cy="105075"/>
              </a:xfrm>
              <a:custGeom>
                <a:avLst/>
                <a:gdLst/>
                <a:ahLst/>
                <a:cxnLst/>
                <a:rect l="l" t="t" r="r" b="b"/>
                <a:pathLst>
                  <a:path w="7440" h="4203" extrusionOk="0">
                    <a:moveTo>
                      <a:pt x="4137" y="1"/>
                    </a:moveTo>
                    <a:cubicBezTo>
                      <a:pt x="4107" y="1"/>
                      <a:pt x="4077" y="5"/>
                      <a:pt x="4048" y="13"/>
                    </a:cubicBezTo>
                    <a:cubicBezTo>
                      <a:pt x="2997" y="324"/>
                      <a:pt x="2063" y="908"/>
                      <a:pt x="1324" y="1647"/>
                    </a:cubicBezTo>
                    <a:cubicBezTo>
                      <a:pt x="701" y="2231"/>
                      <a:pt x="1" y="3515"/>
                      <a:pt x="1052" y="4021"/>
                    </a:cubicBezTo>
                    <a:cubicBezTo>
                      <a:pt x="1336" y="4152"/>
                      <a:pt x="1657" y="4203"/>
                      <a:pt x="1991" y="4203"/>
                    </a:cubicBezTo>
                    <a:cubicBezTo>
                      <a:pt x="2753" y="4203"/>
                      <a:pt x="3581" y="3938"/>
                      <a:pt x="4204" y="3749"/>
                    </a:cubicBezTo>
                    <a:cubicBezTo>
                      <a:pt x="5137" y="3437"/>
                      <a:pt x="6344" y="3087"/>
                      <a:pt x="7122" y="2426"/>
                    </a:cubicBezTo>
                    <a:cubicBezTo>
                      <a:pt x="7440" y="2166"/>
                      <a:pt x="7114" y="1884"/>
                      <a:pt x="6797" y="1884"/>
                    </a:cubicBezTo>
                    <a:cubicBezTo>
                      <a:pt x="6688" y="1884"/>
                      <a:pt x="6579" y="1918"/>
                      <a:pt x="6499" y="1998"/>
                    </a:cubicBezTo>
                    <a:cubicBezTo>
                      <a:pt x="5877" y="2426"/>
                      <a:pt x="5176" y="2698"/>
                      <a:pt x="4476" y="2893"/>
                    </a:cubicBezTo>
                    <a:cubicBezTo>
                      <a:pt x="3620" y="3282"/>
                      <a:pt x="2686" y="3437"/>
                      <a:pt x="1752" y="3437"/>
                    </a:cubicBezTo>
                    <a:cubicBezTo>
                      <a:pt x="662" y="3360"/>
                      <a:pt x="1947" y="2037"/>
                      <a:pt x="2219" y="1764"/>
                    </a:cubicBezTo>
                    <a:cubicBezTo>
                      <a:pt x="2880" y="1258"/>
                      <a:pt x="3581" y="830"/>
                      <a:pt x="4320" y="441"/>
                    </a:cubicBezTo>
                    <a:cubicBezTo>
                      <a:pt x="4633" y="267"/>
                      <a:pt x="4387" y="1"/>
                      <a:pt x="4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363;p18"/>
              <p:cNvSpPr/>
              <p:nvPr/>
            </p:nvSpPr>
            <p:spPr>
              <a:xfrm>
                <a:off x="6263525" y="1590275"/>
                <a:ext cx="125300" cy="190525"/>
              </a:xfrm>
              <a:custGeom>
                <a:avLst/>
                <a:gdLst/>
                <a:ahLst/>
                <a:cxnLst/>
                <a:rect l="l" t="t" r="r" b="b"/>
                <a:pathLst>
                  <a:path w="5012" h="7621" extrusionOk="0">
                    <a:moveTo>
                      <a:pt x="1907" y="1"/>
                    </a:moveTo>
                    <a:cubicBezTo>
                      <a:pt x="1869" y="1"/>
                      <a:pt x="1830" y="2"/>
                      <a:pt x="1790" y="4"/>
                    </a:cubicBezTo>
                    <a:cubicBezTo>
                      <a:pt x="1323" y="43"/>
                      <a:pt x="156" y="316"/>
                      <a:pt x="39" y="821"/>
                    </a:cubicBezTo>
                    <a:cubicBezTo>
                      <a:pt x="0" y="1211"/>
                      <a:pt x="0" y="1561"/>
                      <a:pt x="39" y="1911"/>
                    </a:cubicBezTo>
                    <a:lnTo>
                      <a:pt x="39" y="3234"/>
                    </a:lnTo>
                    <a:cubicBezTo>
                      <a:pt x="39" y="4168"/>
                      <a:pt x="117" y="5063"/>
                      <a:pt x="272" y="5997"/>
                    </a:cubicBezTo>
                    <a:cubicBezTo>
                      <a:pt x="389" y="6581"/>
                      <a:pt x="584" y="7320"/>
                      <a:pt x="1167" y="7592"/>
                    </a:cubicBezTo>
                    <a:cubicBezTo>
                      <a:pt x="1213" y="7611"/>
                      <a:pt x="1274" y="7621"/>
                      <a:pt x="1339" y="7621"/>
                    </a:cubicBezTo>
                    <a:cubicBezTo>
                      <a:pt x="1546" y="7621"/>
                      <a:pt x="1783" y="7519"/>
                      <a:pt x="1634" y="7281"/>
                    </a:cubicBezTo>
                    <a:cubicBezTo>
                      <a:pt x="549" y="5521"/>
                      <a:pt x="904" y="3113"/>
                      <a:pt x="932" y="1096"/>
                    </a:cubicBezTo>
                    <a:lnTo>
                      <a:pt x="932" y="1096"/>
                    </a:lnTo>
                    <a:cubicBezTo>
                      <a:pt x="1222" y="931"/>
                      <a:pt x="1522" y="801"/>
                      <a:pt x="1826" y="801"/>
                    </a:cubicBezTo>
                    <a:cubicBezTo>
                      <a:pt x="1995" y="801"/>
                      <a:pt x="2165" y="841"/>
                      <a:pt x="2335" y="938"/>
                    </a:cubicBezTo>
                    <a:cubicBezTo>
                      <a:pt x="2724" y="1327"/>
                      <a:pt x="2996" y="1794"/>
                      <a:pt x="3113" y="2300"/>
                    </a:cubicBezTo>
                    <a:cubicBezTo>
                      <a:pt x="3502" y="3429"/>
                      <a:pt x="3502" y="4752"/>
                      <a:pt x="4008" y="5841"/>
                    </a:cubicBezTo>
                    <a:cubicBezTo>
                      <a:pt x="4088" y="5985"/>
                      <a:pt x="4278" y="6056"/>
                      <a:pt x="4467" y="6056"/>
                    </a:cubicBezTo>
                    <a:cubicBezTo>
                      <a:pt x="4740" y="6056"/>
                      <a:pt x="5011" y="5907"/>
                      <a:pt x="4942" y="5608"/>
                    </a:cubicBezTo>
                    <a:cubicBezTo>
                      <a:pt x="4631" y="4440"/>
                      <a:pt x="4397" y="3273"/>
                      <a:pt x="4047" y="2106"/>
                    </a:cubicBezTo>
                    <a:cubicBezTo>
                      <a:pt x="3708" y="1126"/>
                      <a:pt x="3077" y="1"/>
                      <a:pt x="19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364;p18"/>
              <p:cNvSpPr/>
              <p:nvPr/>
            </p:nvSpPr>
            <p:spPr>
              <a:xfrm>
                <a:off x="6373325" y="1389800"/>
                <a:ext cx="1072200" cy="343050"/>
              </a:xfrm>
              <a:custGeom>
                <a:avLst/>
                <a:gdLst/>
                <a:ahLst/>
                <a:cxnLst/>
                <a:rect l="l" t="t" r="r" b="b"/>
                <a:pathLst>
                  <a:path w="42888" h="13722" extrusionOk="0">
                    <a:moveTo>
                      <a:pt x="6241" y="985"/>
                    </a:moveTo>
                    <a:cubicBezTo>
                      <a:pt x="8691" y="985"/>
                      <a:pt x="12512" y="2274"/>
                      <a:pt x="13430" y="2536"/>
                    </a:cubicBezTo>
                    <a:cubicBezTo>
                      <a:pt x="14209" y="2770"/>
                      <a:pt x="14987" y="3003"/>
                      <a:pt x="15804" y="3276"/>
                    </a:cubicBezTo>
                    <a:cubicBezTo>
                      <a:pt x="16582" y="3548"/>
                      <a:pt x="17322" y="3937"/>
                      <a:pt x="18100" y="4249"/>
                    </a:cubicBezTo>
                    <a:cubicBezTo>
                      <a:pt x="18878" y="4560"/>
                      <a:pt x="19618" y="4871"/>
                      <a:pt x="20396" y="5144"/>
                    </a:cubicBezTo>
                    <a:cubicBezTo>
                      <a:pt x="20707" y="5260"/>
                      <a:pt x="21019" y="5377"/>
                      <a:pt x="21291" y="5455"/>
                    </a:cubicBezTo>
                    <a:lnTo>
                      <a:pt x="20396" y="5650"/>
                    </a:lnTo>
                    <a:cubicBezTo>
                      <a:pt x="18645" y="6039"/>
                      <a:pt x="16933" y="6506"/>
                      <a:pt x="15220" y="7050"/>
                    </a:cubicBezTo>
                    <a:cubicBezTo>
                      <a:pt x="14598" y="7284"/>
                      <a:pt x="14014" y="7517"/>
                      <a:pt x="13430" y="7751"/>
                    </a:cubicBezTo>
                    <a:cubicBezTo>
                      <a:pt x="11913" y="6778"/>
                      <a:pt x="10356" y="5922"/>
                      <a:pt x="8839" y="4988"/>
                    </a:cubicBezTo>
                    <a:cubicBezTo>
                      <a:pt x="8021" y="4521"/>
                      <a:pt x="7204" y="4015"/>
                      <a:pt x="6348" y="3548"/>
                    </a:cubicBezTo>
                    <a:cubicBezTo>
                      <a:pt x="5492" y="3081"/>
                      <a:pt x="4869" y="2575"/>
                      <a:pt x="4130" y="2147"/>
                    </a:cubicBezTo>
                    <a:cubicBezTo>
                      <a:pt x="4193" y="1286"/>
                      <a:pt x="5057" y="985"/>
                      <a:pt x="6241" y="985"/>
                    </a:cubicBezTo>
                    <a:close/>
                    <a:moveTo>
                      <a:pt x="6282" y="0"/>
                    </a:moveTo>
                    <a:cubicBezTo>
                      <a:pt x="5460" y="0"/>
                      <a:pt x="4563" y="158"/>
                      <a:pt x="3974" y="746"/>
                    </a:cubicBezTo>
                    <a:cubicBezTo>
                      <a:pt x="3507" y="1174"/>
                      <a:pt x="3002" y="2264"/>
                      <a:pt x="3663" y="2692"/>
                    </a:cubicBezTo>
                    <a:cubicBezTo>
                      <a:pt x="4091" y="2926"/>
                      <a:pt x="4558" y="3120"/>
                      <a:pt x="5064" y="3315"/>
                    </a:cubicBezTo>
                    <a:cubicBezTo>
                      <a:pt x="5609" y="3587"/>
                      <a:pt x="6193" y="3898"/>
                      <a:pt x="6737" y="4249"/>
                    </a:cubicBezTo>
                    <a:cubicBezTo>
                      <a:pt x="7866" y="4949"/>
                      <a:pt x="8994" y="5611"/>
                      <a:pt x="10084" y="6350"/>
                    </a:cubicBezTo>
                    <a:cubicBezTo>
                      <a:pt x="10940" y="6934"/>
                      <a:pt x="11718" y="7517"/>
                      <a:pt x="12535" y="8062"/>
                    </a:cubicBezTo>
                    <a:cubicBezTo>
                      <a:pt x="11757" y="8412"/>
                      <a:pt x="10940" y="8763"/>
                      <a:pt x="10162" y="9113"/>
                    </a:cubicBezTo>
                    <a:cubicBezTo>
                      <a:pt x="6932" y="10553"/>
                      <a:pt x="3741" y="12109"/>
                      <a:pt x="317" y="13199"/>
                    </a:cubicBezTo>
                    <a:cubicBezTo>
                      <a:pt x="0" y="13269"/>
                      <a:pt x="97" y="13721"/>
                      <a:pt x="377" y="13721"/>
                    </a:cubicBezTo>
                    <a:cubicBezTo>
                      <a:pt x="407" y="13721"/>
                      <a:pt x="439" y="13716"/>
                      <a:pt x="472" y="13705"/>
                    </a:cubicBezTo>
                    <a:cubicBezTo>
                      <a:pt x="4480" y="12849"/>
                      <a:pt x="8255" y="11020"/>
                      <a:pt x="11991" y="9424"/>
                    </a:cubicBezTo>
                    <a:cubicBezTo>
                      <a:pt x="13858" y="8568"/>
                      <a:pt x="15804" y="7868"/>
                      <a:pt x="17828" y="7362"/>
                    </a:cubicBezTo>
                    <a:cubicBezTo>
                      <a:pt x="19968" y="6856"/>
                      <a:pt x="22108" y="6311"/>
                      <a:pt x="24248" y="5883"/>
                    </a:cubicBezTo>
                    <a:cubicBezTo>
                      <a:pt x="26233" y="5416"/>
                      <a:pt x="28256" y="5105"/>
                      <a:pt x="30319" y="4910"/>
                    </a:cubicBezTo>
                    <a:cubicBezTo>
                      <a:pt x="30502" y="4902"/>
                      <a:pt x="30684" y="4897"/>
                      <a:pt x="30867" y="4897"/>
                    </a:cubicBezTo>
                    <a:cubicBezTo>
                      <a:pt x="32317" y="4897"/>
                      <a:pt x="33757" y="5170"/>
                      <a:pt x="35105" y="5688"/>
                    </a:cubicBezTo>
                    <a:cubicBezTo>
                      <a:pt x="36740" y="6233"/>
                      <a:pt x="38257" y="7012"/>
                      <a:pt x="39853" y="7673"/>
                    </a:cubicBezTo>
                    <a:cubicBezTo>
                      <a:pt x="40359" y="7829"/>
                      <a:pt x="40864" y="8062"/>
                      <a:pt x="41292" y="8412"/>
                    </a:cubicBezTo>
                    <a:cubicBezTo>
                      <a:pt x="41565" y="8646"/>
                      <a:pt x="40942" y="8879"/>
                      <a:pt x="40787" y="8996"/>
                    </a:cubicBezTo>
                    <a:cubicBezTo>
                      <a:pt x="39853" y="9424"/>
                      <a:pt x="38880" y="9774"/>
                      <a:pt x="37907" y="10086"/>
                    </a:cubicBezTo>
                    <a:cubicBezTo>
                      <a:pt x="36856" y="10475"/>
                      <a:pt x="35806" y="10864"/>
                      <a:pt x="34755" y="11214"/>
                    </a:cubicBezTo>
                    <a:cubicBezTo>
                      <a:pt x="32537" y="12031"/>
                      <a:pt x="30241" y="12537"/>
                      <a:pt x="27945" y="12771"/>
                    </a:cubicBezTo>
                    <a:cubicBezTo>
                      <a:pt x="27415" y="12809"/>
                      <a:pt x="27438" y="13473"/>
                      <a:pt x="27977" y="13473"/>
                    </a:cubicBezTo>
                    <a:cubicBezTo>
                      <a:pt x="27992" y="13473"/>
                      <a:pt x="28007" y="13472"/>
                      <a:pt x="28023" y="13471"/>
                    </a:cubicBezTo>
                    <a:cubicBezTo>
                      <a:pt x="31681" y="13238"/>
                      <a:pt x="35222" y="11915"/>
                      <a:pt x="38646" y="10708"/>
                    </a:cubicBezTo>
                    <a:cubicBezTo>
                      <a:pt x="39775" y="10319"/>
                      <a:pt x="41604" y="10047"/>
                      <a:pt x="42343" y="8996"/>
                    </a:cubicBezTo>
                    <a:cubicBezTo>
                      <a:pt x="42888" y="8179"/>
                      <a:pt x="41915" y="7440"/>
                      <a:pt x="41292" y="7050"/>
                    </a:cubicBezTo>
                    <a:cubicBezTo>
                      <a:pt x="39853" y="6233"/>
                      <a:pt x="38335" y="5572"/>
                      <a:pt x="36778" y="4988"/>
                    </a:cubicBezTo>
                    <a:cubicBezTo>
                      <a:pt x="35339" y="4365"/>
                      <a:pt x="33782" y="3976"/>
                      <a:pt x="32187" y="3782"/>
                    </a:cubicBezTo>
                    <a:cubicBezTo>
                      <a:pt x="31871" y="3755"/>
                      <a:pt x="31554" y="3744"/>
                      <a:pt x="31238" y="3744"/>
                    </a:cubicBezTo>
                    <a:cubicBezTo>
                      <a:pt x="29688" y="3744"/>
                      <a:pt x="28141" y="4029"/>
                      <a:pt x="26622" y="4288"/>
                    </a:cubicBezTo>
                    <a:cubicBezTo>
                      <a:pt x="25533" y="4482"/>
                      <a:pt x="24482" y="4716"/>
                      <a:pt x="23392" y="4949"/>
                    </a:cubicBezTo>
                    <a:cubicBezTo>
                      <a:pt x="23392" y="4910"/>
                      <a:pt x="23353" y="4871"/>
                      <a:pt x="23314" y="4832"/>
                    </a:cubicBezTo>
                    <a:cubicBezTo>
                      <a:pt x="22419" y="4093"/>
                      <a:pt x="21291" y="3743"/>
                      <a:pt x="20201" y="3354"/>
                    </a:cubicBezTo>
                    <a:cubicBezTo>
                      <a:pt x="19657" y="3159"/>
                      <a:pt x="19112" y="3042"/>
                      <a:pt x="18567" y="2887"/>
                    </a:cubicBezTo>
                    <a:cubicBezTo>
                      <a:pt x="18022" y="2770"/>
                      <a:pt x="17400" y="2692"/>
                      <a:pt x="16816" y="2536"/>
                    </a:cubicBezTo>
                    <a:cubicBezTo>
                      <a:pt x="14520" y="1914"/>
                      <a:pt x="12263" y="1174"/>
                      <a:pt x="10006" y="591"/>
                    </a:cubicBezTo>
                    <a:cubicBezTo>
                      <a:pt x="8878" y="279"/>
                      <a:pt x="7749" y="85"/>
                      <a:pt x="6582" y="7"/>
                    </a:cubicBezTo>
                    <a:cubicBezTo>
                      <a:pt x="6483" y="3"/>
                      <a:pt x="6383" y="0"/>
                      <a:pt x="62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365;p18"/>
              <p:cNvSpPr/>
              <p:nvPr/>
            </p:nvSpPr>
            <p:spPr>
              <a:xfrm>
                <a:off x="6772600" y="1655575"/>
                <a:ext cx="308125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12325" h="4357" extrusionOk="0">
                    <a:moveTo>
                      <a:pt x="8621" y="1"/>
                    </a:moveTo>
                    <a:cubicBezTo>
                      <a:pt x="7780" y="1"/>
                      <a:pt x="6939" y="113"/>
                      <a:pt x="6098" y="350"/>
                    </a:cubicBezTo>
                    <a:cubicBezTo>
                      <a:pt x="4814" y="622"/>
                      <a:pt x="3569" y="1128"/>
                      <a:pt x="2440" y="1790"/>
                    </a:cubicBezTo>
                    <a:cubicBezTo>
                      <a:pt x="1584" y="2295"/>
                      <a:pt x="495" y="3074"/>
                      <a:pt x="106" y="4008"/>
                    </a:cubicBezTo>
                    <a:cubicBezTo>
                      <a:pt x="0" y="4244"/>
                      <a:pt x="179" y="4356"/>
                      <a:pt x="366" y="4356"/>
                    </a:cubicBezTo>
                    <a:cubicBezTo>
                      <a:pt x="456" y="4356"/>
                      <a:pt x="548" y="4331"/>
                      <a:pt x="611" y="4280"/>
                    </a:cubicBezTo>
                    <a:lnTo>
                      <a:pt x="572" y="4241"/>
                    </a:lnTo>
                    <a:cubicBezTo>
                      <a:pt x="2168" y="2918"/>
                      <a:pt x="4036" y="1945"/>
                      <a:pt x="6020" y="1400"/>
                    </a:cubicBezTo>
                    <a:cubicBezTo>
                      <a:pt x="6876" y="1137"/>
                      <a:pt x="7786" y="1041"/>
                      <a:pt x="8682" y="1041"/>
                    </a:cubicBezTo>
                    <a:cubicBezTo>
                      <a:pt x="8846" y="1041"/>
                      <a:pt x="9010" y="1044"/>
                      <a:pt x="9172" y="1050"/>
                    </a:cubicBezTo>
                    <a:cubicBezTo>
                      <a:pt x="9600" y="1089"/>
                      <a:pt x="10067" y="1206"/>
                      <a:pt x="10495" y="1361"/>
                    </a:cubicBezTo>
                    <a:cubicBezTo>
                      <a:pt x="10903" y="1547"/>
                      <a:pt x="11170" y="1909"/>
                      <a:pt x="11666" y="1909"/>
                    </a:cubicBezTo>
                    <a:cubicBezTo>
                      <a:pt x="11690" y="1909"/>
                      <a:pt x="11715" y="1908"/>
                      <a:pt x="11741" y="1906"/>
                    </a:cubicBezTo>
                    <a:cubicBezTo>
                      <a:pt x="11974" y="1906"/>
                      <a:pt x="12169" y="1751"/>
                      <a:pt x="12208" y="1556"/>
                    </a:cubicBezTo>
                    <a:cubicBezTo>
                      <a:pt x="12324" y="583"/>
                      <a:pt x="10534" y="194"/>
                      <a:pt x="9834" y="77"/>
                    </a:cubicBezTo>
                    <a:cubicBezTo>
                      <a:pt x="9430" y="27"/>
                      <a:pt x="9026" y="1"/>
                      <a:pt x="8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366;p18"/>
              <p:cNvSpPr/>
              <p:nvPr/>
            </p:nvSpPr>
            <p:spPr>
              <a:xfrm>
                <a:off x="6633200" y="1738475"/>
                <a:ext cx="442000" cy="484950"/>
              </a:xfrm>
              <a:custGeom>
                <a:avLst/>
                <a:gdLst/>
                <a:ahLst/>
                <a:cxnLst/>
                <a:rect l="l" t="t" r="r" b="b"/>
                <a:pathLst>
                  <a:path w="17680" h="19398" extrusionOk="0">
                    <a:moveTo>
                      <a:pt x="17048" y="0"/>
                    </a:moveTo>
                    <a:cubicBezTo>
                      <a:pt x="16786" y="0"/>
                      <a:pt x="16508" y="121"/>
                      <a:pt x="16422" y="380"/>
                    </a:cubicBezTo>
                    <a:cubicBezTo>
                      <a:pt x="14904" y="4778"/>
                      <a:pt x="11674" y="8163"/>
                      <a:pt x="8678" y="11587"/>
                    </a:cubicBezTo>
                    <a:cubicBezTo>
                      <a:pt x="7472" y="12988"/>
                      <a:pt x="6538" y="14584"/>
                      <a:pt x="5331" y="16024"/>
                    </a:cubicBezTo>
                    <a:cubicBezTo>
                      <a:pt x="4229" y="17339"/>
                      <a:pt x="2932" y="18427"/>
                      <a:pt x="1203" y="18427"/>
                    </a:cubicBezTo>
                    <a:cubicBezTo>
                      <a:pt x="1192" y="18427"/>
                      <a:pt x="1181" y="18427"/>
                      <a:pt x="1170" y="18427"/>
                    </a:cubicBezTo>
                    <a:lnTo>
                      <a:pt x="1170" y="18427"/>
                    </a:lnTo>
                    <a:cubicBezTo>
                      <a:pt x="1424" y="15689"/>
                      <a:pt x="2232" y="13020"/>
                      <a:pt x="3074" y="10420"/>
                    </a:cubicBezTo>
                    <a:cubicBezTo>
                      <a:pt x="4047" y="7502"/>
                      <a:pt x="5253" y="4583"/>
                      <a:pt x="5759" y="1548"/>
                    </a:cubicBezTo>
                    <a:cubicBezTo>
                      <a:pt x="5799" y="1367"/>
                      <a:pt x="5664" y="1280"/>
                      <a:pt x="5513" y="1280"/>
                    </a:cubicBezTo>
                    <a:cubicBezTo>
                      <a:pt x="5370" y="1280"/>
                      <a:pt x="5213" y="1358"/>
                      <a:pt x="5176" y="1509"/>
                    </a:cubicBezTo>
                    <a:lnTo>
                      <a:pt x="5176" y="1470"/>
                    </a:lnTo>
                    <a:cubicBezTo>
                      <a:pt x="4281" y="4388"/>
                      <a:pt x="3230" y="7190"/>
                      <a:pt x="2218" y="10070"/>
                    </a:cubicBezTo>
                    <a:cubicBezTo>
                      <a:pt x="1168" y="12911"/>
                      <a:pt x="195" y="15790"/>
                      <a:pt x="39" y="18825"/>
                    </a:cubicBezTo>
                    <a:cubicBezTo>
                      <a:pt x="0" y="19098"/>
                      <a:pt x="195" y="19331"/>
                      <a:pt x="467" y="19370"/>
                    </a:cubicBezTo>
                    <a:cubicBezTo>
                      <a:pt x="651" y="19389"/>
                      <a:pt x="831" y="19398"/>
                      <a:pt x="1007" y="19398"/>
                    </a:cubicBezTo>
                    <a:cubicBezTo>
                      <a:pt x="4898" y="19398"/>
                      <a:pt x="6989" y="15014"/>
                      <a:pt x="9223" y="12482"/>
                    </a:cubicBezTo>
                    <a:cubicBezTo>
                      <a:pt x="12491" y="8825"/>
                      <a:pt x="15916" y="5245"/>
                      <a:pt x="17550" y="536"/>
                    </a:cubicBezTo>
                    <a:cubicBezTo>
                      <a:pt x="17680" y="190"/>
                      <a:pt x="17377" y="0"/>
                      <a:pt x="170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367;p18"/>
              <p:cNvSpPr/>
              <p:nvPr/>
            </p:nvSpPr>
            <p:spPr>
              <a:xfrm>
                <a:off x="6963950" y="1825875"/>
                <a:ext cx="10705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4282" h="3977" extrusionOk="0">
                    <a:moveTo>
                      <a:pt x="3273" y="1"/>
                    </a:moveTo>
                    <a:cubicBezTo>
                      <a:pt x="2986" y="1"/>
                      <a:pt x="2700" y="118"/>
                      <a:pt x="2491" y="348"/>
                    </a:cubicBezTo>
                    <a:cubicBezTo>
                      <a:pt x="2346" y="530"/>
                      <a:pt x="2506" y="779"/>
                      <a:pt x="2719" y="779"/>
                    </a:cubicBezTo>
                    <a:cubicBezTo>
                      <a:pt x="2733" y="779"/>
                      <a:pt x="2748" y="778"/>
                      <a:pt x="2764" y="776"/>
                    </a:cubicBezTo>
                    <a:lnTo>
                      <a:pt x="2803" y="776"/>
                    </a:lnTo>
                    <a:cubicBezTo>
                      <a:pt x="2925" y="751"/>
                      <a:pt x="3079" y="680"/>
                      <a:pt x="3196" y="680"/>
                    </a:cubicBezTo>
                    <a:cubicBezTo>
                      <a:pt x="3264" y="680"/>
                      <a:pt x="3319" y="704"/>
                      <a:pt x="3347" y="776"/>
                    </a:cubicBezTo>
                    <a:cubicBezTo>
                      <a:pt x="3425" y="1087"/>
                      <a:pt x="3347" y="1437"/>
                      <a:pt x="3192" y="1710"/>
                    </a:cubicBezTo>
                    <a:cubicBezTo>
                      <a:pt x="2997" y="2138"/>
                      <a:pt x="2686" y="2488"/>
                      <a:pt x="2297" y="2721"/>
                    </a:cubicBezTo>
                    <a:cubicBezTo>
                      <a:pt x="1853" y="2994"/>
                      <a:pt x="1350" y="3118"/>
                      <a:pt x="839" y="3118"/>
                    </a:cubicBezTo>
                    <a:cubicBezTo>
                      <a:pt x="767" y="3118"/>
                      <a:pt x="695" y="3115"/>
                      <a:pt x="623" y="3110"/>
                    </a:cubicBezTo>
                    <a:cubicBezTo>
                      <a:pt x="195" y="3149"/>
                      <a:pt x="1" y="3733"/>
                      <a:pt x="468" y="3889"/>
                    </a:cubicBezTo>
                    <a:cubicBezTo>
                      <a:pt x="684" y="3948"/>
                      <a:pt x="901" y="3976"/>
                      <a:pt x="1115" y="3976"/>
                    </a:cubicBezTo>
                    <a:cubicBezTo>
                      <a:pt x="2437" y="3976"/>
                      <a:pt x="3651" y="2910"/>
                      <a:pt x="4087" y="1671"/>
                    </a:cubicBezTo>
                    <a:cubicBezTo>
                      <a:pt x="4281" y="1204"/>
                      <a:pt x="4242" y="698"/>
                      <a:pt x="3970" y="270"/>
                    </a:cubicBezTo>
                    <a:cubicBezTo>
                      <a:pt x="3771" y="89"/>
                      <a:pt x="3522" y="1"/>
                      <a:pt x="32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368;p18"/>
              <p:cNvSpPr/>
              <p:nvPr/>
            </p:nvSpPr>
            <p:spPr>
              <a:xfrm>
                <a:off x="6821925" y="1999200"/>
                <a:ext cx="136225" cy="85700"/>
              </a:xfrm>
              <a:custGeom>
                <a:avLst/>
                <a:gdLst/>
                <a:ahLst/>
                <a:cxnLst/>
                <a:rect l="l" t="t" r="r" b="b"/>
                <a:pathLst>
                  <a:path w="5449" h="3428" extrusionOk="0">
                    <a:moveTo>
                      <a:pt x="3635" y="1"/>
                    </a:moveTo>
                    <a:cubicBezTo>
                      <a:pt x="3346" y="1"/>
                      <a:pt x="3056" y="53"/>
                      <a:pt x="2802" y="147"/>
                    </a:cubicBezTo>
                    <a:cubicBezTo>
                      <a:pt x="2467" y="296"/>
                      <a:pt x="2595" y="694"/>
                      <a:pt x="2914" y="694"/>
                    </a:cubicBezTo>
                    <a:cubicBezTo>
                      <a:pt x="2928" y="694"/>
                      <a:pt x="2943" y="693"/>
                      <a:pt x="2958" y="691"/>
                    </a:cubicBezTo>
                    <a:cubicBezTo>
                      <a:pt x="3037" y="688"/>
                      <a:pt x="3116" y="685"/>
                      <a:pt x="3194" y="685"/>
                    </a:cubicBezTo>
                    <a:cubicBezTo>
                      <a:pt x="3885" y="685"/>
                      <a:pt x="4502" y="868"/>
                      <a:pt x="4398" y="1742"/>
                    </a:cubicBezTo>
                    <a:cubicBezTo>
                      <a:pt x="4281" y="2287"/>
                      <a:pt x="3775" y="2482"/>
                      <a:pt x="3269" y="2559"/>
                    </a:cubicBezTo>
                    <a:cubicBezTo>
                      <a:pt x="3129" y="2577"/>
                      <a:pt x="2986" y="2584"/>
                      <a:pt x="2843" y="2584"/>
                    </a:cubicBezTo>
                    <a:cubicBezTo>
                      <a:pt x="2283" y="2584"/>
                      <a:pt x="1706" y="2477"/>
                      <a:pt x="1151" y="2477"/>
                    </a:cubicBezTo>
                    <a:cubicBezTo>
                      <a:pt x="905" y="2477"/>
                      <a:pt x="663" y="2498"/>
                      <a:pt x="428" y="2559"/>
                    </a:cubicBezTo>
                    <a:cubicBezTo>
                      <a:pt x="0" y="2676"/>
                      <a:pt x="78" y="3299"/>
                      <a:pt x="506" y="3299"/>
                    </a:cubicBezTo>
                    <a:cubicBezTo>
                      <a:pt x="1040" y="3349"/>
                      <a:pt x="1709" y="3427"/>
                      <a:pt x="2377" y="3427"/>
                    </a:cubicBezTo>
                    <a:cubicBezTo>
                      <a:pt x="3267" y="3427"/>
                      <a:pt x="4153" y="3288"/>
                      <a:pt x="4709" y="2754"/>
                    </a:cubicBezTo>
                    <a:cubicBezTo>
                      <a:pt x="5293" y="2209"/>
                      <a:pt x="5448" y="1353"/>
                      <a:pt x="5020" y="653"/>
                    </a:cubicBezTo>
                    <a:cubicBezTo>
                      <a:pt x="4739" y="192"/>
                      <a:pt x="4189" y="1"/>
                      <a:pt x="36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369;p18"/>
              <p:cNvSpPr/>
              <p:nvPr/>
            </p:nvSpPr>
            <p:spPr>
              <a:xfrm>
                <a:off x="6369550" y="1792100"/>
                <a:ext cx="94300" cy="31875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1275" extrusionOk="0">
                    <a:moveTo>
                      <a:pt x="1614" y="1"/>
                    </a:moveTo>
                    <a:cubicBezTo>
                      <a:pt x="1183" y="1"/>
                      <a:pt x="752" y="97"/>
                      <a:pt x="351" y="298"/>
                    </a:cubicBezTo>
                    <a:cubicBezTo>
                      <a:pt x="1" y="453"/>
                      <a:pt x="312" y="804"/>
                      <a:pt x="584" y="804"/>
                    </a:cubicBezTo>
                    <a:cubicBezTo>
                      <a:pt x="973" y="726"/>
                      <a:pt x="1402" y="726"/>
                      <a:pt x="1830" y="726"/>
                    </a:cubicBezTo>
                    <a:cubicBezTo>
                      <a:pt x="2219" y="804"/>
                      <a:pt x="2608" y="959"/>
                      <a:pt x="2919" y="1193"/>
                    </a:cubicBezTo>
                    <a:cubicBezTo>
                      <a:pt x="3001" y="1250"/>
                      <a:pt x="3089" y="1274"/>
                      <a:pt x="3174" y="1274"/>
                    </a:cubicBezTo>
                    <a:cubicBezTo>
                      <a:pt x="3496" y="1274"/>
                      <a:pt x="3771" y="925"/>
                      <a:pt x="3464" y="648"/>
                    </a:cubicBezTo>
                    <a:cubicBezTo>
                      <a:pt x="2924" y="225"/>
                      <a:pt x="2270" y="1"/>
                      <a:pt x="16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370;p18"/>
              <p:cNvSpPr/>
              <p:nvPr/>
            </p:nvSpPr>
            <p:spPr>
              <a:xfrm>
                <a:off x="6346325" y="1807250"/>
                <a:ext cx="116850" cy="112000"/>
              </a:xfrm>
              <a:custGeom>
                <a:avLst/>
                <a:gdLst/>
                <a:ahLst/>
                <a:cxnLst/>
                <a:rect l="l" t="t" r="r" b="b"/>
                <a:pathLst>
                  <a:path w="4674" h="4480" extrusionOk="0">
                    <a:moveTo>
                      <a:pt x="1691" y="1"/>
                    </a:moveTo>
                    <a:cubicBezTo>
                      <a:pt x="1587" y="1"/>
                      <a:pt x="1483" y="41"/>
                      <a:pt x="1435" y="120"/>
                    </a:cubicBezTo>
                    <a:cubicBezTo>
                      <a:pt x="852" y="1015"/>
                      <a:pt x="424" y="1949"/>
                      <a:pt x="190" y="2960"/>
                    </a:cubicBezTo>
                    <a:cubicBezTo>
                      <a:pt x="0" y="3720"/>
                      <a:pt x="589" y="4480"/>
                      <a:pt x="1377" y="4480"/>
                    </a:cubicBezTo>
                    <a:cubicBezTo>
                      <a:pt x="1396" y="4480"/>
                      <a:pt x="1416" y="4479"/>
                      <a:pt x="1435" y="4478"/>
                    </a:cubicBezTo>
                    <a:cubicBezTo>
                      <a:pt x="2331" y="4400"/>
                      <a:pt x="2953" y="3544"/>
                      <a:pt x="3420" y="2883"/>
                    </a:cubicBezTo>
                    <a:cubicBezTo>
                      <a:pt x="3926" y="2182"/>
                      <a:pt x="4354" y="1365"/>
                      <a:pt x="4587" y="548"/>
                    </a:cubicBezTo>
                    <a:cubicBezTo>
                      <a:pt x="4673" y="270"/>
                      <a:pt x="4441" y="121"/>
                      <a:pt x="4189" y="121"/>
                    </a:cubicBezTo>
                    <a:cubicBezTo>
                      <a:pt x="3983" y="121"/>
                      <a:pt x="3763" y="221"/>
                      <a:pt x="3692" y="431"/>
                    </a:cubicBezTo>
                    <a:cubicBezTo>
                      <a:pt x="3381" y="1521"/>
                      <a:pt x="2564" y="3077"/>
                      <a:pt x="1552" y="3661"/>
                    </a:cubicBezTo>
                    <a:cubicBezTo>
                      <a:pt x="1502" y="3686"/>
                      <a:pt x="1456" y="3697"/>
                      <a:pt x="1413" y="3697"/>
                    </a:cubicBezTo>
                    <a:cubicBezTo>
                      <a:pt x="1254" y="3697"/>
                      <a:pt x="1138" y="3550"/>
                      <a:pt x="1046" y="3427"/>
                    </a:cubicBezTo>
                    <a:cubicBezTo>
                      <a:pt x="891" y="3233"/>
                      <a:pt x="1163" y="2688"/>
                      <a:pt x="1202" y="2532"/>
                    </a:cubicBezTo>
                    <a:cubicBezTo>
                      <a:pt x="1513" y="1793"/>
                      <a:pt x="1786" y="1015"/>
                      <a:pt x="1980" y="275"/>
                    </a:cubicBezTo>
                    <a:cubicBezTo>
                      <a:pt x="2004" y="90"/>
                      <a:pt x="1847" y="1"/>
                      <a:pt x="1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371;p18"/>
              <p:cNvSpPr/>
              <p:nvPr/>
            </p:nvSpPr>
            <p:spPr>
              <a:xfrm>
                <a:off x="6431300" y="1793175"/>
                <a:ext cx="3483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13932" h="2749" extrusionOk="0">
                    <a:moveTo>
                      <a:pt x="13133" y="1"/>
                    </a:moveTo>
                    <a:cubicBezTo>
                      <a:pt x="13083" y="1"/>
                      <a:pt x="13032" y="7"/>
                      <a:pt x="12979" y="21"/>
                    </a:cubicBezTo>
                    <a:cubicBezTo>
                      <a:pt x="10800" y="605"/>
                      <a:pt x="8582" y="722"/>
                      <a:pt x="6364" y="916"/>
                    </a:cubicBezTo>
                    <a:cubicBezTo>
                      <a:pt x="4340" y="1111"/>
                      <a:pt x="2200" y="1344"/>
                      <a:pt x="332" y="2239"/>
                    </a:cubicBezTo>
                    <a:cubicBezTo>
                      <a:pt x="0" y="2424"/>
                      <a:pt x="298" y="2748"/>
                      <a:pt x="595" y="2748"/>
                    </a:cubicBezTo>
                    <a:cubicBezTo>
                      <a:pt x="611" y="2748"/>
                      <a:pt x="628" y="2747"/>
                      <a:pt x="644" y="2745"/>
                    </a:cubicBezTo>
                    <a:lnTo>
                      <a:pt x="644" y="2706"/>
                    </a:lnTo>
                    <a:cubicBezTo>
                      <a:pt x="2706" y="2200"/>
                      <a:pt x="4807" y="1889"/>
                      <a:pt x="6948" y="1733"/>
                    </a:cubicBezTo>
                    <a:cubicBezTo>
                      <a:pt x="9088" y="1617"/>
                      <a:pt x="11228" y="1305"/>
                      <a:pt x="13329" y="800"/>
                    </a:cubicBezTo>
                    <a:cubicBezTo>
                      <a:pt x="13931" y="658"/>
                      <a:pt x="13631" y="1"/>
                      <a:pt x="131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372;p18"/>
              <p:cNvSpPr/>
              <p:nvPr/>
            </p:nvSpPr>
            <p:spPr>
              <a:xfrm>
                <a:off x="6216825" y="1724575"/>
                <a:ext cx="6625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1871" extrusionOk="0">
                    <a:moveTo>
                      <a:pt x="1757" y="0"/>
                    </a:moveTo>
                    <a:cubicBezTo>
                      <a:pt x="1685" y="0"/>
                      <a:pt x="1617" y="2"/>
                      <a:pt x="1557" y="2"/>
                    </a:cubicBezTo>
                    <a:cubicBezTo>
                      <a:pt x="1129" y="41"/>
                      <a:pt x="701" y="119"/>
                      <a:pt x="350" y="275"/>
                    </a:cubicBezTo>
                    <a:cubicBezTo>
                      <a:pt x="195" y="314"/>
                      <a:pt x="78" y="469"/>
                      <a:pt x="78" y="625"/>
                    </a:cubicBezTo>
                    <a:cubicBezTo>
                      <a:pt x="0" y="1092"/>
                      <a:pt x="234" y="1520"/>
                      <a:pt x="662" y="1753"/>
                    </a:cubicBezTo>
                    <a:cubicBezTo>
                      <a:pt x="915" y="1831"/>
                      <a:pt x="1187" y="1870"/>
                      <a:pt x="1459" y="1870"/>
                    </a:cubicBezTo>
                    <a:cubicBezTo>
                      <a:pt x="1732" y="1870"/>
                      <a:pt x="2004" y="1831"/>
                      <a:pt x="2257" y="1753"/>
                    </a:cubicBezTo>
                    <a:cubicBezTo>
                      <a:pt x="2607" y="1637"/>
                      <a:pt x="2568" y="1131"/>
                      <a:pt x="2179" y="1131"/>
                    </a:cubicBezTo>
                    <a:cubicBezTo>
                      <a:pt x="2105" y="1123"/>
                      <a:pt x="2031" y="1120"/>
                      <a:pt x="1957" y="1120"/>
                    </a:cubicBezTo>
                    <a:cubicBezTo>
                      <a:pt x="1755" y="1120"/>
                      <a:pt x="1553" y="1142"/>
                      <a:pt x="1351" y="1142"/>
                    </a:cubicBezTo>
                    <a:cubicBezTo>
                      <a:pt x="1277" y="1142"/>
                      <a:pt x="1203" y="1139"/>
                      <a:pt x="1129" y="1131"/>
                    </a:cubicBezTo>
                    <a:cubicBezTo>
                      <a:pt x="889" y="1104"/>
                      <a:pt x="850" y="951"/>
                      <a:pt x="849" y="769"/>
                    </a:cubicBezTo>
                    <a:lnTo>
                      <a:pt x="849" y="769"/>
                    </a:lnTo>
                    <a:cubicBezTo>
                      <a:pt x="1149" y="666"/>
                      <a:pt x="1476" y="615"/>
                      <a:pt x="1810" y="615"/>
                    </a:cubicBezTo>
                    <a:cubicBezTo>
                      <a:pt x="1894" y="615"/>
                      <a:pt x="1978" y="619"/>
                      <a:pt x="2063" y="625"/>
                    </a:cubicBezTo>
                    <a:cubicBezTo>
                      <a:pt x="2098" y="637"/>
                      <a:pt x="2137" y="642"/>
                      <a:pt x="2176" y="642"/>
                    </a:cubicBezTo>
                    <a:cubicBezTo>
                      <a:pt x="2399" y="642"/>
                      <a:pt x="2650" y="467"/>
                      <a:pt x="2452" y="236"/>
                    </a:cubicBezTo>
                    <a:cubicBezTo>
                      <a:pt x="2300" y="24"/>
                      <a:pt x="2008" y="0"/>
                      <a:pt x="17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373;p18"/>
              <p:cNvSpPr/>
              <p:nvPr/>
            </p:nvSpPr>
            <p:spPr>
              <a:xfrm>
                <a:off x="7198150" y="1514050"/>
                <a:ext cx="112150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4486" h="2111" extrusionOk="0">
                    <a:moveTo>
                      <a:pt x="712" y="1"/>
                    </a:moveTo>
                    <a:cubicBezTo>
                      <a:pt x="583" y="1"/>
                      <a:pt x="443" y="83"/>
                      <a:pt x="400" y="213"/>
                    </a:cubicBezTo>
                    <a:cubicBezTo>
                      <a:pt x="0" y="1544"/>
                      <a:pt x="1406" y="2110"/>
                      <a:pt x="2682" y="2110"/>
                    </a:cubicBezTo>
                    <a:cubicBezTo>
                      <a:pt x="3270" y="2110"/>
                      <a:pt x="3831" y="1990"/>
                      <a:pt x="4175" y="1769"/>
                    </a:cubicBezTo>
                    <a:cubicBezTo>
                      <a:pt x="4486" y="1575"/>
                      <a:pt x="4369" y="1108"/>
                      <a:pt x="4019" y="1108"/>
                    </a:cubicBezTo>
                    <a:cubicBezTo>
                      <a:pt x="3945" y="1098"/>
                      <a:pt x="3871" y="1094"/>
                      <a:pt x="3796" y="1094"/>
                    </a:cubicBezTo>
                    <a:cubicBezTo>
                      <a:pt x="3319" y="1094"/>
                      <a:pt x="2822" y="1267"/>
                      <a:pt x="2347" y="1267"/>
                    </a:cubicBezTo>
                    <a:cubicBezTo>
                      <a:pt x="2308" y="1267"/>
                      <a:pt x="2268" y="1266"/>
                      <a:pt x="2229" y="1263"/>
                    </a:cubicBezTo>
                    <a:cubicBezTo>
                      <a:pt x="1451" y="1263"/>
                      <a:pt x="1256" y="796"/>
                      <a:pt x="945" y="174"/>
                    </a:cubicBezTo>
                    <a:cubicBezTo>
                      <a:pt x="910" y="53"/>
                      <a:pt x="815" y="1"/>
                      <a:pt x="7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374;p18"/>
              <p:cNvSpPr/>
              <p:nvPr/>
            </p:nvSpPr>
            <p:spPr>
              <a:xfrm>
                <a:off x="6539300" y="1711075"/>
                <a:ext cx="49225" cy="2817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127" extrusionOk="0">
                    <a:moveTo>
                      <a:pt x="1570" y="1"/>
                    </a:moveTo>
                    <a:cubicBezTo>
                      <a:pt x="1392" y="1"/>
                      <a:pt x="1203" y="89"/>
                      <a:pt x="1149" y="270"/>
                    </a:cubicBezTo>
                    <a:cubicBezTo>
                      <a:pt x="1149" y="348"/>
                      <a:pt x="1110" y="387"/>
                      <a:pt x="1071" y="465"/>
                    </a:cubicBezTo>
                    <a:cubicBezTo>
                      <a:pt x="1071" y="493"/>
                      <a:pt x="1050" y="501"/>
                      <a:pt x="1054" y="503"/>
                    </a:cubicBezTo>
                    <a:lnTo>
                      <a:pt x="1054" y="503"/>
                    </a:lnTo>
                    <a:cubicBezTo>
                      <a:pt x="863" y="486"/>
                      <a:pt x="639" y="189"/>
                      <a:pt x="487" y="75"/>
                    </a:cubicBezTo>
                    <a:cubicBezTo>
                      <a:pt x="450" y="57"/>
                      <a:pt x="400" y="47"/>
                      <a:pt x="349" y="47"/>
                    </a:cubicBezTo>
                    <a:cubicBezTo>
                      <a:pt x="187" y="47"/>
                      <a:pt x="0" y="142"/>
                      <a:pt x="59" y="348"/>
                    </a:cubicBezTo>
                    <a:cubicBezTo>
                      <a:pt x="215" y="815"/>
                      <a:pt x="643" y="1126"/>
                      <a:pt x="1149" y="1126"/>
                    </a:cubicBezTo>
                    <a:cubicBezTo>
                      <a:pt x="1538" y="1048"/>
                      <a:pt x="1849" y="737"/>
                      <a:pt x="1927" y="348"/>
                    </a:cubicBezTo>
                    <a:cubicBezTo>
                      <a:pt x="1969" y="119"/>
                      <a:pt x="1776" y="1"/>
                      <a:pt x="15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375;p18"/>
              <p:cNvSpPr/>
              <p:nvPr/>
            </p:nvSpPr>
            <p:spPr>
              <a:xfrm>
                <a:off x="6635125" y="1678125"/>
                <a:ext cx="55900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1563" extrusionOk="0">
                    <a:moveTo>
                      <a:pt x="507" y="498"/>
                    </a:moveTo>
                    <a:cubicBezTo>
                      <a:pt x="551" y="498"/>
                      <a:pt x="589" y="504"/>
                      <a:pt x="622" y="515"/>
                    </a:cubicBezTo>
                    <a:lnTo>
                      <a:pt x="622" y="515"/>
                    </a:lnTo>
                    <a:cubicBezTo>
                      <a:pt x="587" y="504"/>
                      <a:pt x="548" y="498"/>
                      <a:pt x="507" y="498"/>
                    </a:cubicBezTo>
                    <a:close/>
                    <a:moveTo>
                      <a:pt x="1727" y="1"/>
                    </a:moveTo>
                    <a:cubicBezTo>
                      <a:pt x="1608" y="1"/>
                      <a:pt x="1488" y="36"/>
                      <a:pt x="1402" y="109"/>
                    </a:cubicBezTo>
                    <a:cubicBezTo>
                      <a:pt x="1246" y="304"/>
                      <a:pt x="1129" y="498"/>
                      <a:pt x="1013" y="732"/>
                    </a:cubicBezTo>
                    <a:cubicBezTo>
                      <a:pt x="955" y="829"/>
                      <a:pt x="906" y="868"/>
                      <a:pt x="843" y="878"/>
                    </a:cubicBezTo>
                    <a:lnTo>
                      <a:pt x="843" y="878"/>
                    </a:lnTo>
                    <a:cubicBezTo>
                      <a:pt x="839" y="829"/>
                      <a:pt x="830" y="780"/>
                      <a:pt x="818" y="732"/>
                    </a:cubicBezTo>
                    <a:cubicBezTo>
                      <a:pt x="799" y="656"/>
                      <a:pt x="762" y="599"/>
                      <a:pt x="711" y="560"/>
                    </a:cubicBezTo>
                    <a:lnTo>
                      <a:pt x="711" y="560"/>
                    </a:lnTo>
                    <a:cubicBezTo>
                      <a:pt x="644" y="442"/>
                      <a:pt x="553" y="337"/>
                      <a:pt x="438" y="337"/>
                    </a:cubicBezTo>
                    <a:cubicBezTo>
                      <a:pt x="423" y="337"/>
                      <a:pt x="407" y="339"/>
                      <a:pt x="390" y="343"/>
                    </a:cubicBezTo>
                    <a:cubicBezTo>
                      <a:pt x="196" y="343"/>
                      <a:pt x="79" y="498"/>
                      <a:pt x="79" y="693"/>
                    </a:cubicBezTo>
                    <a:cubicBezTo>
                      <a:pt x="79" y="696"/>
                      <a:pt x="80" y="699"/>
                      <a:pt x="80" y="702"/>
                    </a:cubicBezTo>
                    <a:lnTo>
                      <a:pt x="80" y="702"/>
                    </a:lnTo>
                    <a:cubicBezTo>
                      <a:pt x="79" y="712"/>
                      <a:pt x="79" y="722"/>
                      <a:pt x="79" y="732"/>
                    </a:cubicBezTo>
                    <a:cubicBezTo>
                      <a:pt x="79" y="849"/>
                      <a:pt x="79" y="965"/>
                      <a:pt x="40" y="1121"/>
                    </a:cubicBezTo>
                    <a:cubicBezTo>
                      <a:pt x="1" y="1277"/>
                      <a:pt x="118" y="1432"/>
                      <a:pt x="273" y="1471"/>
                    </a:cubicBezTo>
                    <a:cubicBezTo>
                      <a:pt x="423" y="1531"/>
                      <a:pt x="585" y="1562"/>
                      <a:pt x="747" y="1562"/>
                    </a:cubicBezTo>
                    <a:cubicBezTo>
                      <a:pt x="1005" y="1562"/>
                      <a:pt x="1264" y="1483"/>
                      <a:pt x="1480" y="1316"/>
                    </a:cubicBezTo>
                    <a:cubicBezTo>
                      <a:pt x="1713" y="1082"/>
                      <a:pt x="1947" y="771"/>
                      <a:pt x="2102" y="459"/>
                    </a:cubicBezTo>
                    <a:cubicBezTo>
                      <a:pt x="2236" y="166"/>
                      <a:pt x="1985" y="1"/>
                      <a:pt x="1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376;p18"/>
              <p:cNvSpPr/>
              <p:nvPr/>
            </p:nvSpPr>
            <p:spPr>
              <a:xfrm>
                <a:off x="6734375" y="1651050"/>
                <a:ext cx="46700" cy="317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271" extrusionOk="0">
                    <a:moveTo>
                      <a:pt x="576" y="0"/>
                    </a:moveTo>
                    <a:cubicBezTo>
                      <a:pt x="449" y="0"/>
                      <a:pt x="330" y="69"/>
                      <a:pt x="311" y="219"/>
                    </a:cubicBezTo>
                    <a:cubicBezTo>
                      <a:pt x="311" y="453"/>
                      <a:pt x="0" y="609"/>
                      <a:pt x="78" y="881"/>
                    </a:cubicBezTo>
                    <a:cubicBezTo>
                      <a:pt x="117" y="1114"/>
                      <a:pt x="311" y="1270"/>
                      <a:pt x="545" y="1270"/>
                    </a:cubicBezTo>
                    <a:cubicBezTo>
                      <a:pt x="740" y="1270"/>
                      <a:pt x="934" y="1231"/>
                      <a:pt x="1129" y="1192"/>
                    </a:cubicBezTo>
                    <a:cubicBezTo>
                      <a:pt x="1362" y="1114"/>
                      <a:pt x="1596" y="959"/>
                      <a:pt x="1751" y="764"/>
                    </a:cubicBezTo>
                    <a:cubicBezTo>
                      <a:pt x="1868" y="570"/>
                      <a:pt x="1868" y="336"/>
                      <a:pt x="1751" y="142"/>
                    </a:cubicBezTo>
                    <a:cubicBezTo>
                      <a:pt x="1667" y="58"/>
                      <a:pt x="1561" y="17"/>
                      <a:pt x="1459" y="17"/>
                    </a:cubicBezTo>
                    <a:cubicBezTo>
                      <a:pt x="1324" y="17"/>
                      <a:pt x="1195" y="87"/>
                      <a:pt x="1129" y="219"/>
                    </a:cubicBezTo>
                    <a:cubicBezTo>
                      <a:pt x="1090" y="258"/>
                      <a:pt x="1051" y="336"/>
                      <a:pt x="1051" y="414"/>
                    </a:cubicBezTo>
                    <a:lnTo>
                      <a:pt x="1051" y="453"/>
                    </a:lnTo>
                    <a:cubicBezTo>
                      <a:pt x="1051" y="483"/>
                      <a:pt x="1028" y="512"/>
                      <a:pt x="1017" y="542"/>
                    </a:cubicBezTo>
                    <a:lnTo>
                      <a:pt x="1017" y="542"/>
                    </a:lnTo>
                    <a:cubicBezTo>
                      <a:pt x="1017" y="542"/>
                      <a:pt x="1017" y="542"/>
                      <a:pt x="1017" y="542"/>
                    </a:cubicBezTo>
                    <a:lnTo>
                      <a:pt x="1017" y="542"/>
                    </a:lnTo>
                    <a:cubicBezTo>
                      <a:pt x="1008" y="542"/>
                      <a:pt x="983" y="567"/>
                      <a:pt x="985" y="575"/>
                    </a:cubicBezTo>
                    <a:lnTo>
                      <a:pt x="985" y="575"/>
                    </a:lnTo>
                    <a:cubicBezTo>
                      <a:pt x="955" y="586"/>
                      <a:pt x="925" y="609"/>
                      <a:pt x="895" y="609"/>
                    </a:cubicBezTo>
                    <a:cubicBezTo>
                      <a:pt x="874" y="616"/>
                      <a:pt x="852" y="622"/>
                      <a:pt x="830" y="626"/>
                    </a:cubicBezTo>
                    <a:lnTo>
                      <a:pt x="830" y="626"/>
                    </a:lnTo>
                    <a:cubicBezTo>
                      <a:pt x="895" y="512"/>
                      <a:pt x="895" y="366"/>
                      <a:pt x="895" y="219"/>
                    </a:cubicBezTo>
                    <a:cubicBezTo>
                      <a:pt x="855" y="79"/>
                      <a:pt x="711" y="0"/>
                      <a:pt x="5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377;p18"/>
              <p:cNvSpPr/>
              <p:nvPr/>
            </p:nvSpPr>
            <p:spPr>
              <a:xfrm>
                <a:off x="6840400" y="1616475"/>
                <a:ext cx="589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1552" extrusionOk="0">
                    <a:moveTo>
                      <a:pt x="1946" y="0"/>
                    </a:moveTo>
                    <a:cubicBezTo>
                      <a:pt x="1787" y="0"/>
                      <a:pt x="1617" y="69"/>
                      <a:pt x="1518" y="202"/>
                    </a:cubicBezTo>
                    <a:cubicBezTo>
                      <a:pt x="1402" y="396"/>
                      <a:pt x="1402" y="668"/>
                      <a:pt x="1246" y="863"/>
                    </a:cubicBezTo>
                    <a:cubicBezTo>
                      <a:pt x="1244" y="865"/>
                      <a:pt x="1242" y="867"/>
                      <a:pt x="1241" y="869"/>
                    </a:cubicBezTo>
                    <a:lnTo>
                      <a:pt x="1241" y="869"/>
                    </a:lnTo>
                    <a:cubicBezTo>
                      <a:pt x="1237" y="866"/>
                      <a:pt x="1227" y="863"/>
                      <a:pt x="1207" y="863"/>
                    </a:cubicBezTo>
                    <a:cubicBezTo>
                      <a:pt x="1088" y="816"/>
                      <a:pt x="970" y="768"/>
                      <a:pt x="860" y="712"/>
                    </a:cubicBezTo>
                    <a:lnTo>
                      <a:pt x="860" y="712"/>
                    </a:lnTo>
                    <a:cubicBezTo>
                      <a:pt x="900" y="654"/>
                      <a:pt x="951" y="611"/>
                      <a:pt x="1012" y="591"/>
                    </a:cubicBezTo>
                    <a:cubicBezTo>
                      <a:pt x="1045" y="558"/>
                      <a:pt x="1185" y="472"/>
                      <a:pt x="1164" y="466"/>
                    </a:cubicBezTo>
                    <a:lnTo>
                      <a:pt x="1164" y="466"/>
                    </a:lnTo>
                    <a:cubicBezTo>
                      <a:pt x="1398" y="397"/>
                      <a:pt x="1350" y="7"/>
                      <a:pt x="1090" y="7"/>
                    </a:cubicBezTo>
                    <a:cubicBezTo>
                      <a:pt x="1062" y="5"/>
                      <a:pt x="1034" y="4"/>
                      <a:pt x="1005" y="4"/>
                    </a:cubicBezTo>
                    <a:cubicBezTo>
                      <a:pt x="533" y="4"/>
                      <a:pt x="113" y="308"/>
                      <a:pt x="40" y="785"/>
                    </a:cubicBezTo>
                    <a:cubicBezTo>
                      <a:pt x="1" y="902"/>
                      <a:pt x="40" y="1058"/>
                      <a:pt x="156" y="1097"/>
                    </a:cubicBezTo>
                    <a:cubicBezTo>
                      <a:pt x="497" y="1324"/>
                      <a:pt x="859" y="1551"/>
                      <a:pt x="1242" y="1551"/>
                    </a:cubicBezTo>
                    <a:cubicBezTo>
                      <a:pt x="1383" y="1551"/>
                      <a:pt x="1527" y="1520"/>
                      <a:pt x="1674" y="1447"/>
                    </a:cubicBezTo>
                    <a:cubicBezTo>
                      <a:pt x="2024" y="1213"/>
                      <a:pt x="2258" y="824"/>
                      <a:pt x="2336" y="396"/>
                    </a:cubicBezTo>
                    <a:cubicBezTo>
                      <a:pt x="2358" y="127"/>
                      <a:pt x="2161" y="0"/>
                      <a:pt x="19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378;p18"/>
              <p:cNvSpPr/>
              <p:nvPr/>
            </p:nvSpPr>
            <p:spPr>
              <a:xfrm>
                <a:off x="6987300" y="1589025"/>
                <a:ext cx="47700" cy="3677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1471" extrusionOk="0">
                    <a:moveTo>
                      <a:pt x="974" y="860"/>
                    </a:moveTo>
                    <a:cubicBezTo>
                      <a:pt x="974" y="864"/>
                      <a:pt x="974" y="868"/>
                      <a:pt x="974" y="871"/>
                    </a:cubicBezTo>
                    <a:cubicBezTo>
                      <a:pt x="957" y="888"/>
                      <a:pt x="941" y="897"/>
                      <a:pt x="936" y="897"/>
                    </a:cubicBezTo>
                    <a:cubicBezTo>
                      <a:pt x="931" y="897"/>
                      <a:pt x="938" y="886"/>
                      <a:pt x="974" y="860"/>
                    </a:cubicBezTo>
                    <a:close/>
                    <a:moveTo>
                      <a:pt x="1290" y="1"/>
                    </a:moveTo>
                    <a:cubicBezTo>
                      <a:pt x="1248" y="1"/>
                      <a:pt x="1207" y="6"/>
                      <a:pt x="1168" y="15"/>
                    </a:cubicBezTo>
                    <a:cubicBezTo>
                      <a:pt x="1012" y="54"/>
                      <a:pt x="935" y="210"/>
                      <a:pt x="935" y="366"/>
                    </a:cubicBezTo>
                    <a:cubicBezTo>
                      <a:pt x="935" y="521"/>
                      <a:pt x="974" y="638"/>
                      <a:pt x="974" y="794"/>
                    </a:cubicBezTo>
                    <a:cubicBezTo>
                      <a:pt x="974" y="794"/>
                      <a:pt x="974" y="810"/>
                      <a:pt x="974" y="833"/>
                    </a:cubicBezTo>
                    <a:cubicBezTo>
                      <a:pt x="920" y="806"/>
                      <a:pt x="866" y="760"/>
                      <a:pt x="876" y="760"/>
                    </a:cubicBezTo>
                    <a:lnTo>
                      <a:pt x="876" y="760"/>
                    </a:lnTo>
                    <a:cubicBezTo>
                      <a:pt x="881" y="760"/>
                      <a:pt x="898" y="770"/>
                      <a:pt x="935" y="794"/>
                    </a:cubicBezTo>
                    <a:lnTo>
                      <a:pt x="857" y="716"/>
                    </a:lnTo>
                    <a:lnTo>
                      <a:pt x="818" y="677"/>
                    </a:lnTo>
                    <a:lnTo>
                      <a:pt x="818" y="622"/>
                    </a:lnTo>
                    <a:cubicBezTo>
                      <a:pt x="818" y="622"/>
                      <a:pt x="818" y="606"/>
                      <a:pt x="818" y="560"/>
                    </a:cubicBezTo>
                    <a:cubicBezTo>
                      <a:pt x="818" y="549"/>
                      <a:pt x="821" y="531"/>
                      <a:pt x="825" y="514"/>
                    </a:cubicBezTo>
                    <a:lnTo>
                      <a:pt x="825" y="514"/>
                    </a:lnTo>
                    <a:cubicBezTo>
                      <a:pt x="857" y="477"/>
                      <a:pt x="857" y="441"/>
                      <a:pt x="857" y="405"/>
                    </a:cubicBezTo>
                    <a:cubicBezTo>
                      <a:pt x="887" y="374"/>
                      <a:pt x="894" y="344"/>
                      <a:pt x="877" y="314"/>
                    </a:cubicBezTo>
                    <a:lnTo>
                      <a:pt x="877" y="314"/>
                    </a:lnTo>
                    <a:cubicBezTo>
                      <a:pt x="924" y="142"/>
                      <a:pt x="748" y="47"/>
                      <a:pt x="583" y="47"/>
                    </a:cubicBezTo>
                    <a:cubicBezTo>
                      <a:pt x="557" y="47"/>
                      <a:pt x="531" y="49"/>
                      <a:pt x="507" y="54"/>
                    </a:cubicBezTo>
                    <a:lnTo>
                      <a:pt x="507" y="15"/>
                    </a:lnTo>
                    <a:lnTo>
                      <a:pt x="429" y="15"/>
                    </a:lnTo>
                    <a:cubicBezTo>
                      <a:pt x="351" y="54"/>
                      <a:pt x="312" y="54"/>
                      <a:pt x="273" y="93"/>
                    </a:cubicBezTo>
                    <a:cubicBezTo>
                      <a:pt x="195" y="171"/>
                      <a:pt x="117" y="249"/>
                      <a:pt x="78" y="327"/>
                    </a:cubicBezTo>
                    <a:cubicBezTo>
                      <a:pt x="1" y="482"/>
                      <a:pt x="1" y="677"/>
                      <a:pt x="78" y="833"/>
                    </a:cubicBezTo>
                    <a:cubicBezTo>
                      <a:pt x="195" y="1066"/>
                      <a:pt x="390" y="1300"/>
                      <a:pt x="701" y="1377"/>
                    </a:cubicBezTo>
                    <a:cubicBezTo>
                      <a:pt x="826" y="1440"/>
                      <a:pt x="956" y="1471"/>
                      <a:pt x="1086" y="1471"/>
                    </a:cubicBezTo>
                    <a:cubicBezTo>
                      <a:pt x="1280" y="1471"/>
                      <a:pt x="1472" y="1401"/>
                      <a:pt x="1635" y="1261"/>
                    </a:cubicBezTo>
                    <a:cubicBezTo>
                      <a:pt x="1907" y="910"/>
                      <a:pt x="1907" y="443"/>
                      <a:pt x="1635" y="132"/>
                    </a:cubicBezTo>
                    <a:cubicBezTo>
                      <a:pt x="1547" y="45"/>
                      <a:pt x="1416" y="1"/>
                      <a:pt x="1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379;p18"/>
              <p:cNvSpPr/>
              <p:nvPr/>
            </p:nvSpPr>
            <p:spPr>
              <a:xfrm>
                <a:off x="7063175" y="1567850"/>
                <a:ext cx="49650" cy="32950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318" extrusionOk="0">
                    <a:moveTo>
                      <a:pt x="507" y="551"/>
                    </a:moveTo>
                    <a:lnTo>
                      <a:pt x="507" y="590"/>
                    </a:lnTo>
                    <a:cubicBezTo>
                      <a:pt x="529" y="613"/>
                      <a:pt x="555" y="631"/>
                      <a:pt x="584" y="646"/>
                    </a:cubicBezTo>
                    <a:lnTo>
                      <a:pt x="584" y="646"/>
                    </a:lnTo>
                    <a:cubicBezTo>
                      <a:pt x="569" y="641"/>
                      <a:pt x="555" y="635"/>
                      <a:pt x="541" y="628"/>
                    </a:cubicBezTo>
                    <a:lnTo>
                      <a:pt x="541" y="628"/>
                    </a:lnTo>
                    <a:cubicBezTo>
                      <a:pt x="567" y="650"/>
                      <a:pt x="585" y="668"/>
                      <a:pt x="585" y="668"/>
                    </a:cubicBezTo>
                    <a:cubicBezTo>
                      <a:pt x="585" y="668"/>
                      <a:pt x="507" y="707"/>
                      <a:pt x="585" y="707"/>
                    </a:cubicBezTo>
                    <a:cubicBezTo>
                      <a:pt x="662" y="707"/>
                      <a:pt x="740" y="823"/>
                      <a:pt x="779" y="823"/>
                    </a:cubicBezTo>
                    <a:cubicBezTo>
                      <a:pt x="795" y="823"/>
                      <a:pt x="809" y="819"/>
                      <a:pt x="823" y="811"/>
                    </a:cubicBezTo>
                    <a:lnTo>
                      <a:pt x="823" y="811"/>
                    </a:lnTo>
                    <a:cubicBezTo>
                      <a:pt x="833" y="826"/>
                      <a:pt x="843" y="842"/>
                      <a:pt x="854" y="858"/>
                    </a:cubicBezTo>
                    <a:lnTo>
                      <a:pt x="854" y="858"/>
                    </a:lnTo>
                    <a:cubicBezTo>
                      <a:pt x="848" y="866"/>
                      <a:pt x="838" y="907"/>
                      <a:pt x="840" y="907"/>
                    </a:cubicBezTo>
                    <a:cubicBezTo>
                      <a:pt x="841" y="907"/>
                      <a:pt x="846" y="895"/>
                      <a:pt x="857" y="862"/>
                    </a:cubicBezTo>
                    <a:cubicBezTo>
                      <a:pt x="857" y="823"/>
                      <a:pt x="896" y="785"/>
                      <a:pt x="896" y="746"/>
                    </a:cubicBezTo>
                    <a:cubicBezTo>
                      <a:pt x="899" y="739"/>
                      <a:pt x="902" y="733"/>
                      <a:pt x="905" y="727"/>
                    </a:cubicBezTo>
                    <a:lnTo>
                      <a:pt x="905" y="727"/>
                    </a:lnTo>
                    <a:cubicBezTo>
                      <a:pt x="877" y="758"/>
                      <a:pt x="852" y="793"/>
                      <a:pt x="823" y="811"/>
                    </a:cubicBezTo>
                    <a:lnTo>
                      <a:pt x="823" y="811"/>
                    </a:lnTo>
                    <a:cubicBezTo>
                      <a:pt x="794" y="767"/>
                      <a:pt x="765" y="724"/>
                      <a:pt x="736" y="681"/>
                    </a:cubicBezTo>
                    <a:lnTo>
                      <a:pt x="736" y="681"/>
                    </a:lnTo>
                    <a:cubicBezTo>
                      <a:pt x="735" y="681"/>
                      <a:pt x="734" y="681"/>
                      <a:pt x="734" y="681"/>
                    </a:cubicBezTo>
                    <a:cubicBezTo>
                      <a:pt x="682" y="681"/>
                      <a:pt x="630" y="669"/>
                      <a:pt x="584" y="646"/>
                    </a:cubicBezTo>
                    <a:lnTo>
                      <a:pt x="584" y="646"/>
                    </a:lnTo>
                    <a:cubicBezTo>
                      <a:pt x="626" y="660"/>
                      <a:pt x="667" y="668"/>
                      <a:pt x="701" y="668"/>
                    </a:cubicBezTo>
                    <a:lnTo>
                      <a:pt x="507" y="551"/>
                    </a:lnTo>
                    <a:close/>
                    <a:moveTo>
                      <a:pt x="745" y="425"/>
                    </a:moveTo>
                    <a:cubicBezTo>
                      <a:pt x="840" y="425"/>
                      <a:pt x="937" y="462"/>
                      <a:pt x="1005" y="538"/>
                    </a:cubicBezTo>
                    <a:lnTo>
                      <a:pt x="1005" y="538"/>
                    </a:lnTo>
                    <a:cubicBezTo>
                      <a:pt x="1015" y="522"/>
                      <a:pt x="1024" y="506"/>
                      <a:pt x="1032" y="488"/>
                    </a:cubicBezTo>
                    <a:lnTo>
                      <a:pt x="1032" y="488"/>
                    </a:lnTo>
                    <a:cubicBezTo>
                      <a:pt x="1032" y="489"/>
                      <a:pt x="1032" y="491"/>
                      <a:pt x="1032" y="493"/>
                    </a:cubicBezTo>
                    <a:lnTo>
                      <a:pt x="1032" y="493"/>
                    </a:lnTo>
                    <a:lnTo>
                      <a:pt x="1005" y="538"/>
                    </a:lnTo>
                    <a:lnTo>
                      <a:pt x="1005" y="538"/>
                    </a:lnTo>
                    <a:cubicBezTo>
                      <a:pt x="1005" y="538"/>
                      <a:pt x="1005" y="538"/>
                      <a:pt x="1005" y="538"/>
                    </a:cubicBezTo>
                    <a:lnTo>
                      <a:pt x="1005" y="538"/>
                    </a:lnTo>
                    <a:cubicBezTo>
                      <a:pt x="998" y="548"/>
                      <a:pt x="990" y="558"/>
                      <a:pt x="983" y="567"/>
                    </a:cubicBezTo>
                    <a:lnTo>
                      <a:pt x="983" y="567"/>
                    </a:lnTo>
                    <a:cubicBezTo>
                      <a:pt x="981" y="565"/>
                      <a:pt x="980" y="564"/>
                      <a:pt x="979" y="564"/>
                    </a:cubicBezTo>
                    <a:lnTo>
                      <a:pt x="979" y="564"/>
                    </a:lnTo>
                    <a:cubicBezTo>
                      <a:pt x="977" y="564"/>
                      <a:pt x="975" y="568"/>
                      <a:pt x="974" y="577"/>
                    </a:cubicBezTo>
                    <a:lnTo>
                      <a:pt x="974" y="577"/>
                    </a:lnTo>
                    <a:cubicBezTo>
                      <a:pt x="968" y="583"/>
                      <a:pt x="962" y="589"/>
                      <a:pt x="956" y="595"/>
                    </a:cubicBezTo>
                    <a:lnTo>
                      <a:pt x="956" y="595"/>
                    </a:lnTo>
                    <a:cubicBezTo>
                      <a:pt x="845" y="569"/>
                      <a:pt x="734" y="534"/>
                      <a:pt x="624" y="512"/>
                    </a:cubicBezTo>
                    <a:lnTo>
                      <a:pt x="624" y="512"/>
                    </a:lnTo>
                    <a:cubicBezTo>
                      <a:pt x="661" y="568"/>
                      <a:pt x="699" y="625"/>
                      <a:pt x="736" y="681"/>
                    </a:cubicBezTo>
                    <a:lnTo>
                      <a:pt x="736" y="681"/>
                    </a:lnTo>
                    <a:cubicBezTo>
                      <a:pt x="815" y="680"/>
                      <a:pt x="894" y="652"/>
                      <a:pt x="956" y="595"/>
                    </a:cubicBezTo>
                    <a:lnTo>
                      <a:pt x="956" y="595"/>
                    </a:lnTo>
                    <a:cubicBezTo>
                      <a:pt x="960" y="596"/>
                      <a:pt x="963" y="597"/>
                      <a:pt x="967" y="597"/>
                    </a:cubicBezTo>
                    <a:lnTo>
                      <a:pt x="967" y="597"/>
                    </a:lnTo>
                    <a:cubicBezTo>
                      <a:pt x="938" y="631"/>
                      <a:pt x="933" y="666"/>
                      <a:pt x="905" y="727"/>
                    </a:cubicBezTo>
                    <a:lnTo>
                      <a:pt x="905" y="727"/>
                    </a:lnTo>
                    <a:cubicBezTo>
                      <a:pt x="926" y="703"/>
                      <a:pt x="947" y="681"/>
                      <a:pt x="974" y="668"/>
                    </a:cubicBezTo>
                    <a:cubicBezTo>
                      <a:pt x="989" y="653"/>
                      <a:pt x="992" y="625"/>
                      <a:pt x="991" y="603"/>
                    </a:cubicBezTo>
                    <a:lnTo>
                      <a:pt x="991" y="603"/>
                    </a:lnTo>
                    <a:cubicBezTo>
                      <a:pt x="1011" y="607"/>
                      <a:pt x="1032" y="611"/>
                      <a:pt x="1052" y="615"/>
                    </a:cubicBezTo>
                    <a:lnTo>
                      <a:pt x="1052" y="615"/>
                    </a:lnTo>
                    <a:cubicBezTo>
                      <a:pt x="1051" y="609"/>
                      <a:pt x="1049" y="604"/>
                      <a:pt x="1047" y="599"/>
                    </a:cubicBezTo>
                    <a:lnTo>
                      <a:pt x="1047" y="599"/>
                    </a:lnTo>
                    <a:cubicBezTo>
                      <a:pt x="1039" y="584"/>
                      <a:pt x="1030" y="569"/>
                      <a:pt x="1020" y="556"/>
                    </a:cubicBezTo>
                    <a:lnTo>
                      <a:pt x="1020" y="556"/>
                    </a:lnTo>
                    <a:cubicBezTo>
                      <a:pt x="1010" y="565"/>
                      <a:pt x="999" y="574"/>
                      <a:pt x="988" y="581"/>
                    </a:cubicBezTo>
                    <a:lnTo>
                      <a:pt x="988" y="581"/>
                    </a:lnTo>
                    <a:cubicBezTo>
                      <a:pt x="987" y="578"/>
                      <a:pt x="986" y="574"/>
                      <a:pt x="985" y="572"/>
                    </a:cubicBezTo>
                    <a:lnTo>
                      <a:pt x="985" y="572"/>
                    </a:lnTo>
                    <a:lnTo>
                      <a:pt x="1005" y="538"/>
                    </a:lnTo>
                    <a:lnTo>
                      <a:pt x="1005" y="538"/>
                    </a:lnTo>
                    <a:cubicBezTo>
                      <a:pt x="1010" y="544"/>
                      <a:pt x="1015" y="550"/>
                      <a:pt x="1020" y="556"/>
                    </a:cubicBezTo>
                    <a:lnTo>
                      <a:pt x="1020" y="556"/>
                    </a:lnTo>
                    <a:cubicBezTo>
                      <a:pt x="1025" y="552"/>
                      <a:pt x="1031" y="547"/>
                      <a:pt x="1035" y="542"/>
                    </a:cubicBezTo>
                    <a:lnTo>
                      <a:pt x="1035" y="542"/>
                    </a:lnTo>
                    <a:cubicBezTo>
                      <a:pt x="1038" y="560"/>
                      <a:pt x="1042" y="579"/>
                      <a:pt x="1047" y="599"/>
                    </a:cubicBezTo>
                    <a:lnTo>
                      <a:pt x="1047" y="599"/>
                    </a:lnTo>
                    <a:cubicBezTo>
                      <a:pt x="1050" y="604"/>
                      <a:pt x="1053" y="610"/>
                      <a:pt x="1056" y="615"/>
                    </a:cubicBezTo>
                    <a:lnTo>
                      <a:pt x="1056" y="615"/>
                    </a:lnTo>
                    <a:cubicBezTo>
                      <a:pt x="1055" y="615"/>
                      <a:pt x="1053" y="615"/>
                      <a:pt x="1052" y="615"/>
                    </a:cubicBezTo>
                    <a:lnTo>
                      <a:pt x="1052" y="615"/>
                    </a:lnTo>
                    <a:cubicBezTo>
                      <a:pt x="1060" y="638"/>
                      <a:pt x="1069" y="662"/>
                      <a:pt x="1081" y="687"/>
                    </a:cubicBezTo>
                    <a:lnTo>
                      <a:pt x="1081" y="687"/>
                    </a:lnTo>
                    <a:cubicBezTo>
                      <a:pt x="1081" y="688"/>
                      <a:pt x="1082" y="689"/>
                      <a:pt x="1082" y="690"/>
                    </a:cubicBezTo>
                    <a:lnTo>
                      <a:pt x="1082" y="690"/>
                    </a:lnTo>
                    <a:cubicBezTo>
                      <a:pt x="1078" y="683"/>
                      <a:pt x="1076" y="681"/>
                      <a:pt x="1074" y="681"/>
                    </a:cubicBezTo>
                    <a:lnTo>
                      <a:pt x="1074" y="681"/>
                    </a:lnTo>
                    <a:cubicBezTo>
                      <a:pt x="1070" y="681"/>
                      <a:pt x="1081" y="720"/>
                      <a:pt x="1087" y="753"/>
                    </a:cubicBezTo>
                    <a:lnTo>
                      <a:pt x="1087" y="753"/>
                    </a:lnTo>
                    <a:cubicBezTo>
                      <a:pt x="1088" y="751"/>
                      <a:pt x="1089" y="748"/>
                      <a:pt x="1090" y="746"/>
                    </a:cubicBezTo>
                    <a:lnTo>
                      <a:pt x="1090" y="746"/>
                    </a:lnTo>
                    <a:cubicBezTo>
                      <a:pt x="1090" y="751"/>
                      <a:pt x="1090" y="757"/>
                      <a:pt x="1088" y="763"/>
                    </a:cubicBezTo>
                    <a:lnTo>
                      <a:pt x="1088" y="763"/>
                    </a:lnTo>
                    <a:cubicBezTo>
                      <a:pt x="1088" y="760"/>
                      <a:pt x="1087" y="757"/>
                      <a:pt x="1087" y="753"/>
                    </a:cubicBezTo>
                    <a:lnTo>
                      <a:pt x="1087" y="753"/>
                    </a:lnTo>
                    <a:cubicBezTo>
                      <a:pt x="1074" y="780"/>
                      <a:pt x="1072" y="791"/>
                      <a:pt x="1074" y="791"/>
                    </a:cubicBezTo>
                    <a:cubicBezTo>
                      <a:pt x="1077" y="791"/>
                      <a:pt x="1084" y="778"/>
                      <a:pt x="1088" y="763"/>
                    </a:cubicBezTo>
                    <a:lnTo>
                      <a:pt x="1088" y="763"/>
                    </a:lnTo>
                    <a:cubicBezTo>
                      <a:pt x="1090" y="771"/>
                      <a:pt x="1090" y="779"/>
                      <a:pt x="1090" y="785"/>
                    </a:cubicBezTo>
                    <a:cubicBezTo>
                      <a:pt x="1072" y="989"/>
                      <a:pt x="920" y="1087"/>
                      <a:pt x="767" y="1087"/>
                    </a:cubicBezTo>
                    <a:cubicBezTo>
                      <a:pt x="599" y="1087"/>
                      <a:pt x="429" y="969"/>
                      <a:pt x="429" y="746"/>
                    </a:cubicBezTo>
                    <a:cubicBezTo>
                      <a:pt x="429" y="682"/>
                      <a:pt x="443" y="628"/>
                      <a:pt x="466" y="583"/>
                    </a:cubicBezTo>
                    <a:lnTo>
                      <a:pt x="466" y="583"/>
                    </a:lnTo>
                    <a:cubicBezTo>
                      <a:pt x="490" y="601"/>
                      <a:pt x="515" y="616"/>
                      <a:pt x="541" y="628"/>
                    </a:cubicBezTo>
                    <a:lnTo>
                      <a:pt x="541" y="628"/>
                    </a:lnTo>
                    <a:cubicBezTo>
                      <a:pt x="521" y="612"/>
                      <a:pt x="497" y="592"/>
                      <a:pt x="471" y="575"/>
                    </a:cubicBezTo>
                    <a:lnTo>
                      <a:pt x="471" y="575"/>
                    </a:lnTo>
                    <a:cubicBezTo>
                      <a:pt x="528" y="475"/>
                      <a:pt x="635" y="425"/>
                      <a:pt x="745" y="425"/>
                    </a:cubicBezTo>
                    <a:close/>
                    <a:moveTo>
                      <a:pt x="689" y="1"/>
                    </a:moveTo>
                    <a:cubicBezTo>
                      <a:pt x="579" y="1"/>
                      <a:pt x="473" y="40"/>
                      <a:pt x="390" y="123"/>
                    </a:cubicBezTo>
                    <a:cubicBezTo>
                      <a:pt x="273" y="279"/>
                      <a:pt x="157" y="473"/>
                      <a:pt x="118" y="668"/>
                    </a:cubicBezTo>
                    <a:cubicBezTo>
                      <a:pt x="1" y="823"/>
                      <a:pt x="118" y="1057"/>
                      <a:pt x="312" y="1096"/>
                    </a:cubicBezTo>
                    <a:cubicBezTo>
                      <a:pt x="576" y="1192"/>
                      <a:pt x="914" y="1317"/>
                      <a:pt x="1226" y="1317"/>
                    </a:cubicBezTo>
                    <a:cubicBezTo>
                      <a:pt x="1419" y="1317"/>
                      <a:pt x="1603" y="1269"/>
                      <a:pt x="1752" y="1135"/>
                    </a:cubicBezTo>
                    <a:cubicBezTo>
                      <a:pt x="1947" y="862"/>
                      <a:pt x="1986" y="512"/>
                      <a:pt x="1830" y="201"/>
                    </a:cubicBezTo>
                    <a:cubicBezTo>
                      <a:pt x="1745" y="64"/>
                      <a:pt x="1607" y="3"/>
                      <a:pt x="1473" y="3"/>
                    </a:cubicBezTo>
                    <a:cubicBezTo>
                      <a:pt x="1314" y="3"/>
                      <a:pt x="1160" y="89"/>
                      <a:pt x="1103" y="239"/>
                    </a:cubicBezTo>
                    <a:lnTo>
                      <a:pt x="1103" y="239"/>
                    </a:lnTo>
                    <a:cubicBezTo>
                      <a:pt x="1081" y="178"/>
                      <a:pt x="1038" y="123"/>
                      <a:pt x="974" y="84"/>
                    </a:cubicBezTo>
                    <a:cubicBezTo>
                      <a:pt x="883" y="30"/>
                      <a:pt x="785" y="1"/>
                      <a:pt x="6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3" name="Rectangle 242"/>
          <p:cNvSpPr/>
          <p:nvPr/>
        </p:nvSpPr>
        <p:spPr>
          <a:xfrm>
            <a:off x="3375636" y="2869233"/>
            <a:ext cx="28693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latin typeface="Bebas Neue"/>
              </a:rPr>
              <a:t>Peserta mampu merumuskan </a:t>
            </a:r>
            <a:r>
              <a:rPr lang="en-US" i="1">
                <a:latin typeface="Bebas Neue"/>
              </a:rPr>
              <a:t>lesson learnt</a:t>
            </a:r>
            <a:r>
              <a:rPr lang="en-US">
                <a:latin typeface="Bebas Neue"/>
              </a:rPr>
              <a:t> dan strategi pengembangan potensi keunggulan lokus sesuai fokus VKN dan rekomendasi strategi pemecahan masalah di lokus dengan memobilisir dukungan </a:t>
            </a:r>
            <a:r>
              <a:rPr lang="en-US" i="1">
                <a:latin typeface="Bebas Neue"/>
              </a:rPr>
              <a:t>stakeholders</a:t>
            </a:r>
            <a:r>
              <a:rPr lang="en-US">
                <a:latin typeface="Bebas Neue"/>
              </a:rPr>
              <a:t> melalui teknik </a:t>
            </a:r>
            <a:r>
              <a:rPr lang="en-US" i="1">
                <a:latin typeface="Bebas Neue"/>
              </a:rPr>
              <a:t>marketing</a:t>
            </a:r>
            <a:endParaRPr lang="en-US">
              <a:latin typeface="Bebas Neue"/>
            </a:endParaRPr>
          </a:p>
        </p:txBody>
      </p:sp>
      <p:sp>
        <p:nvSpPr>
          <p:cNvPr id="244" name="Rectangle 243"/>
          <p:cNvSpPr/>
          <p:nvPr/>
        </p:nvSpPr>
        <p:spPr>
          <a:xfrm>
            <a:off x="6445806" y="2957679"/>
            <a:ext cx="20947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latin typeface="Bebas Neue"/>
              </a:rPr>
              <a:t>Hasil VKN dapat digunakan sebagai bahan penyusunan </a:t>
            </a:r>
            <a:r>
              <a:rPr lang="en-US" i="1">
                <a:latin typeface="Bebas Neue"/>
              </a:rPr>
              <a:t>Policy Brief </a:t>
            </a:r>
            <a:endParaRPr lang="en-US" i="1" dirty="0">
              <a:latin typeface="Bebas Neue"/>
            </a:endParaRPr>
          </a:p>
        </p:txBody>
      </p:sp>
      <p:sp>
        <p:nvSpPr>
          <p:cNvPr id="245" name="Rectangle 244"/>
          <p:cNvSpPr/>
          <p:nvPr/>
        </p:nvSpPr>
        <p:spPr>
          <a:xfrm>
            <a:off x="8846553" y="2914416"/>
            <a:ext cx="25566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latin typeface="Bebas Neue"/>
              </a:rPr>
              <a:t>Produk pembelajaran VKN: </a:t>
            </a:r>
          </a:p>
          <a:p>
            <a:pPr marL="568325" indent="-284163">
              <a:buFont typeface="+mj-lt"/>
              <a:buAutoNum type="arabicPeriod"/>
            </a:pPr>
            <a:r>
              <a:rPr lang="en-US">
                <a:latin typeface="Bebas Neue"/>
              </a:rPr>
              <a:t>Laporan VKN (Kelompok) </a:t>
            </a:r>
          </a:p>
          <a:p>
            <a:pPr marL="568325" indent="-284163">
              <a:buFont typeface="+mj-lt"/>
              <a:buAutoNum type="arabicPeriod"/>
            </a:pPr>
            <a:r>
              <a:rPr lang="en-US" i="1">
                <a:latin typeface="Bebas Neue"/>
              </a:rPr>
              <a:t>Lesson Learnt </a:t>
            </a:r>
            <a:r>
              <a:rPr lang="en-US">
                <a:latin typeface="Bebas Neue"/>
              </a:rPr>
              <a:t>Individu</a:t>
            </a:r>
            <a:endParaRPr lang="en-US" dirty="0">
              <a:latin typeface="Bebas Neue"/>
            </a:endParaRPr>
          </a:p>
        </p:txBody>
      </p:sp>
      <p:sp>
        <p:nvSpPr>
          <p:cNvPr id="246" name="Rectangle 245"/>
          <p:cNvSpPr/>
          <p:nvPr/>
        </p:nvSpPr>
        <p:spPr>
          <a:xfrm>
            <a:off x="6501023" y="6184144"/>
            <a:ext cx="5763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Bebas Neue"/>
              </a:rPr>
              <a:t>(Penjelasan lebih lanjut pada sesi pembelajaran VKN) </a:t>
            </a:r>
            <a:endParaRPr lang="en-US" dirty="0">
              <a:solidFill>
                <a:srgbClr val="FF0000"/>
              </a:solidFill>
              <a:latin typeface="Bebas Neue"/>
            </a:endParaRPr>
          </a:p>
        </p:txBody>
      </p:sp>
    </p:spTree>
    <p:extLst>
      <p:ext uri="{BB962C8B-B14F-4D97-AF65-F5344CB8AC3E}">
        <p14:creationId xmlns:p14="http://schemas.microsoft.com/office/powerpoint/2010/main" val="146626485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692212" y="3462924"/>
            <a:ext cx="2259545" cy="3063795"/>
            <a:chOff x="2579025" y="2440739"/>
            <a:chExt cx="1711782" cy="2229273"/>
          </a:xfrm>
        </p:grpSpPr>
        <p:grpSp>
          <p:nvGrpSpPr>
            <p:cNvPr id="5" name="Group 4"/>
            <p:cNvGrpSpPr/>
            <p:nvPr/>
          </p:nvGrpSpPr>
          <p:grpSpPr>
            <a:xfrm flipH="1">
              <a:off x="2579025" y="2682708"/>
              <a:ext cx="371308" cy="193207"/>
              <a:chOff x="2697614" y="2682708"/>
              <a:chExt cx="371308" cy="193207"/>
            </a:xfrm>
          </p:grpSpPr>
          <p:sp>
            <p:nvSpPr>
              <p:cNvPr id="36" name="Freeform 35"/>
              <p:cNvSpPr/>
              <p:nvPr/>
            </p:nvSpPr>
            <p:spPr>
              <a:xfrm>
                <a:off x="2814805" y="2682708"/>
                <a:ext cx="29302" cy="33476"/>
              </a:xfrm>
              <a:custGeom>
                <a:avLst/>
                <a:gdLst/>
                <a:ahLst/>
                <a:cxnLst/>
                <a:rect l="0" t="0" r="0" b="0"/>
                <a:pathLst>
                  <a:path w="29302" h="33476">
                    <a:moveTo>
                      <a:pt x="0" y="16738"/>
                    </a:moveTo>
                    <a:cubicBezTo>
                      <a:pt x="0" y="7494"/>
                      <a:pt x="6559" y="0"/>
                      <a:pt x="14651" y="0"/>
                    </a:cubicBezTo>
                    <a:cubicBezTo>
                      <a:pt x="22742" y="0"/>
                      <a:pt x="29302" y="7494"/>
                      <a:pt x="29302" y="16738"/>
                    </a:cubicBezTo>
                    <a:cubicBezTo>
                      <a:pt x="29302" y="25982"/>
                      <a:pt x="22742" y="33476"/>
                      <a:pt x="14651" y="33476"/>
                    </a:cubicBezTo>
                    <a:cubicBezTo>
                      <a:pt x="6559" y="33476"/>
                      <a:pt x="0" y="25982"/>
                      <a:pt x="0" y="16738"/>
                    </a:cubicBezTo>
                    <a:close/>
                  </a:path>
                </a:pathLst>
              </a:custGeom>
              <a:solidFill>
                <a:srgbClr val="EB6D71"/>
              </a:solidFill>
              <a:ln w="15200" cap="flat">
                <a:solidFill>
                  <a:srgbClr val="FFFFFF"/>
                </a:solidFill>
                <a:bevel/>
              </a:ln>
            </p:spPr>
          </p:sp>
          <p:sp>
            <p:nvSpPr>
              <p:cNvPr id="37" name="Freeform 36"/>
              <p:cNvSpPr/>
              <p:nvPr/>
            </p:nvSpPr>
            <p:spPr>
              <a:xfrm>
                <a:off x="3039620" y="2842439"/>
                <a:ext cx="29302" cy="33476"/>
              </a:xfrm>
              <a:custGeom>
                <a:avLst/>
                <a:gdLst/>
                <a:ahLst/>
                <a:cxnLst/>
                <a:rect l="0" t="0" r="0" b="0"/>
                <a:pathLst>
                  <a:path w="29302" h="33476">
                    <a:moveTo>
                      <a:pt x="0" y="16738"/>
                    </a:moveTo>
                    <a:cubicBezTo>
                      <a:pt x="0" y="7494"/>
                      <a:pt x="6559" y="0"/>
                      <a:pt x="14651" y="0"/>
                    </a:cubicBezTo>
                    <a:cubicBezTo>
                      <a:pt x="22742" y="0"/>
                      <a:pt x="29302" y="7494"/>
                      <a:pt x="29302" y="16738"/>
                    </a:cubicBezTo>
                    <a:cubicBezTo>
                      <a:pt x="29302" y="25982"/>
                      <a:pt x="22742" y="33476"/>
                      <a:pt x="14651" y="33476"/>
                    </a:cubicBezTo>
                    <a:cubicBezTo>
                      <a:pt x="6559" y="33476"/>
                      <a:pt x="0" y="25982"/>
                      <a:pt x="0" y="16738"/>
                    </a:cubicBezTo>
                    <a:close/>
                  </a:path>
                </a:pathLst>
              </a:custGeom>
              <a:solidFill>
                <a:srgbClr val="EB6D71"/>
              </a:solidFill>
              <a:ln w="15200" cap="flat">
                <a:solidFill>
                  <a:srgbClr val="FFFFFF"/>
                </a:solidFill>
                <a:bevel/>
              </a:ln>
            </p:spPr>
          </p:sp>
          <p:sp>
            <p:nvSpPr>
              <p:cNvPr id="38" name="Freeform 37"/>
              <p:cNvSpPr/>
              <p:nvPr/>
            </p:nvSpPr>
            <p:spPr>
              <a:xfrm>
                <a:off x="2697614" y="2727429"/>
                <a:ext cx="29302" cy="33476"/>
              </a:xfrm>
              <a:custGeom>
                <a:avLst/>
                <a:gdLst/>
                <a:ahLst/>
                <a:cxnLst/>
                <a:rect l="0" t="0" r="0" b="0"/>
                <a:pathLst>
                  <a:path w="29302" h="33476">
                    <a:moveTo>
                      <a:pt x="0" y="16738"/>
                    </a:moveTo>
                    <a:cubicBezTo>
                      <a:pt x="0" y="7494"/>
                      <a:pt x="6559" y="0"/>
                      <a:pt x="14651" y="0"/>
                    </a:cubicBezTo>
                    <a:cubicBezTo>
                      <a:pt x="22742" y="0"/>
                      <a:pt x="29302" y="7494"/>
                      <a:pt x="29302" y="16738"/>
                    </a:cubicBezTo>
                    <a:cubicBezTo>
                      <a:pt x="29302" y="25982"/>
                      <a:pt x="22742" y="33476"/>
                      <a:pt x="14651" y="33476"/>
                    </a:cubicBezTo>
                    <a:cubicBezTo>
                      <a:pt x="6559" y="33476"/>
                      <a:pt x="0" y="25982"/>
                      <a:pt x="0" y="16738"/>
                    </a:cubicBezTo>
                    <a:close/>
                  </a:path>
                </a:pathLst>
              </a:custGeom>
              <a:solidFill>
                <a:srgbClr val="EB6D71"/>
              </a:solidFill>
              <a:ln w="15200" cap="flat">
                <a:solidFill>
                  <a:srgbClr val="FFFFFF"/>
                </a:solidFill>
                <a:bevel/>
              </a:ln>
            </p:spPr>
          </p:sp>
        </p:grpSp>
        <p:grpSp>
          <p:nvGrpSpPr>
            <p:cNvPr id="6" name="Group 5"/>
            <p:cNvGrpSpPr/>
            <p:nvPr/>
          </p:nvGrpSpPr>
          <p:grpSpPr>
            <a:xfrm>
              <a:off x="2968218" y="2440739"/>
              <a:ext cx="1322589" cy="2229273"/>
              <a:chOff x="2968218" y="2440739"/>
              <a:chExt cx="1322589" cy="2229273"/>
            </a:xfrm>
          </p:grpSpPr>
          <p:sp>
            <p:nvSpPr>
              <p:cNvPr id="7" name="Freeform 6"/>
              <p:cNvSpPr/>
              <p:nvPr/>
            </p:nvSpPr>
            <p:spPr>
              <a:xfrm>
                <a:off x="3143954" y="2921338"/>
                <a:ext cx="183163" cy="180204"/>
              </a:xfrm>
              <a:custGeom>
                <a:avLst/>
                <a:gdLst/>
                <a:ahLst/>
                <a:cxnLst/>
                <a:rect l="0" t="0" r="0" b="0"/>
                <a:pathLst>
                  <a:path w="183163" h="180204">
                    <a:moveTo>
                      <a:pt x="183163" y="114840"/>
                    </a:moveTo>
                    <a:lnTo>
                      <a:pt x="139094" y="58074"/>
                    </a:lnTo>
                    <a:lnTo>
                      <a:pt x="73741" y="0"/>
                    </a:lnTo>
                    <a:cubicBezTo>
                      <a:pt x="73741" y="0"/>
                      <a:pt x="32113" y="10655"/>
                      <a:pt x="17841" y="20126"/>
                    </a:cubicBezTo>
                    <a:cubicBezTo>
                      <a:pt x="3568" y="29598"/>
                      <a:pt x="0" y="23678"/>
                      <a:pt x="0" y="66299"/>
                    </a:cubicBezTo>
                    <a:cubicBezTo>
                      <a:pt x="0" y="108920"/>
                      <a:pt x="102286" y="127862"/>
                      <a:pt x="102286" y="127862"/>
                    </a:cubicBezTo>
                    <a:lnTo>
                      <a:pt x="139094" y="180204"/>
                    </a:lnTo>
                    <a:lnTo>
                      <a:pt x="183163" y="114840"/>
                    </a:lnTo>
                    <a:close/>
                  </a:path>
                </a:pathLst>
              </a:custGeom>
              <a:solidFill>
                <a:srgbClr val="FFB580"/>
              </a:solidFill>
              <a:ln w="7600" cap="flat">
                <a:solidFill>
                  <a:srgbClr val="FFB580"/>
                </a:solidFill>
                <a:bevel/>
              </a:ln>
            </p:spPr>
          </p:sp>
          <p:sp>
            <p:nvSpPr>
              <p:cNvPr id="8" name="Freeform 7"/>
              <p:cNvSpPr/>
              <p:nvPr/>
            </p:nvSpPr>
            <p:spPr>
              <a:xfrm>
                <a:off x="3816798" y="2813019"/>
                <a:ext cx="155932" cy="190130"/>
              </a:xfrm>
              <a:custGeom>
                <a:avLst/>
                <a:gdLst/>
                <a:ahLst/>
                <a:cxnLst/>
                <a:rect l="0" t="0" r="0" b="0"/>
                <a:pathLst>
                  <a:path w="155932" h="190130">
                    <a:moveTo>
                      <a:pt x="15501" y="66632"/>
                    </a:moveTo>
                    <a:cubicBezTo>
                      <a:pt x="15501" y="66632"/>
                      <a:pt x="26446" y="108359"/>
                      <a:pt x="5448" y="143195"/>
                    </a:cubicBezTo>
                    <a:cubicBezTo>
                      <a:pt x="-8105" y="174128"/>
                      <a:pt x="2628" y="184518"/>
                      <a:pt x="48970" y="189644"/>
                    </a:cubicBezTo>
                    <a:cubicBezTo>
                      <a:pt x="95312" y="194770"/>
                      <a:pt x="155932" y="158221"/>
                      <a:pt x="155932" y="136228"/>
                    </a:cubicBezTo>
                    <a:cubicBezTo>
                      <a:pt x="126186" y="125777"/>
                      <a:pt x="131357" y="0"/>
                      <a:pt x="131357" y="0"/>
                    </a:cubicBezTo>
                    <a:lnTo>
                      <a:pt x="15501" y="66632"/>
                    </a:lnTo>
                    <a:close/>
                  </a:path>
                </a:pathLst>
              </a:custGeom>
              <a:solidFill>
                <a:srgbClr val="E6925C"/>
              </a:solidFill>
              <a:ln w="7600" cap="flat">
                <a:solidFill>
                  <a:srgbClr val="E6925C"/>
                </a:solidFill>
                <a:bevel/>
              </a:ln>
            </p:spPr>
          </p:sp>
          <p:sp>
            <p:nvSpPr>
              <p:cNvPr id="9" name="Freeform 8"/>
              <p:cNvSpPr/>
              <p:nvPr/>
            </p:nvSpPr>
            <p:spPr>
              <a:xfrm>
                <a:off x="3875879" y="4574145"/>
                <a:ext cx="265572" cy="89858"/>
              </a:xfrm>
              <a:custGeom>
                <a:avLst/>
                <a:gdLst/>
                <a:ahLst/>
                <a:cxnLst/>
                <a:rect l="0" t="0" r="0" b="0"/>
                <a:pathLst>
                  <a:path w="265572" h="89858">
                    <a:moveTo>
                      <a:pt x="0" y="89858"/>
                    </a:moveTo>
                    <a:lnTo>
                      <a:pt x="141681" y="89858"/>
                    </a:lnTo>
                    <a:lnTo>
                      <a:pt x="186162" y="66236"/>
                    </a:lnTo>
                    <a:lnTo>
                      <a:pt x="183236" y="89743"/>
                    </a:lnTo>
                    <a:lnTo>
                      <a:pt x="257752" y="87911"/>
                    </a:lnTo>
                    <a:lnTo>
                      <a:pt x="265572" y="51282"/>
                    </a:lnTo>
                    <a:lnTo>
                      <a:pt x="258212" y="458"/>
                    </a:lnTo>
                    <a:lnTo>
                      <a:pt x="170816" y="0"/>
                    </a:lnTo>
                    <a:cubicBezTo>
                      <a:pt x="170816" y="0"/>
                      <a:pt x="97151" y="38584"/>
                      <a:pt x="74680" y="43956"/>
                    </a:cubicBezTo>
                    <a:cubicBezTo>
                      <a:pt x="52210" y="49328"/>
                      <a:pt x="4304" y="64560"/>
                      <a:pt x="4304" y="64560"/>
                    </a:cubicBezTo>
                    <a:lnTo>
                      <a:pt x="0" y="89858"/>
                    </a:lnTo>
                    <a:close/>
                  </a:path>
                </a:pathLst>
              </a:custGeom>
              <a:solidFill>
                <a:srgbClr val="000000"/>
              </a:solidFill>
              <a:ln w="7600" cap="flat">
                <a:solidFill>
                  <a:srgbClr val="000000"/>
                </a:solidFill>
                <a:bevel/>
              </a:ln>
            </p:spPr>
          </p:sp>
          <p:sp>
            <p:nvSpPr>
              <p:cNvPr id="10" name="Freeform 9"/>
              <p:cNvSpPr/>
              <p:nvPr/>
            </p:nvSpPr>
            <p:spPr>
              <a:xfrm>
                <a:off x="3565120" y="4543290"/>
                <a:ext cx="265572" cy="89400"/>
              </a:xfrm>
              <a:custGeom>
                <a:avLst/>
                <a:gdLst/>
                <a:ahLst/>
                <a:cxnLst/>
                <a:rect l="0" t="0" r="0" b="0"/>
                <a:pathLst>
                  <a:path w="265572" h="89400">
                    <a:moveTo>
                      <a:pt x="0" y="89400"/>
                    </a:moveTo>
                    <a:lnTo>
                      <a:pt x="141681" y="89400"/>
                    </a:lnTo>
                    <a:lnTo>
                      <a:pt x="186162" y="65778"/>
                    </a:lnTo>
                    <a:lnTo>
                      <a:pt x="183236" y="89285"/>
                    </a:lnTo>
                    <a:lnTo>
                      <a:pt x="262576" y="87453"/>
                    </a:lnTo>
                    <a:lnTo>
                      <a:pt x="265572" y="50824"/>
                    </a:lnTo>
                    <a:lnTo>
                      <a:pt x="258212" y="0"/>
                    </a:lnTo>
                    <a:lnTo>
                      <a:pt x="176622" y="2552"/>
                    </a:lnTo>
                    <a:cubicBezTo>
                      <a:pt x="176622" y="2552"/>
                      <a:pt x="97151" y="38126"/>
                      <a:pt x="74680" y="43498"/>
                    </a:cubicBezTo>
                    <a:cubicBezTo>
                      <a:pt x="52210" y="48870"/>
                      <a:pt x="4304" y="64102"/>
                      <a:pt x="4304" y="64102"/>
                    </a:cubicBezTo>
                    <a:lnTo>
                      <a:pt x="0" y="89400"/>
                    </a:lnTo>
                    <a:close/>
                  </a:path>
                </a:pathLst>
              </a:custGeom>
              <a:solidFill>
                <a:srgbClr val="000000"/>
              </a:solidFill>
              <a:ln w="7600" cap="flat">
                <a:solidFill>
                  <a:srgbClr val="000000"/>
                </a:solidFill>
                <a:bevel/>
              </a:ln>
            </p:spPr>
          </p:sp>
          <p:sp>
            <p:nvSpPr>
              <p:cNvPr id="11" name="Freeform 10"/>
              <p:cNvSpPr/>
              <p:nvPr/>
            </p:nvSpPr>
            <p:spPr>
              <a:xfrm>
                <a:off x="3681770" y="3576175"/>
                <a:ext cx="470159" cy="1015550"/>
              </a:xfrm>
              <a:custGeom>
                <a:avLst/>
                <a:gdLst/>
                <a:ahLst/>
                <a:cxnLst/>
                <a:rect l="0" t="0" r="0" b="0"/>
                <a:pathLst>
                  <a:path w="470159" h="1015550">
                    <a:moveTo>
                      <a:pt x="12433" y="0"/>
                    </a:moveTo>
                    <a:lnTo>
                      <a:pt x="0" y="443606"/>
                    </a:lnTo>
                    <a:lnTo>
                      <a:pt x="15030" y="966705"/>
                    </a:lnTo>
                    <a:lnTo>
                      <a:pt x="191336" y="974502"/>
                    </a:lnTo>
                    <a:lnTo>
                      <a:pt x="161437" y="458293"/>
                    </a:lnTo>
                    <a:lnTo>
                      <a:pt x="195293" y="119173"/>
                    </a:lnTo>
                    <a:lnTo>
                      <a:pt x="229287" y="472979"/>
                    </a:lnTo>
                    <a:lnTo>
                      <a:pt x="324529" y="1015550"/>
                    </a:lnTo>
                    <a:lnTo>
                      <a:pt x="470159" y="1014402"/>
                    </a:lnTo>
                    <a:lnTo>
                      <a:pt x="400364" y="462566"/>
                    </a:lnTo>
                    <a:lnTo>
                      <a:pt x="408171" y="18671"/>
                    </a:lnTo>
                    <a:lnTo>
                      <a:pt x="12433" y="0"/>
                    </a:lnTo>
                    <a:close/>
                  </a:path>
                </a:pathLst>
              </a:custGeom>
              <a:solidFill>
                <a:srgbClr val="303030"/>
              </a:solidFill>
              <a:ln w="7600" cap="flat">
                <a:solidFill>
                  <a:srgbClr val="303030"/>
                </a:solidFill>
                <a:bevel/>
              </a:ln>
            </p:spPr>
          </p:sp>
          <p:sp>
            <p:nvSpPr>
              <p:cNvPr id="12" name="Freeform 11"/>
              <p:cNvSpPr/>
              <p:nvPr/>
            </p:nvSpPr>
            <p:spPr>
              <a:xfrm>
                <a:off x="3674224" y="2960091"/>
                <a:ext cx="474732" cy="456494"/>
              </a:xfrm>
              <a:custGeom>
                <a:avLst/>
                <a:gdLst/>
                <a:ahLst/>
                <a:cxnLst/>
                <a:rect l="0" t="0" r="0" b="0"/>
                <a:pathLst>
                  <a:path w="474732" h="456494">
                    <a:moveTo>
                      <a:pt x="116806" y="0"/>
                    </a:moveTo>
                    <a:cubicBezTo>
                      <a:pt x="88808" y="9088"/>
                      <a:pt x="0" y="38233"/>
                      <a:pt x="0" y="38233"/>
                    </a:cubicBezTo>
                    <a:lnTo>
                      <a:pt x="30660" y="215851"/>
                    </a:lnTo>
                    <a:lnTo>
                      <a:pt x="394724" y="456494"/>
                    </a:lnTo>
                    <a:cubicBezTo>
                      <a:pt x="394724" y="456494"/>
                      <a:pt x="423822" y="220395"/>
                      <a:pt x="421669" y="215851"/>
                    </a:cubicBezTo>
                    <a:cubicBezTo>
                      <a:pt x="419515" y="211307"/>
                      <a:pt x="474732" y="64374"/>
                      <a:pt x="474732" y="64374"/>
                    </a:cubicBezTo>
                    <a:lnTo>
                      <a:pt x="366628" y="15905"/>
                    </a:lnTo>
                    <a:lnTo>
                      <a:pt x="211902" y="78684"/>
                    </a:lnTo>
                    <a:lnTo>
                      <a:pt x="116806" y="0"/>
                    </a:lnTo>
                    <a:close/>
                  </a:path>
                </a:pathLst>
              </a:custGeom>
              <a:solidFill>
                <a:srgbClr val="CDCECE"/>
              </a:solidFill>
              <a:ln w="7600" cap="flat">
                <a:solidFill>
                  <a:srgbClr val="CDCECE"/>
                </a:solidFill>
                <a:bevel/>
              </a:ln>
            </p:spPr>
          </p:sp>
          <p:sp>
            <p:nvSpPr>
              <p:cNvPr id="13" name="Freeform 12"/>
              <p:cNvSpPr/>
              <p:nvPr/>
            </p:nvSpPr>
            <p:spPr>
              <a:xfrm>
                <a:off x="3791774" y="3006589"/>
                <a:ext cx="143904" cy="558891"/>
              </a:xfrm>
              <a:custGeom>
                <a:avLst/>
                <a:gdLst/>
                <a:ahLst/>
                <a:cxnLst/>
                <a:rect l="0" t="0" r="0" b="0"/>
                <a:pathLst>
                  <a:path w="143904" h="558891">
                    <a:moveTo>
                      <a:pt x="62055" y="0"/>
                    </a:moveTo>
                    <a:lnTo>
                      <a:pt x="128720" y="10054"/>
                    </a:lnTo>
                    <a:lnTo>
                      <a:pt x="143904" y="31136"/>
                    </a:lnTo>
                    <a:lnTo>
                      <a:pt x="112559" y="70112"/>
                    </a:lnTo>
                    <a:lnTo>
                      <a:pt x="122757" y="488146"/>
                    </a:lnTo>
                    <a:lnTo>
                      <a:pt x="60302" y="558891"/>
                    </a:lnTo>
                    <a:lnTo>
                      <a:pt x="0" y="479571"/>
                    </a:lnTo>
                    <a:lnTo>
                      <a:pt x="74176" y="66359"/>
                    </a:lnTo>
                    <a:lnTo>
                      <a:pt x="43874" y="25093"/>
                    </a:lnTo>
                    <a:lnTo>
                      <a:pt x="62055" y="0"/>
                    </a:lnTo>
                    <a:close/>
                  </a:path>
                </a:pathLst>
              </a:custGeom>
              <a:solidFill>
                <a:srgbClr val="E85464"/>
              </a:solidFill>
              <a:ln w="7600" cap="flat">
                <a:solidFill>
                  <a:srgbClr val="E85464"/>
                </a:solidFill>
                <a:bevel/>
              </a:ln>
            </p:spPr>
          </p:sp>
          <p:sp>
            <p:nvSpPr>
              <p:cNvPr id="14" name="Freeform 13"/>
              <p:cNvSpPr/>
              <p:nvPr/>
            </p:nvSpPr>
            <p:spPr>
              <a:xfrm>
                <a:off x="3759738" y="2926514"/>
                <a:ext cx="120348" cy="134381"/>
              </a:xfrm>
              <a:custGeom>
                <a:avLst/>
                <a:gdLst/>
                <a:ahLst/>
                <a:cxnLst/>
                <a:rect l="0" t="0" r="0" b="0"/>
                <a:pathLst>
                  <a:path w="120348" h="134381">
                    <a:moveTo>
                      <a:pt x="55995" y="0"/>
                    </a:moveTo>
                    <a:cubicBezTo>
                      <a:pt x="88299" y="47163"/>
                      <a:pt x="120348" y="88131"/>
                      <a:pt x="120348" y="88131"/>
                    </a:cubicBezTo>
                    <a:lnTo>
                      <a:pt x="55703" y="134381"/>
                    </a:lnTo>
                    <a:lnTo>
                      <a:pt x="0" y="42875"/>
                    </a:lnTo>
                    <a:lnTo>
                      <a:pt x="55995" y="0"/>
                    </a:lnTo>
                    <a:close/>
                  </a:path>
                </a:pathLst>
              </a:custGeom>
              <a:solidFill>
                <a:srgbClr val="EEEEEE"/>
              </a:solidFill>
              <a:ln w="7600" cap="flat">
                <a:solidFill>
                  <a:srgbClr val="EEEEEE"/>
                </a:solidFill>
                <a:bevel/>
              </a:ln>
            </p:spPr>
          </p:sp>
          <p:sp>
            <p:nvSpPr>
              <p:cNvPr id="15" name="Freeform 14"/>
              <p:cNvSpPr/>
              <p:nvPr/>
            </p:nvSpPr>
            <p:spPr>
              <a:xfrm>
                <a:off x="3902321" y="2937230"/>
                <a:ext cx="128587" cy="129695"/>
              </a:xfrm>
              <a:custGeom>
                <a:avLst/>
                <a:gdLst/>
                <a:ahLst/>
                <a:cxnLst/>
                <a:rect l="0" t="0" r="0" b="0"/>
                <a:pathLst>
                  <a:path w="128587" h="129695">
                    <a:moveTo>
                      <a:pt x="70093" y="0"/>
                    </a:moveTo>
                    <a:cubicBezTo>
                      <a:pt x="60528" y="8575"/>
                      <a:pt x="0" y="75401"/>
                      <a:pt x="0" y="75401"/>
                    </a:cubicBezTo>
                    <a:lnTo>
                      <a:pt x="46463" y="129695"/>
                    </a:lnTo>
                    <a:lnTo>
                      <a:pt x="128587" y="42530"/>
                    </a:lnTo>
                    <a:lnTo>
                      <a:pt x="70093" y="0"/>
                    </a:lnTo>
                    <a:close/>
                  </a:path>
                </a:pathLst>
              </a:custGeom>
              <a:solidFill>
                <a:srgbClr val="EEEEEE"/>
              </a:solidFill>
              <a:ln w="7600" cap="flat">
                <a:solidFill>
                  <a:srgbClr val="EEEEEE"/>
                </a:solidFill>
                <a:bevel/>
              </a:ln>
            </p:spPr>
          </p:sp>
          <p:sp>
            <p:nvSpPr>
              <p:cNvPr id="16" name="Freeform 15"/>
              <p:cNvSpPr/>
              <p:nvPr/>
            </p:nvSpPr>
            <p:spPr>
              <a:xfrm>
                <a:off x="3239232" y="2964695"/>
                <a:ext cx="909728" cy="727023"/>
              </a:xfrm>
              <a:custGeom>
                <a:avLst/>
                <a:gdLst/>
                <a:ahLst/>
                <a:cxnLst/>
                <a:rect l="0" t="0" r="0" b="0"/>
                <a:pathLst>
                  <a:path w="909728" h="727023">
                    <a:moveTo>
                      <a:pt x="801625" y="11008"/>
                    </a:moveTo>
                    <a:lnTo>
                      <a:pt x="909728" y="59478"/>
                    </a:lnTo>
                    <a:cubicBezTo>
                      <a:pt x="909728" y="59478"/>
                      <a:pt x="861452" y="213607"/>
                      <a:pt x="863603" y="218151"/>
                    </a:cubicBezTo>
                    <a:cubicBezTo>
                      <a:pt x="865754" y="222696"/>
                      <a:pt x="837011" y="451600"/>
                      <a:pt x="837011" y="451600"/>
                    </a:cubicBezTo>
                    <a:lnTo>
                      <a:pt x="863079" y="727023"/>
                    </a:lnTo>
                    <a:cubicBezTo>
                      <a:pt x="863079" y="727023"/>
                      <a:pt x="726744" y="715139"/>
                      <a:pt x="620165" y="717273"/>
                    </a:cubicBezTo>
                    <a:cubicBezTo>
                      <a:pt x="513587" y="719408"/>
                      <a:pt x="425250" y="715323"/>
                      <a:pt x="425250" y="715323"/>
                    </a:cubicBezTo>
                    <a:lnTo>
                      <a:pt x="459241" y="425458"/>
                    </a:lnTo>
                    <a:lnTo>
                      <a:pt x="439941" y="225899"/>
                    </a:lnTo>
                    <a:cubicBezTo>
                      <a:pt x="439941" y="225899"/>
                      <a:pt x="263915" y="411265"/>
                      <a:pt x="230612" y="401794"/>
                    </a:cubicBezTo>
                    <a:cubicBezTo>
                      <a:pt x="197310" y="392323"/>
                      <a:pt x="0" y="101951"/>
                      <a:pt x="0" y="101951"/>
                    </a:cubicBezTo>
                    <a:lnTo>
                      <a:pt x="73616" y="37397"/>
                    </a:lnTo>
                    <a:lnTo>
                      <a:pt x="249642" y="259724"/>
                    </a:lnTo>
                    <a:lnTo>
                      <a:pt x="418625" y="33627"/>
                    </a:lnTo>
                    <a:cubicBezTo>
                      <a:pt x="418625" y="33627"/>
                      <a:pt x="500493" y="11844"/>
                      <a:pt x="536723" y="0"/>
                    </a:cubicBezTo>
                    <a:lnTo>
                      <a:pt x="574200" y="278896"/>
                    </a:lnTo>
                    <a:lnTo>
                      <a:pt x="614963" y="424455"/>
                    </a:lnTo>
                    <a:cubicBezTo>
                      <a:pt x="614963" y="424455"/>
                      <a:pt x="717134" y="169511"/>
                      <a:pt x="717134" y="163478"/>
                    </a:cubicBezTo>
                    <a:cubicBezTo>
                      <a:pt x="717134" y="157445"/>
                      <a:pt x="784297" y="29547"/>
                      <a:pt x="784297" y="23514"/>
                    </a:cubicBezTo>
                    <a:cubicBezTo>
                      <a:pt x="784297" y="22021"/>
                      <a:pt x="785779" y="16941"/>
                      <a:pt x="788014" y="10142"/>
                    </a:cubicBezTo>
                    <a:lnTo>
                      <a:pt x="801625" y="11008"/>
                    </a:lnTo>
                    <a:close/>
                  </a:path>
                </a:pathLst>
              </a:custGeom>
              <a:solidFill>
                <a:srgbClr val="454545"/>
              </a:solidFill>
              <a:ln w="7600" cap="flat">
                <a:solidFill>
                  <a:srgbClr val="454545"/>
                </a:solidFill>
                <a:bevel/>
              </a:ln>
            </p:spPr>
          </p:sp>
          <p:sp>
            <p:nvSpPr>
              <p:cNvPr id="17" name="Freeform 16"/>
              <p:cNvSpPr/>
              <p:nvPr/>
            </p:nvSpPr>
            <p:spPr>
              <a:xfrm>
                <a:off x="3738843" y="2949131"/>
                <a:ext cx="113051" cy="429608"/>
              </a:xfrm>
              <a:custGeom>
                <a:avLst/>
                <a:gdLst/>
                <a:ahLst/>
                <a:cxnLst/>
                <a:rect l="0" t="0" r="0" b="0"/>
                <a:pathLst>
                  <a:path w="113051" h="429608">
                    <a:moveTo>
                      <a:pt x="45440" y="0"/>
                    </a:moveTo>
                    <a:cubicBezTo>
                      <a:pt x="49189" y="11567"/>
                      <a:pt x="71557" y="87595"/>
                      <a:pt x="80640" y="155995"/>
                    </a:cubicBezTo>
                    <a:cubicBezTo>
                      <a:pt x="94799" y="262617"/>
                      <a:pt x="113010" y="429608"/>
                      <a:pt x="113010" y="429608"/>
                    </a:cubicBezTo>
                    <a:cubicBezTo>
                      <a:pt x="113010" y="429608"/>
                      <a:pt x="1436" y="195542"/>
                      <a:pt x="11483" y="181537"/>
                    </a:cubicBezTo>
                    <a:cubicBezTo>
                      <a:pt x="21530" y="167532"/>
                      <a:pt x="50628" y="154128"/>
                      <a:pt x="45827" y="149354"/>
                    </a:cubicBezTo>
                    <a:cubicBezTo>
                      <a:pt x="41034" y="144579"/>
                      <a:pt x="11483" y="135465"/>
                      <a:pt x="5312" y="110892"/>
                    </a:cubicBezTo>
                    <a:cubicBezTo>
                      <a:pt x="-859" y="86321"/>
                      <a:pt x="0" y="24957"/>
                      <a:pt x="0" y="24957"/>
                    </a:cubicBezTo>
                    <a:cubicBezTo>
                      <a:pt x="0" y="24957"/>
                      <a:pt x="20036" y="15233"/>
                      <a:pt x="45440" y="0"/>
                    </a:cubicBezTo>
                    <a:close/>
                  </a:path>
                </a:pathLst>
              </a:custGeom>
              <a:solidFill>
                <a:srgbClr val="303030"/>
              </a:solidFill>
              <a:ln w="7600" cap="flat">
                <a:solidFill>
                  <a:srgbClr val="303030"/>
                </a:solidFill>
                <a:bevel/>
              </a:ln>
            </p:spPr>
          </p:sp>
          <p:sp>
            <p:nvSpPr>
              <p:cNvPr id="18" name="Freeform 17"/>
              <p:cNvSpPr/>
              <p:nvPr/>
            </p:nvSpPr>
            <p:spPr>
              <a:xfrm>
                <a:off x="3848565" y="2961552"/>
                <a:ext cx="206490" cy="439553"/>
              </a:xfrm>
              <a:custGeom>
                <a:avLst/>
                <a:gdLst/>
                <a:ahLst/>
                <a:cxnLst/>
                <a:rect l="0" t="0" r="0" b="0"/>
                <a:pathLst>
                  <a:path w="206490" h="439553">
                    <a:moveTo>
                      <a:pt x="152651" y="-4834"/>
                    </a:moveTo>
                    <a:cubicBezTo>
                      <a:pt x="146672" y="6157"/>
                      <a:pt x="126808" y="69029"/>
                      <a:pt x="104695" y="138717"/>
                    </a:cubicBezTo>
                    <a:cubicBezTo>
                      <a:pt x="70223" y="247350"/>
                      <a:pt x="18921" y="372352"/>
                      <a:pt x="18921" y="372352"/>
                    </a:cubicBezTo>
                    <a:lnTo>
                      <a:pt x="-1246" y="434718"/>
                    </a:lnTo>
                    <a:cubicBezTo>
                      <a:pt x="-1246" y="434718"/>
                      <a:pt x="161495" y="200018"/>
                      <a:pt x="153602" y="183570"/>
                    </a:cubicBezTo>
                    <a:cubicBezTo>
                      <a:pt x="145709" y="167122"/>
                      <a:pt x="117833" y="147812"/>
                      <a:pt x="123723" y="143709"/>
                    </a:cubicBezTo>
                    <a:cubicBezTo>
                      <a:pt x="129606" y="139606"/>
                      <a:pt x="162116" y="135510"/>
                      <a:pt x="173094" y="111006"/>
                    </a:cubicBezTo>
                    <a:cubicBezTo>
                      <a:pt x="184072" y="86505"/>
                      <a:pt x="205243" y="18907"/>
                      <a:pt x="205243" y="18907"/>
                    </a:cubicBezTo>
                    <a:cubicBezTo>
                      <a:pt x="205243" y="18907"/>
                      <a:pt x="180283" y="7802"/>
                      <a:pt x="152651" y="-4834"/>
                    </a:cubicBezTo>
                    <a:close/>
                  </a:path>
                </a:pathLst>
              </a:custGeom>
              <a:solidFill>
                <a:srgbClr val="303030"/>
              </a:solidFill>
              <a:ln w="7600" cap="flat">
                <a:solidFill>
                  <a:srgbClr val="303030"/>
                </a:solidFill>
                <a:bevel/>
              </a:ln>
            </p:spPr>
          </p:sp>
          <p:sp>
            <p:nvSpPr>
              <p:cNvPr id="19" name="Freeform 18"/>
              <p:cNvSpPr/>
              <p:nvPr/>
            </p:nvSpPr>
            <p:spPr>
              <a:xfrm>
                <a:off x="3997711" y="3637075"/>
                <a:ext cx="109141" cy="127291"/>
              </a:xfrm>
              <a:custGeom>
                <a:avLst/>
                <a:gdLst/>
                <a:ahLst/>
                <a:cxnLst/>
                <a:rect l="0" t="0" r="0" b="0"/>
                <a:pathLst>
                  <a:path w="109141" h="127291">
                    <a:moveTo>
                      <a:pt x="60447" y="0"/>
                    </a:moveTo>
                    <a:cubicBezTo>
                      <a:pt x="36781" y="32710"/>
                      <a:pt x="0" y="54067"/>
                      <a:pt x="0" y="54067"/>
                    </a:cubicBezTo>
                    <a:lnTo>
                      <a:pt x="49041" y="127291"/>
                    </a:lnTo>
                    <a:cubicBezTo>
                      <a:pt x="49041" y="127291"/>
                      <a:pt x="65699" y="100801"/>
                      <a:pt x="81024" y="79444"/>
                    </a:cubicBezTo>
                    <a:cubicBezTo>
                      <a:pt x="96351" y="58087"/>
                      <a:pt x="109141" y="13587"/>
                      <a:pt x="109141" y="13587"/>
                    </a:cubicBezTo>
                    <a:lnTo>
                      <a:pt x="60447" y="0"/>
                    </a:lnTo>
                    <a:close/>
                  </a:path>
                </a:pathLst>
              </a:custGeom>
              <a:solidFill>
                <a:srgbClr val="FFB580"/>
              </a:solidFill>
              <a:ln w="7600" cap="flat">
                <a:solidFill>
                  <a:srgbClr val="FFB580"/>
                </a:solidFill>
                <a:bevel/>
              </a:ln>
            </p:spPr>
          </p:sp>
          <p:sp>
            <p:nvSpPr>
              <p:cNvPr id="20" name="Freeform 19"/>
              <p:cNvSpPr/>
              <p:nvPr/>
            </p:nvSpPr>
            <p:spPr>
              <a:xfrm>
                <a:off x="4015873" y="3024472"/>
                <a:ext cx="274932" cy="658084"/>
              </a:xfrm>
              <a:custGeom>
                <a:avLst/>
                <a:gdLst/>
                <a:ahLst/>
                <a:cxnLst/>
                <a:rect l="0" t="0" r="0" b="0"/>
                <a:pathLst>
                  <a:path w="274932" h="658084">
                    <a:moveTo>
                      <a:pt x="133109" y="0"/>
                    </a:moveTo>
                    <a:lnTo>
                      <a:pt x="69766" y="155069"/>
                    </a:lnTo>
                    <a:lnTo>
                      <a:pt x="165218" y="338058"/>
                    </a:lnTo>
                    <a:lnTo>
                      <a:pt x="0" y="611598"/>
                    </a:lnTo>
                    <a:lnTo>
                      <a:pt x="88013" y="658084"/>
                    </a:lnTo>
                    <a:cubicBezTo>
                      <a:pt x="88013" y="658084"/>
                      <a:pt x="274932" y="378571"/>
                      <a:pt x="274932" y="353382"/>
                    </a:cubicBezTo>
                    <a:cubicBezTo>
                      <a:pt x="274932" y="327758"/>
                      <a:pt x="149266" y="8623"/>
                      <a:pt x="149266" y="8623"/>
                    </a:cubicBezTo>
                    <a:lnTo>
                      <a:pt x="133109" y="0"/>
                    </a:lnTo>
                    <a:close/>
                  </a:path>
                </a:pathLst>
              </a:custGeom>
              <a:solidFill>
                <a:srgbClr val="454545"/>
              </a:solidFill>
              <a:ln w="7600" cap="flat">
                <a:solidFill>
                  <a:srgbClr val="454545"/>
                </a:solidFill>
                <a:bevel/>
              </a:ln>
            </p:spPr>
          </p:sp>
          <p:sp>
            <p:nvSpPr>
              <p:cNvPr id="21" name="Freeform 20"/>
              <p:cNvSpPr/>
              <p:nvPr/>
            </p:nvSpPr>
            <p:spPr>
              <a:xfrm>
                <a:off x="3854329" y="3424019"/>
                <a:ext cx="32747" cy="38973"/>
              </a:xfrm>
              <a:custGeom>
                <a:avLst/>
                <a:gdLst/>
                <a:ahLst/>
                <a:cxnLst/>
                <a:rect l="0" t="0" r="0" b="0"/>
                <a:pathLst>
                  <a:path w="32747" h="38973">
                    <a:moveTo>
                      <a:pt x="0" y="19487"/>
                    </a:moveTo>
                    <a:cubicBezTo>
                      <a:pt x="0" y="8724"/>
                      <a:pt x="7331" y="0"/>
                      <a:pt x="16374" y="0"/>
                    </a:cubicBezTo>
                    <a:cubicBezTo>
                      <a:pt x="25417" y="0"/>
                      <a:pt x="32747" y="8724"/>
                      <a:pt x="32747" y="19487"/>
                    </a:cubicBezTo>
                    <a:cubicBezTo>
                      <a:pt x="32747" y="30249"/>
                      <a:pt x="25417" y="38973"/>
                      <a:pt x="16374" y="38973"/>
                    </a:cubicBezTo>
                    <a:cubicBezTo>
                      <a:pt x="7331" y="38973"/>
                      <a:pt x="0" y="30249"/>
                      <a:pt x="0" y="19487"/>
                    </a:cubicBezTo>
                    <a:close/>
                  </a:path>
                </a:pathLst>
              </a:custGeom>
              <a:solidFill>
                <a:srgbClr val="303030"/>
              </a:solidFill>
              <a:ln w="7600" cap="flat">
                <a:solidFill>
                  <a:srgbClr val="303030"/>
                </a:solidFill>
                <a:bevel/>
              </a:ln>
            </p:spPr>
          </p:sp>
          <p:grpSp>
            <p:nvGrpSpPr>
              <p:cNvPr id="22" name="Group 21"/>
              <p:cNvGrpSpPr/>
              <p:nvPr/>
            </p:nvGrpSpPr>
            <p:grpSpPr>
              <a:xfrm>
                <a:off x="3738301" y="2520934"/>
                <a:ext cx="315059" cy="379798"/>
                <a:chOff x="3738301" y="2520934"/>
                <a:chExt cx="315059" cy="379798"/>
              </a:xfrm>
            </p:grpSpPr>
            <p:sp>
              <p:nvSpPr>
                <p:cNvPr id="33" name="Freeform 32"/>
                <p:cNvSpPr/>
                <p:nvPr/>
              </p:nvSpPr>
              <p:spPr>
                <a:xfrm>
                  <a:off x="3739770" y="2655027"/>
                  <a:ext cx="29925" cy="89911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9925" h="89911">
                      <a:moveTo>
                        <a:pt x="29925" y="17518"/>
                      </a:moveTo>
                      <a:cubicBezTo>
                        <a:pt x="29925" y="15507"/>
                        <a:pt x="18814" y="-5608"/>
                        <a:pt x="6693" y="1431"/>
                      </a:cubicBezTo>
                      <a:cubicBezTo>
                        <a:pt x="-5428" y="8469"/>
                        <a:pt x="1642" y="35616"/>
                        <a:pt x="6693" y="56731"/>
                      </a:cubicBezTo>
                      <a:cubicBezTo>
                        <a:pt x="11743" y="77845"/>
                        <a:pt x="24874" y="89911"/>
                        <a:pt x="24874" y="89911"/>
                      </a:cubicBezTo>
                      <a:lnTo>
                        <a:pt x="29925" y="17518"/>
                      </a:lnTo>
                      <a:close/>
                    </a:path>
                  </a:pathLst>
                </a:custGeom>
                <a:solidFill>
                  <a:srgbClr val="FFB580"/>
                </a:solidFill>
                <a:ln w="7600" cap="flat">
                  <a:solidFill>
                    <a:srgbClr val="FFB580"/>
                  </a:solidFill>
                  <a:bevel/>
                </a:ln>
              </p:spPr>
            </p:sp>
            <p:sp>
              <p:nvSpPr>
                <p:cNvPr id="34" name="Freeform 33"/>
                <p:cNvSpPr/>
                <p:nvPr/>
              </p:nvSpPr>
              <p:spPr>
                <a:xfrm>
                  <a:off x="3760052" y="2520934"/>
                  <a:ext cx="252592" cy="379798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252592" h="379798">
                      <a:moveTo>
                        <a:pt x="3602" y="130364"/>
                      </a:moveTo>
                      <a:cubicBezTo>
                        <a:pt x="16540" y="10000"/>
                        <a:pt x="74767" y="-19321"/>
                        <a:pt x="151949" y="11207"/>
                      </a:cubicBezTo>
                      <a:cubicBezTo>
                        <a:pt x="229131" y="42141"/>
                        <a:pt x="245975" y="-7417"/>
                        <a:pt x="252306" y="152261"/>
                      </a:cubicBezTo>
                      <a:cubicBezTo>
                        <a:pt x="258637" y="311938"/>
                        <a:pt x="158722" y="387322"/>
                        <a:pt x="85058" y="379207"/>
                      </a:cubicBezTo>
                      <a:cubicBezTo>
                        <a:pt x="11394" y="371091"/>
                        <a:pt x="-9335" y="250727"/>
                        <a:pt x="3602" y="130364"/>
                      </a:cubicBezTo>
                      <a:close/>
                    </a:path>
                  </a:pathLst>
                </a:custGeom>
                <a:solidFill>
                  <a:srgbClr val="FFB580"/>
                </a:solidFill>
                <a:ln w="7600" cap="flat">
                  <a:solidFill>
                    <a:srgbClr val="FFB580"/>
                  </a:solidFill>
                  <a:bevel/>
                </a:ln>
              </p:spPr>
            </p:sp>
            <p:sp>
              <p:nvSpPr>
                <p:cNvPr id="35" name="Freeform 34"/>
                <p:cNvSpPr/>
                <p:nvPr/>
              </p:nvSpPr>
              <p:spPr>
                <a:xfrm>
                  <a:off x="3996062" y="2692720"/>
                  <a:ext cx="58767" cy="92557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58767" h="92557">
                      <a:moveTo>
                        <a:pt x="17201" y="16964"/>
                      </a:moveTo>
                      <a:cubicBezTo>
                        <a:pt x="17201" y="13948"/>
                        <a:pt x="28312" y="-4150"/>
                        <a:pt x="42454" y="877"/>
                      </a:cubicBezTo>
                      <a:cubicBezTo>
                        <a:pt x="56595" y="5904"/>
                        <a:pt x="64676" y="32046"/>
                        <a:pt x="53565" y="43106"/>
                      </a:cubicBezTo>
                      <a:cubicBezTo>
                        <a:pt x="42454" y="54166"/>
                        <a:pt x="27302" y="69248"/>
                        <a:pt x="27302" y="74275"/>
                      </a:cubicBezTo>
                      <a:cubicBezTo>
                        <a:pt x="27302" y="79302"/>
                        <a:pt x="19222" y="94384"/>
                        <a:pt x="7101" y="92373"/>
                      </a:cubicBezTo>
                      <a:cubicBezTo>
                        <a:pt x="-5021" y="90362"/>
                        <a:pt x="2050" y="74275"/>
                        <a:pt x="2050" y="74275"/>
                      </a:cubicBezTo>
                      <a:lnTo>
                        <a:pt x="17201" y="16964"/>
                      </a:lnTo>
                      <a:close/>
                    </a:path>
                  </a:pathLst>
                </a:custGeom>
                <a:solidFill>
                  <a:srgbClr val="FFB580"/>
                </a:solidFill>
                <a:ln w="7600" cap="flat">
                  <a:solidFill>
                    <a:srgbClr val="FFB580"/>
                  </a:solidFill>
                  <a:bevel/>
                </a:ln>
              </p:spPr>
            </p:sp>
          </p:grpSp>
          <p:sp>
            <p:nvSpPr>
              <p:cNvPr id="23" name="Freeform 22"/>
              <p:cNvSpPr/>
              <p:nvPr/>
            </p:nvSpPr>
            <p:spPr>
              <a:xfrm>
                <a:off x="3890231" y="2652142"/>
                <a:ext cx="72527" cy="24882"/>
              </a:xfrm>
              <a:custGeom>
                <a:avLst/>
                <a:gdLst/>
                <a:ahLst/>
                <a:cxnLst/>
                <a:rect l="0" t="0" r="0" b="0"/>
                <a:pathLst>
                  <a:path w="72527" h="24882">
                    <a:moveTo>
                      <a:pt x="0" y="9596"/>
                    </a:moveTo>
                    <a:cubicBezTo>
                      <a:pt x="0" y="9596"/>
                      <a:pt x="7466" y="15361"/>
                      <a:pt x="21652" y="13189"/>
                    </a:cubicBezTo>
                    <a:cubicBezTo>
                      <a:pt x="35837" y="11017"/>
                      <a:pt x="58752" y="12103"/>
                      <a:pt x="66390" y="21878"/>
                    </a:cubicBezTo>
                    <a:cubicBezTo>
                      <a:pt x="74028" y="31654"/>
                      <a:pt x="78393" y="15361"/>
                      <a:pt x="55478" y="4499"/>
                    </a:cubicBezTo>
                    <a:cubicBezTo>
                      <a:pt x="32563" y="-6362"/>
                      <a:pt x="0" y="5310"/>
                      <a:pt x="0" y="9596"/>
                    </a:cubicBezTo>
                    <a:close/>
                  </a:path>
                </a:pathLst>
              </a:custGeom>
              <a:solidFill>
                <a:srgbClr val="AA5527"/>
              </a:solidFill>
              <a:ln w="7600" cap="flat">
                <a:solidFill>
                  <a:srgbClr val="AA5527"/>
                </a:solidFill>
                <a:bevel/>
              </a:ln>
            </p:spPr>
          </p:sp>
          <p:sp>
            <p:nvSpPr>
              <p:cNvPr id="24" name="Freeform 23"/>
              <p:cNvSpPr/>
              <p:nvPr/>
            </p:nvSpPr>
            <p:spPr>
              <a:xfrm>
                <a:off x="3811134" y="2806989"/>
                <a:ext cx="97584" cy="49786"/>
              </a:xfrm>
              <a:custGeom>
                <a:avLst/>
                <a:gdLst/>
                <a:ahLst/>
                <a:cxnLst/>
                <a:rect l="0" t="0" r="0" b="0"/>
                <a:pathLst>
                  <a:path w="97584" h="49786">
                    <a:moveTo>
                      <a:pt x="0" y="0"/>
                    </a:moveTo>
                    <a:cubicBezTo>
                      <a:pt x="3292" y="-822"/>
                      <a:pt x="12566" y="11929"/>
                      <a:pt x="41066" y="15729"/>
                    </a:cubicBezTo>
                    <a:cubicBezTo>
                      <a:pt x="69566" y="19529"/>
                      <a:pt x="86666" y="8129"/>
                      <a:pt x="96066" y="6370"/>
                    </a:cubicBezTo>
                    <a:cubicBezTo>
                      <a:pt x="105467" y="4611"/>
                      <a:pt x="69079" y="52523"/>
                      <a:pt x="45255" y="49621"/>
                    </a:cubicBezTo>
                    <a:cubicBezTo>
                      <a:pt x="21431" y="46719"/>
                      <a:pt x="0" y="7836"/>
                      <a:pt x="0" y="0"/>
                    </a:cubicBezTo>
                    <a:close/>
                  </a:path>
                </a:pathLst>
              </a:custGeom>
              <a:solidFill>
                <a:srgbClr val="E6925C"/>
              </a:solidFill>
              <a:ln w="7600" cap="flat">
                <a:solidFill>
                  <a:srgbClr val="E6925C"/>
                </a:solidFill>
                <a:bevel/>
              </a:ln>
            </p:spPr>
          </p:sp>
          <p:sp>
            <p:nvSpPr>
              <p:cNvPr id="25" name="Freeform 24"/>
              <p:cNvSpPr/>
              <p:nvPr/>
            </p:nvSpPr>
            <p:spPr>
              <a:xfrm>
                <a:off x="3833637" y="2686146"/>
                <a:ext cx="46316" cy="75384"/>
              </a:xfrm>
              <a:custGeom>
                <a:avLst/>
                <a:gdLst/>
                <a:ahLst/>
                <a:cxnLst/>
                <a:rect l="0" t="0" r="0" b="0"/>
                <a:pathLst>
                  <a:path w="46316" h="75384">
                    <a:moveTo>
                      <a:pt x="26505" y="0"/>
                    </a:moveTo>
                    <a:cubicBezTo>
                      <a:pt x="26505" y="0"/>
                      <a:pt x="27136" y="11607"/>
                      <a:pt x="20437" y="33401"/>
                    </a:cubicBezTo>
                    <a:cubicBezTo>
                      <a:pt x="13737" y="55195"/>
                      <a:pt x="-6166" y="63491"/>
                      <a:pt x="1888" y="69172"/>
                    </a:cubicBezTo>
                    <a:cubicBezTo>
                      <a:pt x="9805" y="74853"/>
                      <a:pt x="24637" y="75384"/>
                      <a:pt x="27515" y="75384"/>
                    </a:cubicBezTo>
                    <a:cubicBezTo>
                      <a:pt x="30394" y="75384"/>
                      <a:pt x="46316" y="73547"/>
                      <a:pt x="46316" y="73547"/>
                    </a:cubicBezTo>
                    <a:cubicBezTo>
                      <a:pt x="46316" y="73547"/>
                      <a:pt x="4572" y="72514"/>
                      <a:pt x="8890" y="62184"/>
                    </a:cubicBezTo>
                    <a:cubicBezTo>
                      <a:pt x="13209" y="51855"/>
                      <a:pt x="19737" y="45829"/>
                      <a:pt x="25495" y="28269"/>
                    </a:cubicBezTo>
                    <a:cubicBezTo>
                      <a:pt x="31253" y="10709"/>
                      <a:pt x="32263" y="0"/>
                      <a:pt x="26505" y="0"/>
                    </a:cubicBezTo>
                    <a:close/>
                  </a:path>
                </a:pathLst>
              </a:custGeom>
              <a:solidFill>
                <a:srgbClr val="BF793E"/>
              </a:solidFill>
              <a:ln w="7600" cap="flat">
                <a:solidFill>
                  <a:srgbClr val="BF793E"/>
                </a:solidFill>
                <a:bevel/>
              </a:ln>
            </p:spPr>
          </p:sp>
          <p:sp>
            <p:nvSpPr>
              <p:cNvPr id="26" name="Freeform 25"/>
              <p:cNvSpPr/>
              <p:nvPr/>
            </p:nvSpPr>
            <p:spPr>
              <a:xfrm>
                <a:off x="3788680" y="2643852"/>
                <a:ext cx="55715" cy="14335"/>
              </a:xfrm>
              <a:custGeom>
                <a:avLst/>
                <a:gdLst/>
                <a:ahLst/>
                <a:cxnLst/>
                <a:rect l="0" t="0" r="0" b="0"/>
                <a:pathLst>
                  <a:path w="55715" h="14335">
                    <a:moveTo>
                      <a:pt x="54938" y="7984"/>
                    </a:moveTo>
                    <a:cubicBezTo>
                      <a:pt x="54938" y="7984"/>
                      <a:pt x="61014" y="19312"/>
                      <a:pt x="39190" y="11709"/>
                    </a:cubicBezTo>
                    <a:cubicBezTo>
                      <a:pt x="17366" y="4106"/>
                      <a:pt x="21731" y="5192"/>
                      <a:pt x="8636" y="7359"/>
                    </a:cubicBezTo>
                    <a:cubicBezTo>
                      <a:pt x="-4458" y="9537"/>
                      <a:pt x="-1184" y="5192"/>
                      <a:pt x="8636" y="1933"/>
                    </a:cubicBezTo>
                    <a:cubicBezTo>
                      <a:pt x="18457" y="-1325"/>
                      <a:pt x="46828" y="-1174"/>
                      <a:pt x="54938" y="7984"/>
                    </a:cubicBezTo>
                    <a:close/>
                  </a:path>
                </a:pathLst>
              </a:custGeom>
              <a:solidFill>
                <a:srgbClr val="AA5527"/>
              </a:solidFill>
              <a:ln w="7600" cap="flat">
                <a:solidFill>
                  <a:srgbClr val="AA5527"/>
                </a:solidFill>
                <a:bevel/>
              </a:ln>
            </p:spPr>
          </p:sp>
          <p:sp>
            <p:nvSpPr>
              <p:cNvPr id="27" name="Freeform 26"/>
              <p:cNvSpPr/>
              <p:nvPr/>
            </p:nvSpPr>
            <p:spPr>
              <a:xfrm>
                <a:off x="2965041" y="2605862"/>
                <a:ext cx="296161" cy="437510"/>
              </a:xfrm>
              <a:custGeom>
                <a:avLst/>
                <a:gdLst/>
                <a:ahLst/>
                <a:cxnLst/>
                <a:rect l="0" t="0" r="0" b="0"/>
                <a:pathLst>
                  <a:path w="296161" h="437510">
                    <a:moveTo>
                      <a:pt x="299337" y="421438"/>
                    </a:moveTo>
                    <a:lnTo>
                      <a:pt x="274935" y="435468"/>
                    </a:lnTo>
                    <a:lnTo>
                      <a:pt x="3176" y="2513"/>
                    </a:lnTo>
                    <a:lnTo>
                      <a:pt x="12431" y="-2042"/>
                    </a:lnTo>
                    <a:lnTo>
                      <a:pt x="299337" y="421438"/>
                    </a:lnTo>
                    <a:close/>
                  </a:path>
                </a:pathLst>
              </a:custGeom>
              <a:solidFill>
                <a:srgbClr val="763C30"/>
              </a:solidFill>
              <a:ln w="7600" cap="flat">
                <a:solidFill>
                  <a:srgbClr val="763C30"/>
                </a:solidFill>
                <a:bevel/>
              </a:ln>
            </p:spPr>
          </p:sp>
          <p:sp>
            <p:nvSpPr>
              <p:cNvPr id="28" name="Freeform 27"/>
              <p:cNvSpPr/>
              <p:nvPr/>
            </p:nvSpPr>
            <p:spPr>
              <a:xfrm>
                <a:off x="3139138" y="2955099"/>
                <a:ext cx="101246" cy="79414"/>
              </a:xfrm>
              <a:custGeom>
                <a:avLst/>
                <a:gdLst/>
                <a:ahLst/>
                <a:cxnLst/>
                <a:rect l="0" t="0" r="0" b="0"/>
                <a:pathLst>
                  <a:path w="101246" h="79414">
                    <a:moveTo>
                      <a:pt x="0" y="17150"/>
                    </a:moveTo>
                    <a:cubicBezTo>
                      <a:pt x="0" y="17150"/>
                      <a:pt x="0" y="-6528"/>
                      <a:pt x="28602" y="1760"/>
                    </a:cubicBezTo>
                    <a:cubicBezTo>
                      <a:pt x="57147" y="10047"/>
                      <a:pt x="62324" y="0"/>
                      <a:pt x="90449" y="27806"/>
                    </a:cubicBezTo>
                    <a:cubicBezTo>
                      <a:pt x="118574" y="55802"/>
                      <a:pt x="85821" y="87528"/>
                      <a:pt x="59705" y="77530"/>
                    </a:cubicBezTo>
                    <a:cubicBezTo>
                      <a:pt x="33589" y="67531"/>
                      <a:pt x="998" y="51236"/>
                      <a:pt x="0" y="17150"/>
                    </a:cubicBezTo>
                    <a:close/>
                  </a:path>
                </a:pathLst>
              </a:custGeom>
              <a:solidFill>
                <a:srgbClr val="FFB580"/>
              </a:solidFill>
              <a:ln w="7600" cap="flat">
                <a:solidFill>
                  <a:srgbClr val="FFB580"/>
                </a:solidFill>
                <a:bevel/>
              </a:ln>
            </p:spPr>
          </p:sp>
          <p:sp>
            <p:nvSpPr>
              <p:cNvPr id="29" name="Freeform 28"/>
              <p:cNvSpPr/>
              <p:nvPr/>
            </p:nvSpPr>
            <p:spPr>
              <a:xfrm>
                <a:off x="3194086" y="2917915"/>
                <a:ext cx="94927" cy="75641"/>
              </a:xfrm>
              <a:custGeom>
                <a:avLst/>
                <a:gdLst/>
                <a:ahLst/>
                <a:cxnLst/>
                <a:rect l="0" t="0" r="0" b="0"/>
                <a:pathLst>
                  <a:path w="94927" h="75641">
                    <a:moveTo>
                      <a:pt x="2198" y="3422"/>
                    </a:moveTo>
                    <a:cubicBezTo>
                      <a:pt x="-7317" y="18813"/>
                      <a:pt x="15438" y="37046"/>
                      <a:pt x="43826" y="40124"/>
                    </a:cubicBezTo>
                    <a:cubicBezTo>
                      <a:pt x="60311" y="41911"/>
                      <a:pt x="83076" y="75641"/>
                      <a:pt x="83076" y="75641"/>
                    </a:cubicBezTo>
                    <a:cubicBezTo>
                      <a:pt x="83076" y="75641"/>
                      <a:pt x="114000" y="31836"/>
                      <a:pt x="75939" y="18813"/>
                    </a:cubicBezTo>
                    <a:cubicBezTo>
                      <a:pt x="37880" y="5790"/>
                      <a:pt x="2198" y="-6049"/>
                      <a:pt x="2198" y="3422"/>
                    </a:cubicBezTo>
                    <a:close/>
                  </a:path>
                </a:pathLst>
              </a:custGeom>
              <a:solidFill>
                <a:srgbClr val="FFB580"/>
              </a:solidFill>
              <a:ln w="7600" cap="flat">
                <a:solidFill>
                  <a:srgbClr val="FFB580"/>
                </a:solidFill>
                <a:bevel/>
              </a:ln>
            </p:spPr>
          </p:sp>
          <p:sp>
            <p:nvSpPr>
              <p:cNvPr id="30" name="Freeform 29"/>
              <p:cNvSpPr/>
              <p:nvPr/>
            </p:nvSpPr>
            <p:spPr>
              <a:xfrm>
                <a:off x="3703258" y="2434730"/>
                <a:ext cx="374743" cy="319056"/>
              </a:xfrm>
              <a:custGeom>
                <a:avLst/>
                <a:gdLst/>
                <a:ahLst/>
                <a:cxnLst/>
                <a:rect l="0" t="0" r="0" b="0"/>
                <a:pathLst>
                  <a:path w="374743" h="319056">
                    <a:moveTo>
                      <a:pt x="332555" y="39856"/>
                    </a:moveTo>
                    <a:cubicBezTo>
                      <a:pt x="369144" y="60039"/>
                      <a:pt x="332577" y="85853"/>
                      <a:pt x="354287" y="94721"/>
                    </a:cubicBezTo>
                    <a:cubicBezTo>
                      <a:pt x="375999" y="103589"/>
                      <a:pt x="381136" y="188471"/>
                      <a:pt x="366280" y="239212"/>
                    </a:cubicBezTo>
                    <a:cubicBezTo>
                      <a:pt x="351423" y="289952"/>
                      <a:pt x="350441" y="248015"/>
                      <a:pt x="336721" y="268199"/>
                    </a:cubicBezTo>
                    <a:cubicBezTo>
                      <a:pt x="326916" y="282622"/>
                      <a:pt x="306224" y="302402"/>
                      <a:pt x="296881" y="312518"/>
                    </a:cubicBezTo>
                    <a:cubicBezTo>
                      <a:pt x="303514" y="297089"/>
                      <a:pt x="312218" y="257982"/>
                      <a:pt x="295965" y="234959"/>
                    </a:cubicBezTo>
                    <a:cubicBezTo>
                      <a:pt x="275383" y="205806"/>
                      <a:pt x="284530" y="136375"/>
                      <a:pt x="284530" y="136375"/>
                    </a:cubicBezTo>
                    <a:cubicBezTo>
                      <a:pt x="284530" y="136375"/>
                      <a:pt x="150889" y="164857"/>
                      <a:pt x="86857" y="169168"/>
                    </a:cubicBezTo>
                    <a:cubicBezTo>
                      <a:pt x="84145" y="169364"/>
                      <a:pt x="81524" y="169509"/>
                      <a:pt x="78988" y="169603"/>
                    </a:cubicBezTo>
                    <a:lnTo>
                      <a:pt x="67002" y="204010"/>
                    </a:lnTo>
                    <a:lnTo>
                      <a:pt x="57597" y="234752"/>
                    </a:lnTo>
                    <a:cubicBezTo>
                      <a:pt x="57597" y="234752"/>
                      <a:pt x="48192" y="217331"/>
                      <a:pt x="48192" y="207084"/>
                    </a:cubicBezTo>
                    <a:cubicBezTo>
                      <a:pt x="48192" y="200108"/>
                      <a:pt x="50129" y="181734"/>
                      <a:pt x="51366" y="168451"/>
                    </a:cubicBezTo>
                    <a:cubicBezTo>
                      <a:pt x="17002" y="163780"/>
                      <a:pt x="7201" y="147879"/>
                      <a:pt x="960" y="145257"/>
                    </a:cubicBezTo>
                    <a:cubicBezTo>
                      <a:pt x="-7044" y="141893"/>
                      <a:pt x="37550" y="120588"/>
                      <a:pt x="39837" y="109375"/>
                    </a:cubicBezTo>
                    <a:cubicBezTo>
                      <a:pt x="42124" y="98162"/>
                      <a:pt x="15825" y="97041"/>
                      <a:pt x="19255" y="93677"/>
                    </a:cubicBezTo>
                    <a:cubicBezTo>
                      <a:pt x="22685" y="90313"/>
                      <a:pt x="81656" y="55687"/>
                      <a:pt x="58132" y="55553"/>
                    </a:cubicBezTo>
                    <a:cubicBezTo>
                      <a:pt x="34607" y="55420"/>
                      <a:pt x="25203" y="49271"/>
                      <a:pt x="47147" y="39024"/>
                    </a:cubicBezTo>
                    <a:cubicBezTo>
                      <a:pt x="69092" y="28776"/>
                      <a:pt x="77028" y="7835"/>
                      <a:pt x="154782" y="1108"/>
                    </a:cubicBezTo>
                    <a:cubicBezTo>
                      <a:pt x="232534" y="-5620"/>
                      <a:pt x="295965" y="19672"/>
                      <a:pt x="332555" y="39856"/>
                    </a:cubicBezTo>
                    <a:close/>
                    <a:moveTo>
                      <a:pt x="296881" y="312518"/>
                    </a:moveTo>
                    <a:cubicBezTo>
                      <a:pt x="293150" y="316557"/>
                      <a:pt x="291229" y="319056"/>
                      <a:pt x="292535" y="319056"/>
                    </a:cubicBezTo>
                    <a:cubicBezTo>
                      <a:pt x="293496" y="319056"/>
                      <a:pt x="295115" y="316627"/>
                      <a:pt x="296881" y="312518"/>
                    </a:cubicBezTo>
                    <a:close/>
                  </a:path>
                </a:pathLst>
              </a:custGeom>
              <a:solidFill>
                <a:srgbClr val="944E2A"/>
              </a:solidFill>
              <a:ln w="7600" cap="flat">
                <a:solidFill>
                  <a:srgbClr val="944E2A"/>
                </a:solidFill>
                <a:bevel/>
              </a:ln>
            </p:spPr>
          </p:sp>
          <p:sp>
            <p:nvSpPr>
              <p:cNvPr id="31" name="Freeform 30"/>
              <p:cNvSpPr/>
              <p:nvPr/>
            </p:nvSpPr>
            <p:spPr>
              <a:xfrm>
                <a:off x="3906944" y="2695498"/>
                <a:ext cx="22578" cy="32588"/>
              </a:xfrm>
              <a:custGeom>
                <a:avLst/>
                <a:gdLst/>
                <a:ahLst/>
                <a:cxnLst/>
                <a:rect l="0" t="0" r="0" b="0"/>
                <a:pathLst>
                  <a:path w="22578" h="32588">
                    <a:moveTo>
                      <a:pt x="0" y="16294"/>
                    </a:moveTo>
                    <a:cubicBezTo>
                      <a:pt x="0" y="7295"/>
                      <a:pt x="5054" y="0"/>
                      <a:pt x="11289" y="0"/>
                    </a:cubicBezTo>
                    <a:cubicBezTo>
                      <a:pt x="17524" y="0"/>
                      <a:pt x="22578" y="7295"/>
                      <a:pt x="22578" y="16294"/>
                    </a:cubicBezTo>
                    <a:cubicBezTo>
                      <a:pt x="22578" y="25293"/>
                      <a:pt x="17524" y="32588"/>
                      <a:pt x="11289" y="32588"/>
                    </a:cubicBezTo>
                    <a:cubicBezTo>
                      <a:pt x="5054" y="32588"/>
                      <a:pt x="0" y="25293"/>
                      <a:pt x="0" y="16294"/>
                    </a:cubicBezTo>
                    <a:close/>
                  </a:path>
                </a:pathLst>
              </a:custGeom>
              <a:solidFill>
                <a:srgbClr val="47210C"/>
              </a:solidFill>
              <a:ln w="7600" cap="flat">
                <a:solidFill>
                  <a:srgbClr val="47210C"/>
                </a:solidFill>
                <a:bevel/>
              </a:ln>
            </p:spPr>
          </p:sp>
          <p:sp>
            <p:nvSpPr>
              <p:cNvPr id="32" name="Freeform 31"/>
              <p:cNvSpPr/>
              <p:nvPr/>
            </p:nvSpPr>
            <p:spPr>
              <a:xfrm>
                <a:off x="3801023" y="2683000"/>
                <a:ext cx="22578" cy="32930"/>
              </a:xfrm>
              <a:custGeom>
                <a:avLst/>
                <a:gdLst/>
                <a:ahLst/>
                <a:cxnLst/>
                <a:rect l="0" t="0" r="0" b="0"/>
                <a:pathLst>
                  <a:path w="22578" h="32930">
                    <a:moveTo>
                      <a:pt x="0" y="16465"/>
                    </a:moveTo>
                    <a:cubicBezTo>
                      <a:pt x="0" y="7372"/>
                      <a:pt x="5054" y="0"/>
                      <a:pt x="11289" y="0"/>
                    </a:cubicBezTo>
                    <a:cubicBezTo>
                      <a:pt x="17524" y="0"/>
                      <a:pt x="22578" y="7372"/>
                      <a:pt x="22578" y="16465"/>
                    </a:cubicBezTo>
                    <a:cubicBezTo>
                      <a:pt x="22578" y="25558"/>
                      <a:pt x="17524" y="32930"/>
                      <a:pt x="11289" y="32930"/>
                    </a:cubicBezTo>
                    <a:cubicBezTo>
                      <a:pt x="5054" y="32930"/>
                      <a:pt x="0" y="25558"/>
                      <a:pt x="0" y="16465"/>
                    </a:cubicBezTo>
                    <a:close/>
                  </a:path>
                </a:pathLst>
              </a:custGeom>
              <a:solidFill>
                <a:srgbClr val="47210C"/>
              </a:solidFill>
              <a:ln w="7600" cap="flat">
                <a:solidFill>
                  <a:srgbClr val="47210C"/>
                </a:solidFill>
                <a:bevel/>
              </a:ln>
            </p:spPr>
          </p:sp>
        </p:grpSp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/>
          <a:srcRect l="28585" t="34493" r="22311" b="19044"/>
          <a:stretch/>
        </p:blipFill>
        <p:spPr>
          <a:xfrm>
            <a:off x="204237" y="1068046"/>
            <a:ext cx="9769142" cy="5546171"/>
          </a:xfrm>
          <a:prstGeom prst="rect">
            <a:avLst/>
          </a:prstGeom>
        </p:spPr>
      </p:pic>
      <p:sp>
        <p:nvSpPr>
          <p:cNvPr id="41" name="Google Shape;2330;p75"/>
          <p:cNvSpPr txBox="1">
            <a:spLocks/>
          </p:cNvSpPr>
          <p:nvPr/>
        </p:nvSpPr>
        <p:spPr>
          <a:xfrm>
            <a:off x="8442381" y="1421355"/>
            <a:ext cx="3526534" cy="167489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b="1" dirty="0">
                <a:latin typeface="Montserrat"/>
              </a:rPr>
              <a:t>KETERKAITAN TEMA PKN TINGKAT II DENGAN </a:t>
            </a:r>
            <a:r>
              <a:rPr lang="en-US" sz="2500" b="1" i="1" dirty="0">
                <a:latin typeface="Montserrat"/>
              </a:rPr>
              <a:t>POLICY BRIEF</a:t>
            </a:r>
            <a:r>
              <a:rPr lang="en-US" sz="2500" b="1" dirty="0">
                <a:latin typeface="Montserrat"/>
              </a:rPr>
              <a:t> DAN VKN</a:t>
            </a:r>
          </a:p>
        </p:txBody>
      </p:sp>
      <p:sp>
        <p:nvSpPr>
          <p:cNvPr id="2" name="Rectangle 1"/>
          <p:cNvSpPr/>
          <p:nvPr/>
        </p:nvSpPr>
        <p:spPr>
          <a:xfrm>
            <a:off x="5602015" y="294290"/>
            <a:ext cx="2611994" cy="178675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96212C"/>
                </a:solidFill>
              </a:rPr>
              <a:t>Penguatan</a:t>
            </a:r>
            <a:r>
              <a:rPr lang="en-US" dirty="0" smtClean="0">
                <a:solidFill>
                  <a:srgbClr val="96212C"/>
                </a:solidFill>
              </a:rPr>
              <a:t> </a:t>
            </a:r>
            <a:r>
              <a:rPr lang="en-US" dirty="0" err="1">
                <a:solidFill>
                  <a:srgbClr val="96212C"/>
                </a:solidFill>
              </a:rPr>
              <a:t>Peran</a:t>
            </a:r>
            <a:r>
              <a:rPr lang="en-US" dirty="0">
                <a:solidFill>
                  <a:srgbClr val="96212C"/>
                </a:solidFill>
              </a:rPr>
              <a:t> </a:t>
            </a:r>
            <a:r>
              <a:rPr lang="en-US" dirty="0" err="1">
                <a:solidFill>
                  <a:srgbClr val="96212C"/>
                </a:solidFill>
              </a:rPr>
              <a:t>Kepemimpinan</a:t>
            </a:r>
            <a:r>
              <a:rPr lang="en-US" dirty="0">
                <a:solidFill>
                  <a:srgbClr val="96212C"/>
                </a:solidFill>
              </a:rPr>
              <a:t> Nasional </a:t>
            </a:r>
            <a:r>
              <a:rPr lang="en-US" dirty="0" err="1">
                <a:solidFill>
                  <a:srgbClr val="96212C"/>
                </a:solidFill>
              </a:rPr>
              <a:t>dalam</a:t>
            </a:r>
            <a:r>
              <a:rPr lang="en-US" dirty="0">
                <a:solidFill>
                  <a:srgbClr val="96212C"/>
                </a:solidFill>
              </a:rPr>
              <a:t> </a:t>
            </a:r>
            <a:r>
              <a:rPr lang="en-US" dirty="0" err="1">
                <a:solidFill>
                  <a:srgbClr val="96212C"/>
                </a:solidFill>
              </a:rPr>
              <a:t>Transformasi</a:t>
            </a:r>
            <a:r>
              <a:rPr lang="en-US" dirty="0">
                <a:solidFill>
                  <a:srgbClr val="96212C"/>
                </a:solidFill>
              </a:rPr>
              <a:t> Tata </a:t>
            </a:r>
            <a:r>
              <a:rPr lang="en-US" dirty="0" err="1">
                <a:solidFill>
                  <a:srgbClr val="96212C"/>
                </a:solidFill>
              </a:rPr>
              <a:t>Kelola</a:t>
            </a:r>
            <a:r>
              <a:rPr lang="en-US" dirty="0">
                <a:solidFill>
                  <a:srgbClr val="96212C"/>
                </a:solidFill>
              </a:rPr>
              <a:t> </a:t>
            </a:r>
            <a:r>
              <a:rPr lang="en-US" dirty="0" err="1">
                <a:solidFill>
                  <a:srgbClr val="96212C"/>
                </a:solidFill>
              </a:rPr>
              <a:t>Pemerintahan</a:t>
            </a:r>
            <a:r>
              <a:rPr lang="en-US" dirty="0">
                <a:solidFill>
                  <a:srgbClr val="96212C"/>
                </a:solidFill>
              </a:rPr>
              <a:t> </a:t>
            </a:r>
            <a:r>
              <a:rPr lang="en-US" dirty="0" err="1">
                <a:solidFill>
                  <a:srgbClr val="96212C"/>
                </a:solidFill>
              </a:rPr>
              <a:t>untuk</a:t>
            </a:r>
            <a:r>
              <a:rPr lang="en-US" dirty="0">
                <a:solidFill>
                  <a:srgbClr val="96212C"/>
                </a:solidFill>
              </a:rPr>
              <a:t> </a:t>
            </a:r>
            <a:r>
              <a:rPr lang="en-US" dirty="0" err="1">
                <a:solidFill>
                  <a:srgbClr val="96212C"/>
                </a:solidFill>
              </a:rPr>
              <a:t>Mewujudkan</a:t>
            </a:r>
            <a:r>
              <a:rPr lang="en-US" dirty="0">
                <a:solidFill>
                  <a:srgbClr val="96212C"/>
                </a:solidFill>
              </a:rPr>
              <a:t>  </a:t>
            </a:r>
            <a:r>
              <a:rPr lang="en-US" dirty="0" err="1">
                <a:solidFill>
                  <a:srgbClr val="96212C"/>
                </a:solidFill>
              </a:rPr>
              <a:t>Visi</a:t>
            </a:r>
            <a:r>
              <a:rPr lang="en-US" dirty="0">
                <a:solidFill>
                  <a:srgbClr val="96212C"/>
                </a:solidFill>
              </a:rPr>
              <a:t> Indonesia 2029</a:t>
            </a:r>
          </a:p>
        </p:txBody>
      </p:sp>
    </p:spTree>
    <p:extLst>
      <p:ext uri="{BB962C8B-B14F-4D97-AF65-F5344CB8AC3E}">
        <p14:creationId xmlns:p14="http://schemas.microsoft.com/office/powerpoint/2010/main" val="162124191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36387" y="371494"/>
            <a:ext cx="9251196" cy="1005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06"/>
              </a:lnSpc>
            </a:pPr>
            <a:r>
              <a:rPr lang="en-US" sz="2933" b="1" dirty="0">
                <a:solidFill>
                  <a:srgbClr val="000000"/>
                </a:solidFill>
                <a:latin typeface="Poppins Bold"/>
              </a:rPr>
              <a:t>DASAR HUKUM PENYELENGGARAAN </a:t>
            </a:r>
          </a:p>
          <a:p>
            <a:pPr algn="ctr">
              <a:lnSpc>
                <a:spcPts val="4106"/>
              </a:lnSpc>
            </a:pPr>
            <a:r>
              <a:rPr lang="en-US" sz="2933" b="1" dirty="0">
                <a:solidFill>
                  <a:srgbClr val="000000"/>
                </a:solidFill>
                <a:latin typeface="Poppins Bold"/>
              </a:rPr>
              <a:t>BANGKOM MANAJERIAL ASN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71551" y="1598131"/>
            <a:ext cx="4980195" cy="1526959"/>
            <a:chOff x="0" y="0"/>
            <a:chExt cx="2278166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78166" cy="698500"/>
            </a:xfrm>
            <a:custGeom>
              <a:avLst/>
              <a:gdLst/>
              <a:ahLst/>
              <a:cxnLst/>
              <a:rect l="l" t="t" r="r" b="b"/>
              <a:pathLst>
                <a:path w="2278166" h="698500">
                  <a:moveTo>
                    <a:pt x="2278166" y="349250"/>
                  </a:moveTo>
                  <a:lnTo>
                    <a:pt x="207496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074966" y="0"/>
                  </a:lnTo>
                  <a:lnTo>
                    <a:pt x="2278166" y="349250"/>
                  </a:lnTo>
                  <a:close/>
                </a:path>
              </a:pathLst>
            </a:custGeom>
            <a:solidFill>
              <a:srgbClr val="F8B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2049566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245719" y="1598131"/>
            <a:ext cx="4980195" cy="1526959"/>
            <a:chOff x="0" y="0"/>
            <a:chExt cx="2278166" cy="698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78166" cy="698500"/>
            </a:xfrm>
            <a:custGeom>
              <a:avLst/>
              <a:gdLst/>
              <a:ahLst/>
              <a:cxnLst/>
              <a:rect l="l" t="t" r="r" b="b"/>
              <a:pathLst>
                <a:path w="2278166" h="698500">
                  <a:moveTo>
                    <a:pt x="2278166" y="349250"/>
                  </a:moveTo>
                  <a:lnTo>
                    <a:pt x="207496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074966" y="0"/>
                  </a:lnTo>
                  <a:lnTo>
                    <a:pt x="2278166" y="349250"/>
                  </a:lnTo>
                  <a:close/>
                </a:path>
              </a:pathLst>
            </a:custGeom>
            <a:solidFill>
              <a:srgbClr val="F8BAF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14300" y="-38100"/>
              <a:ext cx="2049566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63327" y="3531489"/>
            <a:ext cx="4980195" cy="1526959"/>
            <a:chOff x="0" y="0"/>
            <a:chExt cx="2278166" cy="6985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78166" cy="698500"/>
            </a:xfrm>
            <a:custGeom>
              <a:avLst/>
              <a:gdLst/>
              <a:ahLst/>
              <a:cxnLst/>
              <a:rect l="l" t="t" r="r" b="b"/>
              <a:pathLst>
                <a:path w="2278166" h="698500">
                  <a:moveTo>
                    <a:pt x="2278166" y="349250"/>
                  </a:moveTo>
                  <a:lnTo>
                    <a:pt x="207496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074966" y="0"/>
                  </a:lnTo>
                  <a:lnTo>
                    <a:pt x="2278166" y="349250"/>
                  </a:lnTo>
                  <a:close/>
                </a:path>
              </a:pathLst>
            </a:custGeom>
            <a:solidFill>
              <a:srgbClr val="F8BAF8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14300" y="-38100"/>
              <a:ext cx="2049566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237496" y="3531489"/>
            <a:ext cx="4980195" cy="1526959"/>
            <a:chOff x="0" y="0"/>
            <a:chExt cx="2278166" cy="698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78166" cy="698500"/>
            </a:xfrm>
            <a:custGeom>
              <a:avLst/>
              <a:gdLst/>
              <a:ahLst/>
              <a:cxnLst/>
              <a:rect l="l" t="t" r="r" b="b"/>
              <a:pathLst>
                <a:path w="2278166" h="698500">
                  <a:moveTo>
                    <a:pt x="2278166" y="349250"/>
                  </a:moveTo>
                  <a:lnTo>
                    <a:pt x="2074966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2074966" y="0"/>
                  </a:lnTo>
                  <a:lnTo>
                    <a:pt x="2278166" y="349250"/>
                  </a:lnTo>
                  <a:close/>
                </a:path>
              </a:pathLst>
            </a:custGeom>
            <a:solidFill>
              <a:srgbClr val="F8BAF8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14300" y="-38100"/>
              <a:ext cx="2049566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62051" y="1729542"/>
            <a:ext cx="1485771" cy="1276835"/>
            <a:chOff x="0" y="0"/>
            <a:chExt cx="812800" cy="6985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8BAF8"/>
            </a:solidFill>
            <a:ln w="952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436219" y="1729542"/>
            <a:ext cx="1485771" cy="1276835"/>
            <a:chOff x="0" y="0"/>
            <a:chExt cx="812800" cy="6985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8BAF8"/>
            </a:solidFill>
            <a:ln w="952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53827" y="3662901"/>
            <a:ext cx="1485771" cy="1276835"/>
            <a:chOff x="0" y="0"/>
            <a:chExt cx="812800" cy="6985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8BAF8"/>
            </a:solidFill>
            <a:ln w="952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427996" y="3662901"/>
            <a:ext cx="1485771" cy="1276835"/>
            <a:chOff x="0" y="0"/>
            <a:chExt cx="812800" cy="6985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8BAF8"/>
            </a:solidFill>
            <a:ln w="952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99"/>
                </a:lnSpc>
              </a:pPr>
              <a:endParaRPr sz="1200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2821377" y="2039260"/>
            <a:ext cx="242492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Montserrat Bold"/>
              </a:rPr>
              <a:t>UU No. 20 Tahun 2023</a:t>
            </a:r>
          </a:p>
          <a:p>
            <a:pPr marL="0" lvl="1">
              <a:lnSpc>
                <a:spcPts val="2239"/>
              </a:lnSpc>
              <a:spcBef>
                <a:spcPct val="0"/>
              </a:spcBef>
            </a:pPr>
            <a:endParaRPr lang="en-US" sz="1599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2821377" y="2323510"/>
            <a:ext cx="242492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99"/>
              </a:lnSpc>
            </a:pPr>
            <a:r>
              <a:rPr lang="en-US" sz="1266">
                <a:solidFill>
                  <a:srgbClr val="000000"/>
                </a:solidFill>
                <a:latin typeface="Montserrat"/>
              </a:rPr>
              <a:t>Tentang Aparatur Sipil Negara</a:t>
            </a:r>
          </a:p>
          <a:p>
            <a:pPr algn="just">
              <a:lnSpc>
                <a:spcPts val="1899"/>
              </a:lnSpc>
              <a:spcBef>
                <a:spcPct val="0"/>
              </a:spcBef>
            </a:pPr>
            <a:endParaRPr lang="en-US" sz="1266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213044" y="1810321"/>
            <a:ext cx="2072101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>
                <a:solidFill>
                  <a:srgbClr val="000000"/>
                </a:solidFill>
                <a:latin typeface="Montserrat Bold"/>
              </a:rPr>
              <a:t>Permenpan RB No. 38 Tahun 2017</a:t>
            </a:r>
          </a:p>
          <a:p>
            <a:pPr marL="0" lvl="1">
              <a:lnSpc>
                <a:spcPts val="2239"/>
              </a:lnSpc>
              <a:spcBef>
                <a:spcPct val="0"/>
              </a:spcBef>
            </a:pPr>
            <a:endParaRPr lang="en-US" sz="1599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207740" y="2368704"/>
            <a:ext cx="284641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99"/>
              </a:lnSpc>
            </a:pP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Tentang</a:t>
            </a:r>
            <a:r>
              <a:rPr lang="en-US" sz="126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Standar</a:t>
            </a:r>
            <a:r>
              <a:rPr lang="en-US" sz="126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Kompetensi</a:t>
            </a:r>
            <a:r>
              <a:rPr lang="en-US" sz="126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Jabatan</a:t>
            </a:r>
            <a:endParaRPr lang="en-US" sz="1266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1899"/>
              </a:lnSpc>
              <a:spcBef>
                <a:spcPct val="0"/>
              </a:spcBef>
            </a:pPr>
            <a:endParaRPr lang="en-US" sz="1266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811256" y="3644065"/>
            <a:ext cx="2424929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 dirty="0">
                <a:solidFill>
                  <a:srgbClr val="000000"/>
                </a:solidFill>
                <a:latin typeface="Montserrat Bold"/>
              </a:rPr>
              <a:t>PP No. 11 </a:t>
            </a:r>
            <a:r>
              <a:rPr lang="en-US" sz="1599" dirty="0" err="1">
                <a:solidFill>
                  <a:srgbClr val="000000"/>
                </a:solidFill>
                <a:latin typeface="Montserrat Bold"/>
              </a:rPr>
              <a:t>Tahun</a:t>
            </a:r>
            <a:r>
              <a:rPr lang="en-US" sz="1599" dirty="0">
                <a:solidFill>
                  <a:srgbClr val="000000"/>
                </a:solidFill>
                <a:latin typeface="Montserrat Bold"/>
              </a:rPr>
              <a:t> 2017</a:t>
            </a:r>
          </a:p>
          <a:p>
            <a:pPr>
              <a:lnSpc>
                <a:spcPts val="2239"/>
              </a:lnSpc>
            </a:pPr>
            <a:endParaRPr lang="en-US" sz="1599" dirty="0">
              <a:solidFill>
                <a:srgbClr val="000000"/>
              </a:solidFill>
              <a:latin typeface="Montserrat Bold"/>
            </a:endParaRPr>
          </a:p>
          <a:p>
            <a:pPr marL="0" lvl="1">
              <a:lnSpc>
                <a:spcPts val="2239"/>
              </a:lnSpc>
              <a:spcBef>
                <a:spcPct val="0"/>
              </a:spcBef>
            </a:pPr>
            <a:endParaRPr lang="en-US" sz="1599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2789169" y="3937147"/>
            <a:ext cx="2560597" cy="1218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899"/>
              </a:lnSpc>
            </a:pP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Sebagaimana</a:t>
            </a:r>
            <a:r>
              <a:rPr lang="en-US" sz="126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telah</a:t>
            </a:r>
            <a:r>
              <a:rPr lang="en-US" sz="126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diubah</a:t>
            </a:r>
            <a:r>
              <a:rPr lang="en-US" sz="126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dengan</a:t>
            </a:r>
            <a:r>
              <a:rPr lang="en-US" sz="1266" dirty="0">
                <a:solidFill>
                  <a:srgbClr val="000000"/>
                </a:solidFill>
                <a:latin typeface="Montserrat"/>
              </a:rPr>
              <a:t> PP No. 17 </a:t>
            </a: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Tahun</a:t>
            </a:r>
            <a:r>
              <a:rPr lang="en-US" sz="1266" dirty="0">
                <a:solidFill>
                  <a:srgbClr val="000000"/>
                </a:solidFill>
                <a:latin typeface="Montserrat"/>
              </a:rPr>
              <a:t> 2020 </a:t>
            </a: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Tentang</a:t>
            </a:r>
            <a:r>
              <a:rPr lang="en-US" sz="126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Perubahan</a:t>
            </a:r>
            <a:r>
              <a:rPr lang="en-US" sz="126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atas</a:t>
            </a:r>
            <a:r>
              <a:rPr lang="en-US" sz="1266" dirty="0">
                <a:solidFill>
                  <a:srgbClr val="000000"/>
                </a:solidFill>
                <a:latin typeface="Montserrat"/>
              </a:rPr>
              <a:t> PP No. 11 </a:t>
            </a: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Tahun</a:t>
            </a:r>
            <a:r>
              <a:rPr lang="en-US" sz="1266" dirty="0">
                <a:solidFill>
                  <a:srgbClr val="000000"/>
                </a:solidFill>
                <a:latin typeface="Montserrat"/>
              </a:rPr>
              <a:t> 2017 </a:t>
            </a: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tentang</a:t>
            </a:r>
            <a:r>
              <a:rPr lang="en-US" sz="126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Manajemen</a:t>
            </a:r>
            <a:r>
              <a:rPr lang="en-US" sz="1266" dirty="0">
                <a:solidFill>
                  <a:srgbClr val="000000"/>
                </a:solidFill>
                <a:latin typeface="Montserrat"/>
              </a:rPr>
              <a:t> PNS </a:t>
            </a:r>
          </a:p>
          <a:p>
            <a:pPr algn="just">
              <a:lnSpc>
                <a:spcPts val="1899"/>
              </a:lnSpc>
              <a:spcBef>
                <a:spcPct val="0"/>
              </a:spcBef>
            </a:pPr>
            <a:endParaRPr lang="en-US" sz="1266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8081399" y="3568579"/>
            <a:ext cx="2690311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9"/>
              </a:lnSpc>
            </a:pPr>
            <a:r>
              <a:rPr lang="en-US" sz="1599" dirty="0" err="1">
                <a:solidFill>
                  <a:srgbClr val="000000"/>
                </a:solidFill>
                <a:latin typeface="Montserrat Bold"/>
              </a:rPr>
              <a:t>PerLAN</a:t>
            </a:r>
            <a:r>
              <a:rPr lang="en-US" sz="1599" dirty="0">
                <a:solidFill>
                  <a:srgbClr val="000000"/>
                </a:solidFill>
                <a:latin typeface="Montserrat Bold"/>
              </a:rPr>
              <a:t> No. 5 </a:t>
            </a:r>
            <a:r>
              <a:rPr lang="en-US" sz="1599" dirty="0" err="1">
                <a:solidFill>
                  <a:srgbClr val="000000"/>
                </a:solidFill>
                <a:latin typeface="Montserrat Bold"/>
              </a:rPr>
              <a:t>Tahun</a:t>
            </a:r>
            <a:r>
              <a:rPr lang="en-US" sz="1599" dirty="0">
                <a:solidFill>
                  <a:srgbClr val="000000"/>
                </a:solidFill>
                <a:latin typeface="Montserrat Bold"/>
              </a:rPr>
              <a:t> 2022</a:t>
            </a:r>
          </a:p>
          <a:p>
            <a:pPr marL="0" lvl="1">
              <a:lnSpc>
                <a:spcPts val="2239"/>
              </a:lnSpc>
              <a:spcBef>
                <a:spcPct val="0"/>
              </a:spcBef>
            </a:pPr>
            <a:endParaRPr lang="en-US" sz="1599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8081399" y="3823098"/>
            <a:ext cx="2886426" cy="11943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99"/>
              </a:lnSpc>
            </a:pP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Sebagaimana</a:t>
            </a:r>
            <a:r>
              <a:rPr lang="en-US" sz="126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telah</a:t>
            </a:r>
            <a:r>
              <a:rPr lang="en-US" sz="126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diubah</a:t>
            </a:r>
            <a:r>
              <a:rPr lang="en-US" sz="126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dengan</a:t>
            </a:r>
            <a:r>
              <a:rPr lang="en-US" sz="126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PerLAN</a:t>
            </a:r>
            <a:r>
              <a:rPr lang="en-US" sz="1266" dirty="0">
                <a:solidFill>
                  <a:srgbClr val="000000"/>
                </a:solidFill>
                <a:latin typeface="Montserrat"/>
              </a:rPr>
              <a:t> N0. 6 </a:t>
            </a: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Tahun</a:t>
            </a:r>
            <a:r>
              <a:rPr lang="en-US" sz="1266" dirty="0">
                <a:solidFill>
                  <a:srgbClr val="000000"/>
                </a:solidFill>
                <a:latin typeface="Montserrat"/>
              </a:rPr>
              <a:t> 2022 </a:t>
            </a: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Tentang</a:t>
            </a:r>
            <a:r>
              <a:rPr lang="en-US" sz="126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Perubahan</a:t>
            </a:r>
            <a:r>
              <a:rPr lang="en-US" sz="126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atas</a:t>
            </a:r>
            <a:r>
              <a:rPr lang="en-US" sz="126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PerLAN</a:t>
            </a:r>
            <a:r>
              <a:rPr lang="en-US" sz="1266" dirty="0">
                <a:solidFill>
                  <a:srgbClr val="000000"/>
                </a:solidFill>
                <a:latin typeface="Montserrat"/>
              </a:rPr>
              <a:t> No. 5 </a:t>
            </a: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Tahun</a:t>
            </a:r>
            <a:r>
              <a:rPr lang="en-US" sz="1266" dirty="0">
                <a:solidFill>
                  <a:srgbClr val="000000"/>
                </a:solidFill>
                <a:latin typeface="Montserrat"/>
              </a:rPr>
              <a:t> 2022 </a:t>
            </a: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Tentang</a:t>
            </a:r>
            <a:r>
              <a:rPr lang="en-US" sz="126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Penyelenggaraan</a:t>
            </a:r>
            <a:r>
              <a:rPr lang="en-US" sz="126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Pelatihan</a:t>
            </a:r>
            <a:r>
              <a:rPr lang="en-US" sz="126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Struktural</a:t>
            </a:r>
            <a:r>
              <a:rPr lang="en-US" sz="1266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6" dirty="0" err="1">
                <a:solidFill>
                  <a:srgbClr val="000000"/>
                </a:solidFill>
                <a:latin typeface="Montserrat"/>
              </a:rPr>
              <a:t>Kepemimpinan</a:t>
            </a:r>
            <a:endParaRPr lang="en-US" sz="1266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35" name="AutoShape 35"/>
          <p:cNvSpPr/>
          <p:nvPr/>
        </p:nvSpPr>
        <p:spPr>
          <a:xfrm>
            <a:off x="685800" y="6165850"/>
            <a:ext cx="10820400" cy="0"/>
          </a:xfrm>
          <a:prstGeom prst="line">
            <a:avLst/>
          </a:prstGeom>
          <a:ln w="19050" cap="flat">
            <a:solidFill>
              <a:srgbClr val="F9545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6" name="TextBox 36"/>
          <p:cNvSpPr txBox="1"/>
          <p:nvPr/>
        </p:nvSpPr>
        <p:spPr>
          <a:xfrm>
            <a:off x="749452" y="6185453"/>
            <a:ext cx="714509" cy="192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7"/>
              </a:lnSpc>
              <a:spcBef>
                <a:spcPct val="0"/>
              </a:spcBef>
            </a:pPr>
            <a:r>
              <a:rPr lang="en-US" sz="985">
                <a:solidFill>
                  <a:srgbClr val="FFFFFF"/>
                </a:solidFill>
                <a:latin typeface="Montserrat"/>
              </a:rPr>
              <a:t>Slide 03</a:t>
            </a:r>
          </a:p>
        </p:txBody>
      </p:sp>
      <p:sp>
        <p:nvSpPr>
          <p:cNvPr id="37" name="Freeform 37"/>
          <p:cNvSpPr/>
          <p:nvPr/>
        </p:nvSpPr>
        <p:spPr>
          <a:xfrm>
            <a:off x="1668847" y="2122991"/>
            <a:ext cx="472178" cy="489938"/>
          </a:xfrm>
          <a:custGeom>
            <a:avLst/>
            <a:gdLst/>
            <a:ahLst/>
            <a:cxnLst/>
            <a:rect l="l" t="t" r="r" b="b"/>
            <a:pathLst>
              <a:path w="708267" h="734907">
                <a:moveTo>
                  <a:pt x="0" y="0"/>
                </a:moveTo>
                <a:lnTo>
                  <a:pt x="708267" y="0"/>
                </a:lnTo>
                <a:lnTo>
                  <a:pt x="708267" y="734907"/>
                </a:lnTo>
                <a:lnTo>
                  <a:pt x="0" y="734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611034" y="4056350"/>
            <a:ext cx="571357" cy="489938"/>
          </a:xfrm>
          <a:custGeom>
            <a:avLst/>
            <a:gdLst/>
            <a:ahLst/>
            <a:cxnLst/>
            <a:rect l="l" t="t" r="r" b="b"/>
            <a:pathLst>
              <a:path w="857035" h="734907">
                <a:moveTo>
                  <a:pt x="0" y="0"/>
                </a:moveTo>
                <a:lnTo>
                  <a:pt x="857035" y="0"/>
                </a:lnTo>
                <a:lnTo>
                  <a:pt x="857035" y="734907"/>
                </a:lnTo>
                <a:lnTo>
                  <a:pt x="0" y="7349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6899612" y="2153100"/>
            <a:ext cx="558985" cy="429719"/>
          </a:xfrm>
          <a:custGeom>
            <a:avLst/>
            <a:gdLst/>
            <a:ahLst/>
            <a:cxnLst/>
            <a:rect l="l" t="t" r="r" b="b"/>
            <a:pathLst>
              <a:path w="838477" h="644579">
                <a:moveTo>
                  <a:pt x="0" y="0"/>
                </a:moveTo>
                <a:lnTo>
                  <a:pt x="838477" y="0"/>
                </a:lnTo>
                <a:lnTo>
                  <a:pt x="838477" y="644580"/>
                </a:lnTo>
                <a:lnTo>
                  <a:pt x="0" y="6445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6949301" y="4071404"/>
            <a:ext cx="443160" cy="459829"/>
          </a:xfrm>
          <a:custGeom>
            <a:avLst/>
            <a:gdLst/>
            <a:ahLst/>
            <a:cxnLst/>
            <a:rect l="l" t="t" r="r" b="b"/>
            <a:pathLst>
              <a:path w="664740" h="689743">
                <a:moveTo>
                  <a:pt x="0" y="0"/>
                </a:moveTo>
                <a:lnTo>
                  <a:pt x="664740" y="0"/>
                </a:lnTo>
                <a:lnTo>
                  <a:pt x="664740" y="689743"/>
                </a:lnTo>
                <a:lnTo>
                  <a:pt x="0" y="6897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1" name="TextBox 41"/>
          <p:cNvSpPr txBox="1"/>
          <p:nvPr/>
        </p:nvSpPr>
        <p:spPr>
          <a:xfrm>
            <a:off x="1240986" y="5423320"/>
            <a:ext cx="10951014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6670" lvl="1" indent="-158335">
              <a:lnSpc>
                <a:spcPts val="2303"/>
              </a:lnSpc>
              <a:buFont typeface="Arial"/>
              <a:buChar char="•"/>
            </a:pPr>
            <a:r>
              <a:rPr lang="en-US" sz="1467" dirty="0" err="1">
                <a:solidFill>
                  <a:srgbClr val="000000"/>
                </a:solidFill>
                <a:latin typeface="Montserrat Medium"/>
              </a:rPr>
              <a:t>KepLAN</a:t>
            </a:r>
            <a:r>
              <a:rPr lang="en-US" sz="1467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1467" dirty="0" err="1">
                <a:solidFill>
                  <a:srgbClr val="000000"/>
                </a:solidFill>
                <a:latin typeface="Montserrat Medium"/>
              </a:rPr>
              <a:t>Nomor</a:t>
            </a:r>
            <a:r>
              <a:rPr lang="en-US" sz="1467" dirty="0">
                <a:solidFill>
                  <a:srgbClr val="000000"/>
                </a:solidFill>
                <a:latin typeface="Montserrat Medium"/>
              </a:rPr>
              <a:t> 1/K.1/PDP.07/2023 </a:t>
            </a:r>
            <a:r>
              <a:rPr lang="en-US" sz="1467" dirty="0" err="1">
                <a:solidFill>
                  <a:srgbClr val="000000"/>
                </a:solidFill>
                <a:latin typeface="Montserrat Medium"/>
              </a:rPr>
              <a:t>tentang</a:t>
            </a:r>
            <a:r>
              <a:rPr lang="en-US" sz="1467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1467" dirty="0" err="1">
                <a:solidFill>
                  <a:srgbClr val="000000"/>
                </a:solidFill>
                <a:latin typeface="Montserrat Medium"/>
              </a:rPr>
              <a:t>Kurikulum</a:t>
            </a:r>
            <a:r>
              <a:rPr lang="en-US" sz="1467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1467" dirty="0" err="1">
                <a:solidFill>
                  <a:srgbClr val="000000"/>
                </a:solidFill>
                <a:latin typeface="Montserrat Medium"/>
              </a:rPr>
              <a:t>Pelatihan</a:t>
            </a:r>
            <a:r>
              <a:rPr lang="en-US" sz="1467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1467" dirty="0" err="1">
                <a:solidFill>
                  <a:srgbClr val="000000"/>
                </a:solidFill>
                <a:latin typeface="Montserrat Medium"/>
              </a:rPr>
              <a:t>Struktural</a:t>
            </a:r>
            <a:r>
              <a:rPr lang="en-US" sz="1467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1467" dirty="0" err="1">
                <a:solidFill>
                  <a:srgbClr val="000000"/>
                </a:solidFill>
                <a:latin typeface="Montserrat Medium"/>
              </a:rPr>
              <a:t>Kepemimpinan</a:t>
            </a:r>
            <a:endParaRPr lang="en-US" sz="1467" dirty="0">
              <a:solidFill>
                <a:srgbClr val="000000"/>
              </a:solidFill>
              <a:latin typeface="Montserrat Medium"/>
            </a:endParaRPr>
          </a:p>
          <a:p>
            <a:pPr marL="316670" lvl="1" indent="-158335">
              <a:lnSpc>
                <a:spcPts val="2303"/>
              </a:lnSpc>
              <a:buFont typeface="Arial"/>
              <a:buChar char="•"/>
            </a:pPr>
            <a:r>
              <a:rPr lang="en-US" sz="1467" dirty="0" err="1">
                <a:solidFill>
                  <a:srgbClr val="000000"/>
                </a:solidFill>
                <a:latin typeface="Montserrat Medium"/>
              </a:rPr>
              <a:t>KepLAN</a:t>
            </a:r>
            <a:r>
              <a:rPr lang="en-US" sz="1467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1467" dirty="0" err="1">
                <a:solidFill>
                  <a:srgbClr val="000000"/>
                </a:solidFill>
                <a:latin typeface="Montserrat Medium"/>
              </a:rPr>
              <a:t>Nomor</a:t>
            </a:r>
            <a:r>
              <a:rPr lang="en-US" sz="1467" dirty="0">
                <a:solidFill>
                  <a:srgbClr val="000000"/>
                </a:solidFill>
                <a:latin typeface="Montserrat Medium"/>
              </a:rPr>
              <a:t> 2/K.1/PDP.07/2023 </a:t>
            </a:r>
            <a:r>
              <a:rPr lang="en-US" sz="1467" dirty="0" err="1">
                <a:solidFill>
                  <a:srgbClr val="000000"/>
                </a:solidFill>
                <a:latin typeface="Montserrat Medium"/>
              </a:rPr>
              <a:t>tentang</a:t>
            </a:r>
            <a:r>
              <a:rPr lang="en-US" sz="1467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1467" dirty="0" err="1">
                <a:solidFill>
                  <a:srgbClr val="000000"/>
                </a:solidFill>
                <a:latin typeface="Montserrat Medium"/>
              </a:rPr>
              <a:t>Pedoman</a:t>
            </a:r>
            <a:r>
              <a:rPr lang="en-US" sz="1467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1467" dirty="0" err="1">
                <a:solidFill>
                  <a:srgbClr val="000000"/>
                </a:solidFill>
                <a:latin typeface="Montserrat Medium"/>
              </a:rPr>
              <a:t>Penyelenggaraan</a:t>
            </a:r>
            <a:r>
              <a:rPr lang="en-US" sz="1467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1467" dirty="0" err="1">
                <a:solidFill>
                  <a:srgbClr val="000000"/>
                </a:solidFill>
                <a:latin typeface="Montserrat Medium"/>
              </a:rPr>
              <a:t>Pelatihan</a:t>
            </a:r>
            <a:r>
              <a:rPr lang="en-US" sz="1467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1467" dirty="0" err="1">
                <a:solidFill>
                  <a:srgbClr val="000000"/>
                </a:solidFill>
                <a:latin typeface="Montserrat Medium"/>
              </a:rPr>
              <a:t>Struktural</a:t>
            </a:r>
            <a:r>
              <a:rPr lang="en-US" sz="1467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1467" dirty="0" err="1">
                <a:solidFill>
                  <a:srgbClr val="000000"/>
                </a:solidFill>
                <a:latin typeface="Montserrat Medium"/>
              </a:rPr>
              <a:t>Kepemimpinan</a:t>
            </a:r>
            <a:endParaRPr lang="en-US" sz="1467" dirty="0">
              <a:solidFill>
                <a:srgbClr val="000000"/>
              </a:solidFill>
              <a:latin typeface="Montserrat Medium"/>
            </a:endParaRPr>
          </a:p>
          <a:p>
            <a:pPr>
              <a:lnSpc>
                <a:spcPts val="2303"/>
              </a:lnSpc>
            </a:pPr>
            <a:endParaRPr lang="en-US" sz="1467" dirty="0">
              <a:solidFill>
                <a:srgbClr val="000000"/>
              </a:solidFill>
              <a:latin typeface="Montserrat Medium"/>
            </a:endParaRPr>
          </a:p>
        </p:txBody>
      </p:sp>
      <p:sp>
        <p:nvSpPr>
          <p:cNvPr id="42" name="Freeform 42"/>
          <p:cNvSpPr/>
          <p:nvPr/>
        </p:nvSpPr>
        <p:spPr>
          <a:xfrm>
            <a:off x="573764" y="244701"/>
            <a:ext cx="1334445" cy="596812"/>
          </a:xfrm>
          <a:custGeom>
            <a:avLst/>
            <a:gdLst/>
            <a:ahLst/>
            <a:cxnLst/>
            <a:rect l="l" t="t" r="r" b="b"/>
            <a:pathLst>
              <a:path w="2001668" h="895218">
                <a:moveTo>
                  <a:pt x="0" y="0"/>
                </a:moveTo>
                <a:lnTo>
                  <a:pt x="2001668" y="0"/>
                </a:lnTo>
                <a:lnTo>
                  <a:pt x="2001668" y="895219"/>
                </a:lnTo>
                <a:lnTo>
                  <a:pt x="0" y="8952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87752386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405291" y="780462"/>
            <a:ext cx="11392774" cy="5847907"/>
            <a:chOff x="560566" y="797714"/>
            <a:chExt cx="11392774" cy="5847907"/>
          </a:xfrm>
        </p:grpSpPr>
        <p:grpSp>
          <p:nvGrpSpPr>
            <p:cNvPr id="34" name="Group 33"/>
            <p:cNvGrpSpPr/>
            <p:nvPr/>
          </p:nvGrpSpPr>
          <p:grpSpPr>
            <a:xfrm>
              <a:off x="560566" y="797714"/>
              <a:ext cx="11392774" cy="5847907"/>
              <a:chOff x="560566" y="797714"/>
              <a:chExt cx="11392774" cy="5847907"/>
            </a:xfrm>
          </p:grpSpPr>
          <p:sp>
            <p:nvSpPr>
              <p:cNvPr id="2" name="object 14"/>
              <p:cNvSpPr/>
              <p:nvPr/>
            </p:nvSpPr>
            <p:spPr>
              <a:xfrm>
                <a:off x="948905" y="797714"/>
                <a:ext cx="11004433" cy="125325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/>
              <a:lstStyle/>
              <a:p>
                <a:pPr algn="ctr"/>
                <a:r>
                  <a:rPr lang="en-US" sz="1900" b="1" dirty="0">
                    <a:solidFill>
                      <a:schemeClr val="bg1"/>
                    </a:solidFill>
                    <a:latin typeface="Bebas Neue"/>
                  </a:rPr>
                  <a:t>TEMA NASIONAL PELATIHAN KEPEMIMPINAN NASIONAL TAHUN 2024</a:t>
                </a:r>
              </a:p>
              <a:p>
                <a:pPr algn="ctr"/>
                <a:endParaRPr lang="en-US" sz="1900" b="1" dirty="0">
                  <a:solidFill>
                    <a:schemeClr val="bg1"/>
                  </a:solidFill>
                  <a:latin typeface="Bebas Neue"/>
                </a:endParaRPr>
              </a:p>
              <a:p>
                <a:pPr algn="ctr"/>
                <a:r>
                  <a:rPr lang="en-US" sz="1900" b="1" spc="237" dirty="0">
                    <a:solidFill>
                      <a:schemeClr val="bg1"/>
                    </a:solidFill>
                    <a:latin typeface="Montserrat Bold"/>
                  </a:rPr>
                  <a:t>“</a:t>
                </a:r>
                <a:r>
                  <a:rPr lang="en-US" sz="1900" b="1" spc="237" dirty="0" err="1">
                    <a:solidFill>
                      <a:schemeClr val="bg1"/>
                    </a:solidFill>
                    <a:latin typeface="Montserrat Bold"/>
                  </a:rPr>
                  <a:t>Penguatan</a:t>
                </a:r>
                <a:r>
                  <a:rPr lang="en-US" sz="1900" b="1" spc="237" dirty="0">
                    <a:solidFill>
                      <a:schemeClr val="bg1"/>
                    </a:solidFill>
                    <a:latin typeface="Montserrat Bold"/>
                  </a:rPr>
                  <a:t> </a:t>
                </a:r>
                <a:r>
                  <a:rPr lang="en-US" sz="1900" b="1" spc="237" dirty="0" err="1">
                    <a:solidFill>
                      <a:schemeClr val="bg1"/>
                    </a:solidFill>
                    <a:latin typeface="Montserrat Bold"/>
                  </a:rPr>
                  <a:t>Peran</a:t>
                </a:r>
                <a:r>
                  <a:rPr lang="en-US" sz="1900" b="1" spc="237" dirty="0">
                    <a:solidFill>
                      <a:schemeClr val="bg1"/>
                    </a:solidFill>
                    <a:latin typeface="Montserrat Bold"/>
                  </a:rPr>
                  <a:t> </a:t>
                </a:r>
                <a:r>
                  <a:rPr lang="en-US" sz="1900" b="1" spc="237" dirty="0" err="1">
                    <a:solidFill>
                      <a:schemeClr val="bg1"/>
                    </a:solidFill>
                    <a:latin typeface="Montserrat Bold"/>
                  </a:rPr>
                  <a:t>Kepemimpinan</a:t>
                </a:r>
                <a:r>
                  <a:rPr lang="en-US" sz="1900" b="1" spc="237" dirty="0">
                    <a:solidFill>
                      <a:schemeClr val="bg1"/>
                    </a:solidFill>
                    <a:latin typeface="Montserrat Bold"/>
                  </a:rPr>
                  <a:t> Nasional </a:t>
                </a:r>
                <a:r>
                  <a:rPr lang="en-US" sz="1900" b="1" spc="237" dirty="0" err="1">
                    <a:solidFill>
                      <a:schemeClr val="bg1"/>
                    </a:solidFill>
                    <a:latin typeface="Montserrat Bold"/>
                  </a:rPr>
                  <a:t>dalam</a:t>
                </a:r>
                <a:r>
                  <a:rPr lang="en-US" sz="1900" b="1" spc="237" dirty="0">
                    <a:solidFill>
                      <a:schemeClr val="bg1"/>
                    </a:solidFill>
                    <a:latin typeface="Montserrat Bold"/>
                  </a:rPr>
                  <a:t> </a:t>
                </a:r>
                <a:r>
                  <a:rPr lang="en-US" sz="1900" b="1" spc="237" dirty="0" err="1">
                    <a:solidFill>
                      <a:schemeClr val="bg1"/>
                    </a:solidFill>
                    <a:latin typeface="Montserrat Bold"/>
                  </a:rPr>
                  <a:t>Transformasi</a:t>
                </a:r>
                <a:r>
                  <a:rPr lang="en-US" sz="1900" b="1" spc="237" dirty="0">
                    <a:solidFill>
                      <a:schemeClr val="bg1"/>
                    </a:solidFill>
                    <a:latin typeface="Montserrat Bold"/>
                  </a:rPr>
                  <a:t> Tata </a:t>
                </a:r>
                <a:r>
                  <a:rPr lang="en-US" sz="1900" b="1" spc="237" dirty="0" err="1">
                    <a:solidFill>
                      <a:schemeClr val="bg1"/>
                    </a:solidFill>
                    <a:latin typeface="Montserrat Bold"/>
                  </a:rPr>
                  <a:t>Kelola</a:t>
                </a:r>
                <a:r>
                  <a:rPr lang="en-US" sz="1900" b="1" spc="237" dirty="0">
                    <a:solidFill>
                      <a:schemeClr val="bg1"/>
                    </a:solidFill>
                    <a:latin typeface="Montserrat Bold"/>
                  </a:rPr>
                  <a:t> </a:t>
                </a:r>
                <a:r>
                  <a:rPr lang="en-US" sz="1900" b="1" spc="237" dirty="0" err="1">
                    <a:solidFill>
                      <a:schemeClr val="bg1"/>
                    </a:solidFill>
                    <a:latin typeface="Montserrat Bold"/>
                  </a:rPr>
                  <a:t>Pemerintahan</a:t>
                </a:r>
                <a:r>
                  <a:rPr lang="en-US" sz="1900" b="1" spc="237" dirty="0">
                    <a:solidFill>
                      <a:schemeClr val="bg1"/>
                    </a:solidFill>
                    <a:latin typeface="Montserrat Bold"/>
                  </a:rPr>
                  <a:t> </a:t>
                </a:r>
                <a:r>
                  <a:rPr lang="en-US" sz="1900" b="1" spc="237" dirty="0" err="1">
                    <a:solidFill>
                      <a:schemeClr val="bg1"/>
                    </a:solidFill>
                    <a:latin typeface="Montserrat Bold"/>
                  </a:rPr>
                  <a:t>Untuk</a:t>
                </a:r>
                <a:r>
                  <a:rPr lang="en-US" sz="1900" b="1" spc="237" dirty="0">
                    <a:solidFill>
                      <a:schemeClr val="bg1"/>
                    </a:solidFill>
                    <a:latin typeface="Montserrat Bold"/>
                  </a:rPr>
                  <a:t> </a:t>
                </a:r>
                <a:r>
                  <a:rPr lang="en-US" sz="1900" b="1" spc="237" dirty="0" err="1">
                    <a:solidFill>
                      <a:schemeClr val="bg1"/>
                    </a:solidFill>
                    <a:latin typeface="Montserrat Bold"/>
                  </a:rPr>
                  <a:t>Mewujudkan</a:t>
                </a:r>
                <a:r>
                  <a:rPr lang="en-US" sz="1900" b="1" spc="237" dirty="0">
                    <a:solidFill>
                      <a:schemeClr val="bg1"/>
                    </a:solidFill>
                    <a:latin typeface="Montserrat Bold"/>
                  </a:rPr>
                  <a:t> </a:t>
                </a:r>
                <a:r>
                  <a:rPr lang="en-US" sz="1900" b="1" spc="237" dirty="0" err="1">
                    <a:solidFill>
                      <a:schemeClr val="bg1"/>
                    </a:solidFill>
                    <a:latin typeface="Montserrat Bold"/>
                  </a:rPr>
                  <a:t>Visi</a:t>
                </a:r>
                <a:r>
                  <a:rPr lang="en-US" sz="1900" b="1" spc="237" dirty="0">
                    <a:solidFill>
                      <a:schemeClr val="bg1"/>
                    </a:solidFill>
                    <a:latin typeface="Montserrat Bold"/>
                  </a:rPr>
                  <a:t> Indonesia 2029”</a:t>
                </a:r>
                <a:endParaRPr lang="en-US" sz="1900" b="1" dirty="0">
                  <a:solidFill>
                    <a:schemeClr val="bg1"/>
                  </a:solidFill>
                  <a:latin typeface="Bebas Neue"/>
                </a:endParaRPr>
              </a:p>
            </p:txBody>
          </p:sp>
          <p:sp>
            <p:nvSpPr>
              <p:cNvPr id="3" name="object 14"/>
              <p:cNvSpPr/>
              <p:nvPr/>
            </p:nvSpPr>
            <p:spPr>
              <a:xfrm>
                <a:off x="4755078" y="2489558"/>
                <a:ext cx="3701846" cy="678426"/>
              </a:xfrm>
              <a:prstGeom prst="rect">
                <a:avLst/>
              </a:prstGeom>
              <a:solidFill>
                <a:srgbClr val="7030A0"/>
              </a:solidFill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/>
              <a:lstStyle/>
              <a:p>
                <a:pPr algn="ctr"/>
                <a:r>
                  <a:rPr lang="en-US" sz="1300" b="1" dirty="0" err="1">
                    <a:solidFill>
                      <a:schemeClr val="bg1"/>
                    </a:solidFill>
                    <a:latin typeface="Bebas Neue" panose="020B0606020202050201"/>
                  </a:rPr>
                  <a:t>Integrasi</a:t>
                </a:r>
                <a:r>
                  <a:rPr lang="en-US" sz="1300" b="1" dirty="0">
                    <a:solidFill>
                      <a:schemeClr val="bg1"/>
                    </a:solidFill>
                    <a:latin typeface="Bebas Neue"/>
                  </a:rPr>
                  <a:t> </a:t>
                </a:r>
                <a:r>
                  <a:rPr lang="en-US" sz="1300" b="1" dirty="0" err="1">
                    <a:solidFill>
                      <a:schemeClr val="bg1"/>
                    </a:solidFill>
                    <a:latin typeface="Bebas Neue"/>
                  </a:rPr>
                  <a:t>Visi</a:t>
                </a:r>
                <a:r>
                  <a:rPr lang="en-US" sz="1300" b="1" dirty="0">
                    <a:solidFill>
                      <a:schemeClr val="bg1"/>
                    </a:solidFill>
                    <a:latin typeface="Bebas Neue"/>
                  </a:rPr>
                  <a:t> Indonesia 2029 </a:t>
                </a:r>
                <a:r>
                  <a:rPr lang="en-US" sz="1300" b="1" dirty="0" err="1">
                    <a:solidFill>
                      <a:schemeClr val="bg1"/>
                    </a:solidFill>
                    <a:latin typeface="Bebas Neue"/>
                  </a:rPr>
                  <a:t>dalam</a:t>
                </a:r>
                <a:r>
                  <a:rPr lang="en-US" sz="1300" b="1" dirty="0">
                    <a:solidFill>
                      <a:schemeClr val="bg1"/>
                    </a:solidFill>
                    <a:latin typeface="Bebas Neue"/>
                  </a:rPr>
                  <a:t> </a:t>
                </a:r>
                <a:r>
                  <a:rPr lang="en-US" sz="1300" b="1" dirty="0" err="1">
                    <a:solidFill>
                      <a:schemeClr val="bg1"/>
                    </a:solidFill>
                    <a:latin typeface="Bebas Neue"/>
                  </a:rPr>
                  <a:t>Pembelajaran</a:t>
                </a:r>
                <a:endParaRPr lang="en-US" sz="1300" b="1" dirty="0">
                  <a:solidFill>
                    <a:schemeClr val="bg1"/>
                  </a:solidFill>
                  <a:latin typeface="Bebas Neue"/>
                </a:endParaRPr>
              </a:p>
            </p:txBody>
          </p:sp>
          <p:sp>
            <p:nvSpPr>
              <p:cNvPr id="4" name="object 14"/>
              <p:cNvSpPr/>
              <p:nvPr/>
            </p:nvSpPr>
            <p:spPr>
              <a:xfrm>
                <a:off x="9715257" y="2468539"/>
                <a:ext cx="1399027" cy="67842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/>
              <a:lstStyle/>
              <a:p>
                <a:pPr algn="ctr"/>
                <a:r>
                  <a:rPr lang="en-US" sz="1300" b="1" dirty="0" err="1">
                    <a:solidFill>
                      <a:schemeClr val="bg1"/>
                    </a:solidFill>
                    <a:latin typeface="Bebas Neue" panose="020B0606020202050201"/>
                  </a:rPr>
                  <a:t>Proyek</a:t>
                </a:r>
                <a:r>
                  <a:rPr lang="en-US" sz="1300" b="1" dirty="0">
                    <a:solidFill>
                      <a:schemeClr val="bg1"/>
                    </a:solidFill>
                    <a:latin typeface="Bebas Neue"/>
                  </a:rPr>
                  <a:t> </a:t>
                </a:r>
                <a:r>
                  <a:rPr lang="en-US" sz="1300" b="1" dirty="0" err="1">
                    <a:solidFill>
                      <a:schemeClr val="bg1"/>
                    </a:solidFill>
                    <a:latin typeface="Bebas Neue"/>
                  </a:rPr>
                  <a:t>Perubahan</a:t>
                </a:r>
                <a:endParaRPr lang="en-US" sz="1300" b="1" dirty="0">
                  <a:solidFill>
                    <a:schemeClr val="bg1"/>
                  </a:solidFill>
                  <a:latin typeface="Bebas Neue"/>
                </a:endParaRPr>
              </a:p>
            </p:txBody>
          </p:sp>
          <p:sp>
            <p:nvSpPr>
              <p:cNvPr id="5" name="object 14"/>
              <p:cNvSpPr/>
              <p:nvPr/>
            </p:nvSpPr>
            <p:spPr>
              <a:xfrm>
                <a:off x="560567" y="2380046"/>
                <a:ext cx="3388398" cy="940535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/>
              <a:lstStyle/>
              <a:p>
                <a:pPr marL="1146175" indent="-1146175"/>
                <a:r>
                  <a:rPr lang="en-US" sz="1400" b="1" dirty="0" err="1">
                    <a:solidFill>
                      <a:schemeClr val="bg1"/>
                    </a:solidFill>
                    <a:latin typeface="Bebas Neue" panose="020B0606020202050201"/>
                  </a:rPr>
                  <a:t>Tema</a:t>
                </a:r>
                <a:r>
                  <a:rPr lang="en-US" sz="1400" b="1" dirty="0">
                    <a:solidFill>
                      <a:schemeClr val="bg1"/>
                    </a:solidFill>
                    <a:latin typeface="Bebas Neue"/>
                  </a:rPr>
                  <a:t> PKN II: </a:t>
                </a:r>
                <a:r>
                  <a:rPr lang="en-US" sz="1400" b="1" dirty="0" err="1" smtClean="0">
                    <a:solidFill>
                      <a:srgbClr val="FFC000"/>
                    </a:solidFill>
                    <a:latin typeface="Bebas Neue"/>
                  </a:rPr>
                  <a:t>Transformasi</a:t>
                </a:r>
                <a:r>
                  <a:rPr lang="en-US" sz="1400" b="1" dirty="0" smtClean="0">
                    <a:solidFill>
                      <a:srgbClr val="FFC000"/>
                    </a:solidFill>
                    <a:latin typeface="Bebas Neue"/>
                  </a:rPr>
                  <a:t> Digital </a:t>
                </a:r>
                <a:r>
                  <a:rPr lang="en-US" sz="1400" b="1" dirty="0" err="1" smtClean="0">
                    <a:solidFill>
                      <a:srgbClr val="FFC000"/>
                    </a:solidFill>
                    <a:latin typeface="Bebas Neue"/>
                  </a:rPr>
                  <a:t>Guna</a:t>
                </a:r>
                <a:r>
                  <a:rPr lang="en-US" sz="1400" b="1" dirty="0" smtClean="0">
                    <a:solidFill>
                      <a:srgbClr val="FFC000"/>
                    </a:solidFill>
                    <a:latin typeface="Bebas Neue"/>
                  </a:rPr>
                  <a:t> </a:t>
                </a:r>
                <a:r>
                  <a:rPr lang="en-US" sz="1400" b="1" dirty="0" err="1" smtClean="0">
                    <a:solidFill>
                      <a:srgbClr val="FFC000"/>
                    </a:solidFill>
                    <a:latin typeface="Bebas Neue"/>
                  </a:rPr>
                  <a:t>Mewujudkan</a:t>
                </a:r>
                <a:r>
                  <a:rPr lang="en-US" sz="1400" b="1" dirty="0" smtClean="0">
                    <a:solidFill>
                      <a:srgbClr val="FFC000"/>
                    </a:solidFill>
                    <a:latin typeface="Bebas Neue"/>
                  </a:rPr>
                  <a:t> Tata </a:t>
                </a:r>
                <a:r>
                  <a:rPr lang="en-US" sz="1400" b="1" dirty="0" err="1" smtClean="0">
                    <a:solidFill>
                      <a:srgbClr val="FFC000"/>
                    </a:solidFill>
                    <a:latin typeface="Bebas Neue"/>
                  </a:rPr>
                  <a:t>Kelola</a:t>
                </a:r>
                <a:r>
                  <a:rPr lang="en-US" sz="1400" b="1" dirty="0" smtClean="0">
                    <a:solidFill>
                      <a:srgbClr val="FFC000"/>
                    </a:solidFill>
                    <a:latin typeface="Bebas Neue"/>
                  </a:rPr>
                  <a:t> </a:t>
                </a:r>
                <a:r>
                  <a:rPr lang="en-US" sz="1400" b="1" dirty="0" err="1" smtClean="0">
                    <a:solidFill>
                      <a:srgbClr val="FFC000"/>
                    </a:solidFill>
                    <a:latin typeface="Bebas Neue"/>
                  </a:rPr>
                  <a:t>Pemerintahan</a:t>
                </a:r>
                <a:r>
                  <a:rPr lang="en-US" sz="1400" b="1" dirty="0" smtClean="0">
                    <a:solidFill>
                      <a:srgbClr val="FFC000"/>
                    </a:solidFill>
                    <a:latin typeface="Bebas Neue"/>
                  </a:rPr>
                  <a:t> yang </a:t>
                </a:r>
                <a:r>
                  <a:rPr lang="en-US" sz="1400" b="1" dirty="0" err="1" smtClean="0">
                    <a:solidFill>
                      <a:srgbClr val="FFC000"/>
                    </a:solidFill>
                    <a:latin typeface="Bebas Neue"/>
                  </a:rPr>
                  <a:t>Bersih</a:t>
                </a:r>
                <a:r>
                  <a:rPr lang="en-US" sz="1400" b="1" dirty="0" smtClean="0">
                    <a:solidFill>
                      <a:srgbClr val="FFC000"/>
                    </a:solidFill>
                    <a:latin typeface="Bebas Neue"/>
                  </a:rPr>
                  <a:t> </a:t>
                </a:r>
                <a:r>
                  <a:rPr lang="en-US" sz="1400" b="1" dirty="0" err="1" smtClean="0">
                    <a:solidFill>
                      <a:srgbClr val="FFC000"/>
                    </a:solidFill>
                    <a:latin typeface="Bebas Neue"/>
                  </a:rPr>
                  <a:t>dan</a:t>
                </a:r>
                <a:r>
                  <a:rPr lang="en-US" sz="1400" b="1" dirty="0" smtClean="0">
                    <a:solidFill>
                      <a:srgbClr val="FFC000"/>
                    </a:solidFill>
                    <a:latin typeface="Bebas Neue"/>
                  </a:rPr>
                  <a:t> </a:t>
                </a:r>
                <a:r>
                  <a:rPr lang="en-US" sz="1400" b="1" dirty="0" err="1" smtClean="0">
                    <a:solidFill>
                      <a:srgbClr val="FFC000"/>
                    </a:solidFill>
                    <a:latin typeface="Bebas Neue"/>
                  </a:rPr>
                  <a:t>Terintegrasi</a:t>
                </a:r>
                <a:endParaRPr lang="en-US" sz="1400" b="1" dirty="0">
                  <a:solidFill>
                    <a:srgbClr val="FFC000"/>
                  </a:solidFill>
                  <a:latin typeface="Bebas Neue"/>
                </a:endParaRPr>
              </a:p>
            </p:txBody>
          </p:sp>
          <p:sp>
            <p:nvSpPr>
              <p:cNvPr id="6" name="object 14"/>
              <p:cNvSpPr/>
              <p:nvPr/>
            </p:nvSpPr>
            <p:spPr>
              <a:xfrm>
                <a:off x="9590417" y="3392027"/>
                <a:ext cx="1837208" cy="204794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/>
              <a:lstStyle/>
              <a:p>
                <a:pPr algn="ctr"/>
                <a:r>
                  <a:rPr lang="en-US" sz="1300" b="1" i="1" dirty="0">
                    <a:solidFill>
                      <a:schemeClr val="bg1"/>
                    </a:solidFill>
                    <a:latin typeface="Bebas Neue" panose="020B0606020202050201"/>
                  </a:rPr>
                  <a:t>Output</a:t>
                </a:r>
                <a:r>
                  <a:rPr lang="en-US" sz="1300" b="1" dirty="0">
                    <a:solidFill>
                      <a:schemeClr val="bg1"/>
                    </a:solidFill>
                    <a:latin typeface="Bebas Neue" panose="020B0606020202050201"/>
                  </a:rPr>
                  <a:t>:</a:t>
                </a:r>
              </a:p>
              <a:p>
                <a:pPr algn="ctr"/>
                <a:r>
                  <a:rPr lang="en-US" sz="1300" dirty="0" err="1">
                    <a:solidFill>
                      <a:schemeClr val="bg1"/>
                    </a:solidFill>
                    <a:latin typeface="Bebas Neue"/>
                  </a:rPr>
                  <a:t>Proyek</a:t>
                </a:r>
                <a:r>
                  <a:rPr lang="en-US" sz="1300" dirty="0">
                    <a:solidFill>
                      <a:schemeClr val="bg1"/>
                    </a:solidFill>
                    <a:latin typeface="Bebas Neue"/>
                  </a:rPr>
                  <a:t> </a:t>
                </a:r>
                <a:r>
                  <a:rPr lang="en-US" sz="1300" dirty="0" err="1">
                    <a:solidFill>
                      <a:schemeClr val="bg1"/>
                    </a:solidFill>
                    <a:latin typeface="Bebas Neue"/>
                  </a:rPr>
                  <a:t>Perubahan</a:t>
                </a:r>
                <a:r>
                  <a:rPr lang="en-US" sz="1300" dirty="0">
                    <a:solidFill>
                      <a:schemeClr val="bg1"/>
                    </a:solidFill>
                    <a:latin typeface="Bebas Neue"/>
                  </a:rPr>
                  <a:t> </a:t>
                </a:r>
                <a:r>
                  <a:rPr lang="en-US" sz="1300" err="1">
                    <a:solidFill>
                      <a:schemeClr val="bg1"/>
                    </a:solidFill>
                    <a:latin typeface="Bebas Neue"/>
                  </a:rPr>
                  <a:t>terkait</a:t>
                </a:r>
                <a:r>
                  <a:rPr lang="en-US" sz="1300">
                    <a:solidFill>
                      <a:schemeClr val="bg1"/>
                    </a:solidFill>
                    <a:latin typeface="Bebas Neue"/>
                  </a:rPr>
                  <a:t> Penguatan Peran Kepemimpinan Nasional dalam Transformasi Tata Kelola Pemerintahan Untuk Mewujudkan Visi Indonesia 2029</a:t>
                </a:r>
                <a:endParaRPr lang="en-US" sz="1300" dirty="0">
                  <a:solidFill>
                    <a:schemeClr val="bg1"/>
                  </a:solidFill>
                  <a:latin typeface="Bebas Neue"/>
                </a:endParaRPr>
              </a:p>
            </p:txBody>
          </p:sp>
          <p:sp>
            <p:nvSpPr>
              <p:cNvPr id="7" name="object 14"/>
              <p:cNvSpPr/>
              <p:nvPr/>
            </p:nvSpPr>
            <p:spPr>
              <a:xfrm>
                <a:off x="560566" y="3649660"/>
                <a:ext cx="8268480" cy="2637512"/>
              </a:xfrm>
              <a:prstGeom prst="rect">
                <a:avLst/>
              </a:prstGeom>
              <a:solidFill>
                <a:srgbClr val="CEFEFD"/>
              </a:solidFill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/>
              <a:lstStyle/>
              <a:p>
                <a:pPr algn="ctr"/>
                <a:r>
                  <a:rPr lang="en-US" sz="800" b="1" dirty="0">
                    <a:solidFill>
                      <a:schemeClr val="bg1"/>
                    </a:solidFill>
                    <a:latin typeface="Bebas Neue" panose="020B0606020202050201"/>
                  </a:rPr>
                  <a:t>   </a:t>
                </a:r>
              </a:p>
              <a:p>
                <a:pPr algn="ctr"/>
                <a:r>
                  <a:rPr lang="en-US" sz="1300" b="1" dirty="0">
                    <a:solidFill>
                      <a:schemeClr val="tx1"/>
                    </a:solidFill>
                    <a:latin typeface="Bebas Neue"/>
                  </a:rPr>
                  <a:t>                            </a:t>
                </a:r>
                <a:r>
                  <a:rPr lang="en-US" sz="1300" b="1" dirty="0" err="1">
                    <a:solidFill>
                      <a:schemeClr val="tx1"/>
                    </a:solidFill>
                    <a:latin typeface="Bebas Neue"/>
                  </a:rPr>
                  <a:t>Visitasi</a:t>
                </a:r>
                <a:r>
                  <a:rPr lang="en-US" sz="1300" b="1" dirty="0">
                    <a:solidFill>
                      <a:schemeClr val="tx1"/>
                    </a:solidFill>
                    <a:latin typeface="Bebas Neue"/>
                  </a:rPr>
                  <a:t> </a:t>
                </a:r>
                <a:r>
                  <a:rPr lang="en-US" sz="1300" b="1" dirty="0" err="1">
                    <a:solidFill>
                      <a:schemeClr val="tx1"/>
                    </a:solidFill>
                    <a:latin typeface="Bebas Neue"/>
                  </a:rPr>
                  <a:t>Kepemimpinan</a:t>
                </a:r>
                <a:r>
                  <a:rPr lang="en-US" sz="1300" b="1" dirty="0">
                    <a:solidFill>
                      <a:schemeClr val="tx1"/>
                    </a:solidFill>
                    <a:latin typeface="Bebas Neue"/>
                  </a:rPr>
                  <a:t> Nasional		                    </a:t>
                </a:r>
                <a:r>
                  <a:rPr lang="en-US" sz="1300" b="1" i="1" dirty="0">
                    <a:solidFill>
                      <a:schemeClr val="tx1"/>
                    </a:solidFill>
                    <a:latin typeface="Bebas Neue"/>
                  </a:rPr>
                  <a:t>Policy Brief</a:t>
                </a:r>
                <a:r>
                  <a:rPr lang="en-US" sz="1300" b="1" dirty="0">
                    <a:solidFill>
                      <a:schemeClr val="tx1"/>
                    </a:solidFill>
                    <a:latin typeface="Bebas Neue"/>
                  </a:rPr>
                  <a:t>						</a:t>
                </a:r>
              </a:p>
            </p:txBody>
          </p:sp>
          <p:sp>
            <p:nvSpPr>
              <p:cNvPr id="9" name="object 14"/>
              <p:cNvSpPr/>
              <p:nvPr/>
            </p:nvSpPr>
            <p:spPr>
              <a:xfrm>
                <a:off x="784896" y="4050755"/>
                <a:ext cx="5102705" cy="156463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/>
              <a:lstStyle/>
              <a:p>
                <a:pPr marL="461963" indent="-346075" algn="just">
                  <a:buFontTx/>
                  <a:buAutoNum type="arabicPeriod"/>
                  <a:defRPr/>
                </a:pPr>
                <a:r>
                  <a:rPr lang="en-US" sz="1300" dirty="0" err="1" smtClean="0">
                    <a:solidFill>
                      <a:schemeClr val="bg1"/>
                    </a:solidFill>
                    <a:latin typeface="Bebas Neue"/>
                  </a:rPr>
                  <a:t>Digitalisasi</a:t>
                </a:r>
                <a:r>
                  <a:rPr lang="en-US" sz="1300" dirty="0" smtClean="0">
                    <a:solidFill>
                      <a:schemeClr val="bg1"/>
                    </a:solidFill>
                    <a:latin typeface="Bebas Neue"/>
                  </a:rPr>
                  <a:t> </a:t>
                </a:r>
                <a:r>
                  <a:rPr lang="en-US" sz="1300" dirty="0" err="1" smtClean="0">
                    <a:solidFill>
                      <a:schemeClr val="bg1"/>
                    </a:solidFill>
                    <a:latin typeface="Bebas Neue"/>
                  </a:rPr>
                  <a:t>Pelayanan</a:t>
                </a:r>
                <a:r>
                  <a:rPr lang="en-US" sz="1300" dirty="0" smtClean="0">
                    <a:solidFill>
                      <a:schemeClr val="bg1"/>
                    </a:solidFill>
                    <a:latin typeface="Bebas Neue"/>
                  </a:rPr>
                  <a:t> </a:t>
                </a:r>
                <a:r>
                  <a:rPr lang="en-US" sz="1300" dirty="0" err="1" smtClean="0">
                    <a:solidFill>
                      <a:schemeClr val="bg1"/>
                    </a:solidFill>
                    <a:latin typeface="Bebas Neue"/>
                  </a:rPr>
                  <a:t>Publik</a:t>
                </a:r>
                <a:r>
                  <a:rPr lang="en-US" sz="1300" dirty="0" smtClean="0">
                    <a:solidFill>
                      <a:schemeClr val="bg1"/>
                    </a:solidFill>
                    <a:latin typeface="Bebas Neue"/>
                  </a:rPr>
                  <a:t> </a:t>
                </a:r>
                <a:r>
                  <a:rPr lang="en-US" sz="1300" dirty="0" err="1" smtClean="0">
                    <a:solidFill>
                      <a:schemeClr val="bg1"/>
                    </a:solidFill>
                    <a:latin typeface="Bebas Neue"/>
                  </a:rPr>
                  <a:t>Terintegrasi</a:t>
                </a:r>
                <a:r>
                  <a:rPr lang="en-US" sz="1300" dirty="0" smtClean="0">
                    <a:solidFill>
                      <a:schemeClr val="bg1"/>
                    </a:solidFill>
                    <a:latin typeface="Bebas Neue"/>
                  </a:rPr>
                  <a:t> </a:t>
                </a:r>
                <a:r>
                  <a:rPr lang="en-US" sz="1300" dirty="0" err="1" smtClean="0">
                    <a:solidFill>
                      <a:schemeClr val="bg1"/>
                    </a:solidFill>
                    <a:latin typeface="Bebas Neue"/>
                  </a:rPr>
                  <a:t>Guna</a:t>
                </a:r>
                <a:r>
                  <a:rPr lang="en-US" sz="1300" dirty="0" smtClean="0">
                    <a:solidFill>
                      <a:schemeClr val="bg1"/>
                    </a:solidFill>
                    <a:latin typeface="Bebas Neue"/>
                  </a:rPr>
                  <a:t> </a:t>
                </a:r>
                <a:r>
                  <a:rPr lang="en-US" sz="1300" dirty="0" err="1" smtClean="0">
                    <a:solidFill>
                      <a:schemeClr val="bg1"/>
                    </a:solidFill>
                    <a:latin typeface="Bebas Neue"/>
                  </a:rPr>
                  <a:t>Peningkatan</a:t>
                </a:r>
                <a:r>
                  <a:rPr lang="en-US" sz="1300" dirty="0" smtClean="0">
                    <a:solidFill>
                      <a:schemeClr val="bg1"/>
                    </a:solidFill>
                    <a:latin typeface="Bebas Neue"/>
                  </a:rPr>
                  <a:t> </a:t>
                </a:r>
                <a:r>
                  <a:rPr lang="en-US" sz="1300" dirty="0" err="1" smtClean="0">
                    <a:solidFill>
                      <a:schemeClr val="bg1"/>
                    </a:solidFill>
                    <a:latin typeface="Bebas Neue"/>
                  </a:rPr>
                  <a:t>Kualitas</a:t>
                </a:r>
                <a:r>
                  <a:rPr lang="en-US" sz="1300" dirty="0" smtClean="0">
                    <a:solidFill>
                      <a:schemeClr val="bg1"/>
                    </a:solidFill>
                    <a:latin typeface="Bebas Neue"/>
                  </a:rPr>
                  <a:t> </a:t>
                </a:r>
                <a:r>
                  <a:rPr lang="en-US" sz="1300" dirty="0" err="1" smtClean="0">
                    <a:solidFill>
                      <a:schemeClr val="bg1"/>
                    </a:solidFill>
                    <a:latin typeface="Bebas Neue"/>
                  </a:rPr>
                  <a:t>Layanan</a:t>
                </a:r>
                <a:endParaRPr lang="en-US" sz="1300" dirty="0" smtClean="0">
                  <a:solidFill>
                    <a:schemeClr val="bg1"/>
                  </a:solidFill>
                  <a:latin typeface="Bebas Neue"/>
                </a:endParaRPr>
              </a:p>
              <a:p>
                <a:pPr marL="458787" lvl="1" indent="-342900" algn="just">
                  <a:buFont typeface="+mj-lt"/>
                  <a:buAutoNum type="arabicPeriod" startAt="2"/>
                  <a:defRPr/>
                </a:pPr>
                <a:r>
                  <a:rPr lang="en-US" sz="1300" dirty="0" err="1" smtClean="0">
                    <a:solidFill>
                      <a:schemeClr val="bg1"/>
                    </a:solidFill>
                    <a:latin typeface="Bebas Neue"/>
                  </a:rPr>
                  <a:t>Digitalisasi</a:t>
                </a:r>
                <a:r>
                  <a:rPr lang="en-US" sz="1300" dirty="0" smtClean="0">
                    <a:solidFill>
                      <a:schemeClr val="bg1"/>
                    </a:solidFill>
                    <a:latin typeface="Bebas Neue"/>
                  </a:rPr>
                  <a:t> Tata </a:t>
                </a:r>
                <a:r>
                  <a:rPr lang="en-US" sz="1300" dirty="0" err="1" smtClean="0">
                    <a:solidFill>
                      <a:schemeClr val="bg1"/>
                    </a:solidFill>
                    <a:latin typeface="Bebas Neue"/>
                  </a:rPr>
                  <a:t>Kelola</a:t>
                </a:r>
                <a:r>
                  <a:rPr lang="en-US" sz="1300" dirty="0" smtClean="0">
                    <a:solidFill>
                      <a:schemeClr val="bg1"/>
                    </a:solidFill>
                    <a:latin typeface="Bebas Neue"/>
                  </a:rPr>
                  <a:t> </a:t>
                </a:r>
                <a:r>
                  <a:rPr lang="en-US" sz="1300" dirty="0" err="1" smtClean="0">
                    <a:solidFill>
                      <a:schemeClr val="bg1"/>
                    </a:solidFill>
                    <a:latin typeface="Bebas Neue"/>
                  </a:rPr>
                  <a:t>Pemerintahan</a:t>
                </a:r>
                <a:r>
                  <a:rPr lang="en-US" sz="1300" dirty="0" smtClean="0">
                    <a:solidFill>
                      <a:schemeClr val="bg1"/>
                    </a:solidFill>
                    <a:latin typeface="Bebas Neue"/>
                  </a:rPr>
                  <a:t> yang </a:t>
                </a:r>
                <a:r>
                  <a:rPr lang="en-US" sz="1300" dirty="0" err="1" smtClean="0">
                    <a:solidFill>
                      <a:schemeClr val="bg1"/>
                    </a:solidFill>
                    <a:latin typeface="Bebas Neue"/>
                  </a:rPr>
                  <a:t>Bersih</a:t>
                </a:r>
                <a:r>
                  <a:rPr lang="en-US" sz="1300" dirty="0" smtClean="0">
                    <a:solidFill>
                      <a:schemeClr val="bg1"/>
                    </a:solidFill>
                    <a:latin typeface="Bebas Neue"/>
                  </a:rPr>
                  <a:t> </a:t>
                </a:r>
                <a:r>
                  <a:rPr lang="en-US" sz="1300" dirty="0" err="1" smtClean="0">
                    <a:solidFill>
                      <a:schemeClr val="bg1"/>
                    </a:solidFill>
                    <a:latin typeface="Bebas Neue"/>
                  </a:rPr>
                  <a:t>dan</a:t>
                </a:r>
                <a:r>
                  <a:rPr lang="en-US" sz="1300" dirty="0" smtClean="0">
                    <a:solidFill>
                      <a:schemeClr val="bg1"/>
                    </a:solidFill>
                    <a:latin typeface="Bebas Neue"/>
                  </a:rPr>
                  <a:t> </a:t>
                </a:r>
                <a:r>
                  <a:rPr lang="en-US" sz="1300" dirty="0" err="1" smtClean="0">
                    <a:solidFill>
                      <a:schemeClr val="bg1"/>
                    </a:solidFill>
                    <a:latin typeface="Bebas Neue"/>
                  </a:rPr>
                  <a:t>Melayani</a:t>
                </a:r>
                <a:endParaRPr lang="en-US" sz="1300" dirty="0">
                  <a:solidFill>
                    <a:schemeClr val="bg1"/>
                  </a:solidFill>
                  <a:latin typeface="Bebas Neue"/>
                </a:endParaRPr>
              </a:p>
            </p:txBody>
          </p:sp>
          <p:sp>
            <p:nvSpPr>
              <p:cNvPr id="10" name="object 14"/>
              <p:cNvSpPr/>
              <p:nvPr/>
            </p:nvSpPr>
            <p:spPr>
              <a:xfrm>
                <a:off x="784895" y="5615389"/>
                <a:ext cx="5102706" cy="58009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/>
              <a:lstStyle/>
              <a:p>
                <a:pPr algn="ctr"/>
                <a:r>
                  <a:rPr lang="en-US" sz="1300" b="1" i="1" dirty="0">
                    <a:solidFill>
                      <a:schemeClr val="bg1"/>
                    </a:solidFill>
                    <a:latin typeface="Bebas Neue" panose="020B0606020202050201"/>
                  </a:rPr>
                  <a:t>Output</a:t>
                </a:r>
                <a:r>
                  <a:rPr lang="en-US" sz="1300" b="1" dirty="0">
                    <a:solidFill>
                      <a:schemeClr val="bg1"/>
                    </a:solidFill>
                    <a:latin typeface="Bebas Neue" panose="020B0606020202050201"/>
                  </a:rPr>
                  <a:t>:</a:t>
                </a:r>
              </a:p>
              <a:p>
                <a:pPr algn="ctr"/>
                <a:r>
                  <a:rPr lang="en-US" sz="1300" dirty="0" err="1">
                    <a:solidFill>
                      <a:schemeClr val="bg1"/>
                    </a:solidFill>
                    <a:latin typeface="Bebas Neue"/>
                  </a:rPr>
                  <a:t>Rekomendasi</a:t>
                </a:r>
                <a:r>
                  <a:rPr lang="en-US" sz="1300" dirty="0">
                    <a:solidFill>
                      <a:schemeClr val="bg1"/>
                    </a:solidFill>
                    <a:latin typeface="Bebas Neue"/>
                  </a:rPr>
                  <a:t> </a:t>
                </a:r>
                <a:r>
                  <a:rPr lang="en-US" sz="1300" dirty="0" err="1">
                    <a:solidFill>
                      <a:schemeClr val="bg1"/>
                    </a:solidFill>
                    <a:latin typeface="Bebas Neue"/>
                  </a:rPr>
                  <a:t>Peningkatan</a:t>
                </a:r>
                <a:r>
                  <a:rPr lang="en-US" sz="1300" dirty="0">
                    <a:solidFill>
                      <a:schemeClr val="bg1"/>
                    </a:solidFill>
                    <a:latin typeface="Bebas Neue"/>
                  </a:rPr>
                  <a:t> </a:t>
                </a:r>
                <a:r>
                  <a:rPr lang="en-US" sz="1300" i="1" dirty="0">
                    <a:solidFill>
                      <a:schemeClr val="bg1"/>
                    </a:solidFill>
                    <a:latin typeface="Bebas Neue"/>
                  </a:rPr>
                  <a:t>Competitive Advantages</a:t>
                </a:r>
                <a:r>
                  <a:rPr lang="en-US" sz="1300" dirty="0">
                    <a:solidFill>
                      <a:schemeClr val="bg1"/>
                    </a:solidFill>
                    <a:latin typeface="Bebas Neue"/>
                  </a:rPr>
                  <a:t> </a:t>
                </a:r>
                <a:r>
                  <a:rPr lang="en-US" sz="1300" dirty="0" err="1">
                    <a:solidFill>
                      <a:schemeClr val="bg1"/>
                    </a:solidFill>
                    <a:latin typeface="Bebas Neue"/>
                  </a:rPr>
                  <a:t>sesuai</a:t>
                </a:r>
                <a:r>
                  <a:rPr lang="en-US" sz="1300" dirty="0">
                    <a:solidFill>
                      <a:schemeClr val="bg1"/>
                    </a:solidFill>
                    <a:latin typeface="Bebas Neue"/>
                  </a:rPr>
                  <a:t> </a:t>
                </a:r>
                <a:r>
                  <a:rPr lang="en-US" sz="1300" dirty="0" err="1">
                    <a:solidFill>
                      <a:schemeClr val="bg1"/>
                    </a:solidFill>
                    <a:latin typeface="Bebas Neue"/>
                  </a:rPr>
                  <a:t>tema</a:t>
                </a:r>
                <a:r>
                  <a:rPr lang="en-US" sz="1300" dirty="0">
                    <a:solidFill>
                      <a:schemeClr val="bg1"/>
                    </a:solidFill>
                    <a:latin typeface="Bebas Neue"/>
                  </a:rPr>
                  <a:t>/</a:t>
                </a:r>
                <a:r>
                  <a:rPr lang="en-US" sz="1300" dirty="0" err="1">
                    <a:solidFill>
                      <a:schemeClr val="bg1"/>
                    </a:solidFill>
                    <a:latin typeface="Bebas Neue"/>
                  </a:rPr>
                  <a:t>subtema</a:t>
                </a:r>
                <a:endParaRPr lang="en-US" sz="1300" dirty="0">
                  <a:solidFill>
                    <a:schemeClr val="bg1"/>
                  </a:solidFill>
                  <a:latin typeface="Bebas Neue"/>
                </a:endParaRPr>
              </a:p>
            </p:txBody>
          </p:sp>
          <p:sp>
            <p:nvSpPr>
              <p:cNvPr id="11" name="object 14"/>
              <p:cNvSpPr/>
              <p:nvPr/>
            </p:nvSpPr>
            <p:spPr>
              <a:xfrm>
                <a:off x="6461476" y="4050755"/>
                <a:ext cx="2049517" cy="693176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/>
              <a:lstStyle/>
              <a:p>
                <a:pPr algn="ctr"/>
                <a:r>
                  <a:rPr lang="en-US" sz="1300" b="1" dirty="0">
                    <a:solidFill>
                      <a:schemeClr val="bg1"/>
                    </a:solidFill>
                    <a:latin typeface="Bebas Neue" panose="020B0606020202050201"/>
                  </a:rPr>
                  <a:t>Output:</a:t>
                </a:r>
              </a:p>
              <a:p>
                <a:pPr algn="ctr"/>
                <a:r>
                  <a:rPr lang="en-US" sz="1300" dirty="0" smtClean="0">
                    <a:solidFill>
                      <a:schemeClr val="bg1"/>
                    </a:solidFill>
                    <a:latin typeface="Bebas Neue"/>
                  </a:rPr>
                  <a:t>4 (</a:t>
                </a:r>
                <a:r>
                  <a:rPr lang="en-US" sz="1300" dirty="0" err="1" smtClean="0">
                    <a:solidFill>
                      <a:schemeClr val="bg1"/>
                    </a:solidFill>
                    <a:latin typeface="Bebas Neue"/>
                  </a:rPr>
                  <a:t>empat</a:t>
                </a:r>
                <a:r>
                  <a:rPr lang="en-US" sz="1300" dirty="0" smtClean="0">
                    <a:solidFill>
                      <a:schemeClr val="bg1"/>
                    </a:solidFill>
                    <a:latin typeface="Bebas Neue"/>
                  </a:rPr>
                  <a:t>) </a:t>
                </a:r>
                <a:r>
                  <a:rPr lang="en-US" sz="1300" dirty="0" err="1" smtClean="0">
                    <a:solidFill>
                      <a:schemeClr val="bg1"/>
                    </a:solidFill>
                    <a:latin typeface="Bebas Neue"/>
                  </a:rPr>
                  <a:t>Rekomendasi</a:t>
                </a:r>
                <a:r>
                  <a:rPr lang="en-US" sz="1300" dirty="0" smtClean="0">
                    <a:solidFill>
                      <a:schemeClr val="bg1"/>
                    </a:solidFill>
                    <a:latin typeface="Bebas Neue"/>
                  </a:rPr>
                  <a:t> </a:t>
                </a:r>
                <a:r>
                  <a:rPr lang="en-US" sz="1300" dirty="0" err="1">
                    <a:solidFill>
                      <a:schemeClr val="bg1"/>
                    </a:solidFill>
                    <a:latin typeface="Bebas Neue"/>
                  </a:rPr>
                  <a:t>Kebijakan</a:t>
                </a:r>
                <a:r>
                  <a:rPr lang="en-US" sz="1300" dirty="0">
                    <a:solidFill>
                      <a:schemeClr val="bg1"/>
                    </a:solidFill>
                    <a:latin typeface="Bebas Neue"/>
                  </a:rPr>
                  <a:t> </a:t>
                </a:r>
                <a:r>
                  <a:rPr lang="en-US" sz="1300" dirty="0" err="1">
                    <a:solidFill>
                      <a:schemeClr val="bg1"/>
                    </a:solidFill>
                    <a:latin typeface="Bebas Neue"/>
                  </a:rPr>
                  <a:t>terkait</a:t>
                </a:r>
                <a:r>
                  <a:rPr lang="en-US" sz="1300" dirty="0">
                    <a:solidFill>
                      <a:schemeClr val="bg1"/>
                    </a:solidFill>
                    <a:latin typeface="Bebas Neue"/>
                  </a:rPr>
                  <a:t> </a:t>
                </a:r>
                <a:r>
                  <a:rPr lang="en-US" sz="1300" dirty="0" err="1">
                    <a:solidFill>
                      <a:schemeClr val="bg1"/>
                    </a:solidFill>
                    <a:latin typeface="Bebas Neue"/>
                  </a:rPr>
                  <a:t>tema</a:t>
                </a:r>
                <a:endParaRPr lang="en-US" sz="1300" dirty="0">
                  <a:solidFill>
                    <a:schemeClr val="bg1"/>
                  </a:solidFill>
                  <a:latin typeface="Bebas Neue"/>
                </a:endParaRPr>
              </a:p>
            </p:txBody>
          </p:sp>
          <p:cxnSp>
            <p:nvCxnSpPr>
              <p:cNvPr id="14" name="Straight Arrow Connector 13"/>
              <p:cNvCxnSpPr/>
              <p:nvPr/>
            </p:nvCxnSpPr>
            <p:spPr>
              <a:xfrm>
                <a:off x="10485389" y="3163427"/>
                <a:ext cx="0" cy="22860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2155204" y="3341306"/>
                <a:ext cx="0" cy="22860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V="1">
                <a:off x="6485661" y="2137101"/>
                <a:ext cx="4023360" cy="5529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rot="10800000" flipV="1">
                <a:off x="2159601" y="2137101"/>
                <a:ext cx="4389120" cy="7621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2181187" y="2151447"/>
                <a:ext cx="0" cy="22860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10474861" y="2162509"/>
                <a:ext cx="0" cy="22860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Bent-Up Arrow 22"/>
              <p:cNvSpPr/>
              <p:nvPr/>
            </p:nvSpPr>
            <p:spPr>
              <a:xfrm>
                <a:off x="5871854" y="4769050"/>
                <a:ext cx="2132022" cy="1226332"/>
              </a:xfrm>
              <a:prstGeom prst="bentUpArrow">
                <a:avLst/>
              </a:prstGeom>
              <a:solidFill>
                <a:srgbClr val="96212C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>
                  <a:latin typeface="Bebas Neue" panose="020B0606020202050201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887601" y="5672745"/>
                <a:ext cx="1737976" cy="292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300" b="1" dirty="0" err="1">
                    <a:solidFill>
                      <a:schemeClr val="bg1"/>
                    </a:solidFill>
                    <a:latin typeface="Bebas Neue" panose="020B0606020202050201"/>
                  </a:rPr>
                  <a:t>Bahan</a:t>
                </a:r>
                <a:r>
                  <a:rPr lang="en-US" sz="1300" b="1" dirty="0">
                    <a:solidFill>
                      <a:schemeClr val="bg1"/>
                    </a:solidFill>
                    <a:latin typeface="Bebas Neue"/>
                  </a:rPr>
                  <a:t> </a:t>
                </a:r>
                <a:r>
                  <a:rPr lang="en-US" sz="1300" b="1" dirty="0" err="1">
                    <a:solidFill>
                      <a:schemeClr val="bg1"/>
                    </a:solidFill>
                    <a:latin typeface="Bebas Neue"/>
                  </a:rPr>
                  <a:t>Penyusunan</a:t>
                </a:r>
                <a:endParaRPr lang="en-US" sz="1300" b="1" dirty="0">
                  <a:solidFill>
                    <a:schemeClr val="bg1"/>
                  </a:solidFill>
                  <a:latin typeface="Bebas Neue" panose="020B0606020202050201"/>
                </a:endParaRPr>
              </a:p>
            </p:txBody>
          </p:sp>
          <p:sp>
            <p:nvSpPr>
              <p:cNvPr id="25" name="Bent-Up Arrow 24"/>
              <p:cNvSpPr/>
              <p:nvPr/>
            </p:nvSpPr>
            <p:spPr>
              <a:xfrm rot="16200000">
                <a:off x="9563354" y="4175289"/>
                <a:ext cx="3915616" cy="864357"/>
              </a:xfrm>
              <a:prstGeom prst="bentUpArrow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00">
                  <a:latin typeface="Bebas Neue" panose="020B0606020202050201"/>
                </a:endParaRPr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 flipH="1">
                <a:off x="4054414" y="6506557"/>
                <a:ext cx="7898924" cy="24214"/>
              </a:xfrm>
              <a:prstGeom prst="straightConnector1">
                <a:avLst/>
              </a:prstGeom>
              <a:ln w="203200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4147422" y="6290542"/>
                <a:ext cx="4238" cy="274320"/>
              </a:xfrm>
              <a:prstGeom prst="line">
                <a:avLst/>
              </a:prstGeom>
              <a:ln w="203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Rectangle 32"/>
              <p:cNvSpPr/>
              <p:nvPr/>
            </p:nvSpPr>
            <p:spPr>
              <a:xfrm>
                <a:off x="7744733" y="6353233"/>
                <a:ext cx="1196161" cy="292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300" b="1" dirty="0" err="1">
                    <a:solidFill>
                      <a:schemeClr val="bg1"/>
                    </a:solidFill>
                    <a:latin typeface="Bebas Neue" panose="020B0606020202050201"/>
                  </a:rPr>
                  <a:t>Memperkaya</a:t>
                </a:r>
                <a:endParaRPr lang="en-US" sz="1300" b="1" dirty="0">
                  <a:solidFill>
                    <a:schemeClr val="bg1"/>
                  </a:solidFill>
                  <a:latin typeface="Bebas Neue" panose="020B0606020202050201"/>
                </a:endParaRPr>
              </a:p>
            </p:txBody>
          </p:sp>
          <p:cxnSp>
            <p:nvCxnSpPr>
              <p:cNvPr id="46" name="Straight Arrow Connector 45"/>
              <p:cNvCxnSpPr/>
              <p:nvPr/>
            </p:nvCxnSpPr>
            <p:spPr>
              <a:xfrm>
                <a:off x="6576484" y="2068703"/>
                <a:ext cx="0" cy="365760"/>
              </a:xfrm>
              <a:prstGeom prst="straightConnector1">
                <a:avLst/>
              </a:prstGeom>
              <a:ln w="3810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Isosceles Triangle 35"/>
            <p:cNvSpPr/>
            <p:nvPr/>
          </p:nvSpPr>
          <p:spPr>
            <a:xfrm rot="5400000">
              <a:off x="8558744" y="2663175"/>
              <a:ext cx="365760" cy="365760"/>
            </a:xfrm>
            <a:prstGeom prst="triangl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>
                <a:latin typeface="Bebas Neue" panose="020B0606020202050201"/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 rot="16200000">
              <a:off x="4291152" y="2649660"/>
              <a:ext cx="365760" cy="365760"/>
            </a:xfrm>
            <a:prstGeom prst="triangl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>
                <a:latin typeface="Bebas Neue" panose="020B0606020202050201"/>
              </a:endParaRPr>
            </a:p>
          </p:txBody>
        </p:sp>
        <p:sp>
          <p:nvSpPr>
            <p:cNvPr id="38" name="Isosceles Triangle 37"/>
            <p:cNvSpPr/>
            <p:nvPr/>
          </p:nvSpPr>
          <p:spPr>
            <a:xfrm rot="5400000">
              <a:off x="8685417" y="2663175"/>
              <a:ext cx="365760" cy="365760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>
                <a:latin typeface="Bebas Neue" panose="020B0606020202050201"/>
              </a:endParaRPr>
            </a:p>
          </p:txBody>
        </p:sp>
        <p:sp>
          <p:nvSpPr>
            <p:cNvPr id="39" name="Isosceles Triangle 38"/>
            <p:cNvSpPr/>
            <p:nvPr/>
          </p:nvSpPr>
          <p:spPr>
            <a:xfrm rot="5400000">
              <a:off x="8829046" y="2663175"/>
              <a:ext cx="365760" cy="365760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>
                <a:latin typeface="Bebas Neue" panose="020B0606020202050201"/>
              </a:endParaRPr>
            </a:p>
          </p:txBody>
        </p:sp>
        <p:sp>
          <p:nvSpPr>
            <p:cNvPr id="40" name="Isosceles Triangle 39"/>
            <p:cNvSpPr/>
            <p:nvPr/>
          </p:nvSpPr>
          <p:spPr>
            <a:xfrm rot="16200000">
              <a:off x="4169141" y="2663175"/>
              <a:ext cx="365760" cy="365760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>
                <a:latin typeface="Bebas Neue" panose="020B0606020202050201"/>
              </a:endParaRPr>
            </a:p>
          </p:txBody>
        </p:sp>
        <p:sp>
          <p:nvSpPr>
            <p:cNvPr id="41" name="Isosceles Triangle 40"/>
            <p:cNvSpPr/>
            <p:nvPr/>
          </p:nvSpPr>
          <p:spPr>
            <a:xfrm rot="16200000">
              <a:off x="4044936" y="2653942"/>
              <a:ext cx="365760" cy="365760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>
                <a:latin typeface="Bebas Neue" panose="020B0606020202050201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3159521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r="3595"/>
          <a:stretch>
            <a:fillRect/>
          </a:stretch>
        </p:blipFill>
        <p:spPr>
          <a:xfrm>
            <a:off x="157647" y="1115294"/>
            <a:ext cx="5715698" cy="60978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64325" y="492318"/>
            <a:ext cx="4339651" cy="50783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700" b="1">
                <a:solidFill>
                  <a:schemeClr val="bg1"/>
                </a:solidFill>
                <a:latin typeface="Bebas Neue"/>
              </a:rPr>
              <a:t>2. PROYEK PERUBAHAN</a:t>
            </a:r>
            <a:endParaRPr lang="en-US" sz="2700" b="1" dirty="0">
              <a:solidFill>
                <a:schemeClr val="bg1"/>
              </a:solidFill>
              <a:latin typeface="Bebas Neue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861937" y="1075749"/>
            <a:ext cx="691010" cy="689991"/>
          </a:xfrm>
          <a:prstGeom prst="ellipse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10273328"/>
              <a:satOff val="-53450"/>
              <a:lumOff val="-265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5861937" y="2237142"/>
            <a:ext cx="691010" cy="689991"/>
          </a:xfrm>
          <a:prstGeom prst="ellipse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10273328"/>
              <a:satOff val="-53450"/>
              <a:lumOff val="-265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Oval 11"/>
          <p:cNvSpPr/>
          <p:nvPr/>
        </p:nvSpPr>
        <p:spPr>
          <a:xfrm>
            <a:off x="5861937" y="3411345"/>
            <a:ext cx="691010" cy="689991"/>
          </a:xfrm>
          <a:prstGeom prst="ellipse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10273328"/>
              <a:satOff val="-53450"/>
              <a:lumOff val="-265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Oval 12"/>
          <p:cNvSpPr/>
          <p:nvPr/>
        </p:nvSpPr>
        <p:spPr>
          <a:xfrm>
            <a:off x="5861937" y="4585548"/>
            <a:ext cx="691010" cy="689991"/>
          </a:xfrm>
          <a:prstGeom prst="ellipse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10273328"/>
              <a:satOff val="-53450"/>
              <a:lumOff val="-265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Oval 13"/>
          <p:cNvSpPr/>
          <p:nvPr/>
        </p:nvSpPr>
        <p:spPr>
          <a:xfrm>
            <a:off x="5861937" y="5759751"/>
            <a:ext cx="691010" cy="689991"/>
          </a:xfrm>
          <a:prstGeom prst="ellipse">
            <a:avLst/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10273328"/>
              <a:satOff val="-53450"/>
              <a:lumOff val="-265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angle 14"/>
          <p:cNvSpPr/>
          <p:nvPr/>
        </p:nvSpPr>
        <p:spPr>
          <a:xfrm>
            <a:off x="6552947" y="1115294"/>
            <a:ext cx="52922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500">
                <a:latin typeface="Bebas Neue"/>
              </a:rPr>
              <a:t>Merupakan upaya mengaktualisasikan materi pembelajaran dalam bentuk program perubahan inovatif atau solusi terhadap permasalahan kritis yang dilaksanakan pada lingkup instansi dan </a:t>
            </a:r>
            <a:r>
              <a:rPr lang="en-US" sz="1500" b="1">
                <a:solidFill>
                  <a:srgbClr val="C00000"/>
                </a:solidFill>
                <a:latin typeface="Bebas Neue"/>
              </a:rPr>
              <a:t>berdampak secara nasional</a:t>
            </a:r>
            <a:r>
              <a:rPr lang="en-US" sz="1500" b="1">
                <a:latin typeface="Bebas Neue"/>
              </a:rPr>
              <a:t>.</a:t>
            </a:r>
            <a:endParaRPr lang="en-US" sz="1500" b="1" dirty="0">
              <a:latin typeface="Bebas Neue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52946" y="2418926"/>
            <a:ext cx="52081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err="1">
                <a:latin typeface="Bebas Neue"/>
              </a:rPr>
              <a:t>Produk</a:t>
            </a:r>
            <a:r>
              <a:rPr lang="en-US" sz="1500" dirty="0">
                <a:latin typeface="Bebas Neue"/>
              </a:rPr>
              <a:t> Individual </a:t>
            </a:r>
            <a:r>
              <a:rPr lang="en-US" sz="1500" dirty="0" err="1">
                <a:latin typeface="Bebas Neue"/>
              </a:rPr>
              <a:t>peserta</a:t>
            </a:r>
            <a:r>
              <a:rPr lang="en-US" sz="1500" dirty="0">
                <a:latin typeface="Bebas Neue"/>
              </a:rPr>
              <a:t>, yang </a:t>
            </a:r>
            <a:r>
              <a:rPr lang="en-US" sz="1500" dirty="0" err="1">
                <a:latin typeface="Bebas Neue"/>
              </a:rPr>
              <a:t>disusun</a:t>
            </a:r>
            <a:r>
              <a:rPr lang="en-US" sz="1500" dirty="0">
                <a:latin typeface="Bebas Neue"/>
              </a:rPr>
              <a:t> </a:t>
            </a:r>
            <a:r>
              <a:rPr lang="en-US" sz="1500" dirty="0" err="1">
                <a:latin typeface="Bebas Neue"/>
              </a:rPr>
              <a:t>selama</a:t>
            </a:r>
            <a:r>
              <a:rPr lang="en-US" sz="1500" dirty="0">
                <a:latin typeface="Bebas Neue"/>
              </a:rPr>
              <a:t> masa </a:t>
            </a:r>
            <a:r>
              <a:rPr lang="en-US" sz="1500" i="1" dirty="0">
                <a:latin typeface="Bebas Neue"/>
              </a:rPr>
              <a:t>on campus </a:t>
            </a:r>
            <a:r>
              <a:rPr lang="en-US" sz="1500" dirty="0" err="1">
                <a:latin typeface="Bebas Neue"/>
              </a:rPr>
              <a:t>dan</a:t>
            </a:r>
            <a:r>
              <a:rPr lang="en-US" sz="1500" dirty="0">
                <a:latin typeface="Bebas Neue"/>
              </a:rPr>
              <a:t> </a:t>
            </a:r>
            <a:r>
              <a:rPr lang="en-US" sz="1500" i="1" dirty="0">
                <a:latin typeface="Bebas Neue"/>
              </a:rPr>
              <a:t>off campus.</a:t>
            </a:r>
            <a:endParaRPr lang="en-US" sz="1500" dirty="0"/>
          </a:p>
        </p:txBody>
      </p:sp>
      <p:sp>
        <p:nvSpPr>
          <p:cNvPr id="17" name="Rectangle 16"/>
          <p:cNvSpPr/>
          <p:nvPr/>
        </p:nvSpPr>
        <p:spPr>
          <a:xfrm>
            <a:off x="6552947" y="3580319"/>
            <a:ext cx="520812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>
                <a:latin typeface="Bebas Neue"/>
              </a:rPr>
              <a:t>Memerlukan kolaborasi antara peserta, </a:t>
            </a:r>
            <a:r>
              <a:rPr lang="en-US" sz="1500" i="1">
                <a:latin typeface="Bebas Neue"/>
              </a:rPr>
              <a:t>coach</a:t>
            </a:r>
            <a:r>
              <a:rPr lang="en-US" sz="1500">
                <a:latin typeface="Bebas Neue"/>
              </a:rPr>
              <a:t>, dan </a:t>
            </a:r>
            <a:r>
              <a:rPr lang="en-US" sz="1500" i="1">
                <a:latin typeface="Bebas Neue"/>
              </a:rPr>
              <a:t>mentor.</a:t>
            </a:r>
            <a:endParaRPr lang="en-US" sz="1500"/>
          </a:p>
        </p:txBody>
      </p:sp>
      <p:sp>
        <p:nvSpPr>
          <p:cNvPr id="18" name="Rectangle 17"/>
          <p:cNvSpPr/>
          <p:nvPr/>
        </p:nvSpPr>
        <p:spPr>
          <a:xfrm>
            <a:off x="6552947" y="4538128"/>
            <a:ext cx="520812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/>
            <a:r>
              <a:rPr lang="en-US" sz="1500">
                <a:latin typeface="Bebas Neue"/>
              </a:rPr>
              <a:t>Diuji melalui: </a:t>
            </a:r>
          </a:p>
          <a:p>
            <a:pPr marL="346075" indent="-342900">
              <a:buFont typeface="+mj-lt"/>
              <a:buAutoNum type="arabicPeriod"/>
            </a:pPr>
            <a:r>
              <a:rPr lang="en-US" sz="1500">
                <a:latin typeface="Bebas Neue"/>
              </a:rPr>
              <a:t>Seminar Rancangan Proyek Perubahan </a:t>
            </a:r>
          </a:p>
          <a:p>
            <a:pPr marL="346075" indent="-342900">
              <a:buFont typeface="+mj-lt"/>
              <a:buAutoNum type="arabicPeriod"/>
            </a:pPr>
            <a:r>
              <a:rPr lang="en-US" sz="1500">
                <a:latin typeface="Bebas Neue"/>
              </a:rPr>
              <a:t>Seminar Implementasi Proyek Perubahan</a:t>
            </a:r>
            <a:endParaRPr lang="en-US" sz="1500" dirty="0">
              <a:latin typeface="Bebas Neue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52947" y="5874805"/>
            <a:ext cx="52081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1500">
                <a:latin typeface="Bebas Neue"/>
              </a:rPr>
              <a:t>Keberlanjutan dan kebermanfaatan proyek perubahan pasca pelatihan tetap dipantau.</a:t>
            </a:r>
            <a:endParaRPr lang="en-US" sz="1500" dirty="0">
              <a:latin typeface="Bebas Neue"/>
            </a:endParaRPr>
          </a:p>
        </p:txBody>
      </p:sp>
    </p:spTree>
    <p:extLst>
      <p:ext uri="{BB962C8B-B14F-4D97-AF65-F5344CB8AC3E}">
        <p14:creationId xmlns:p14="http://schemas.microsoft.com/office/powerpoint/2010/main" val="3207599061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703167" y="2730399"/>
            <a:ext cx="2441780" cy="3674738"/>
          </a:xfrm>
          <a:prstGeom prst="roundRect">
            <a:avLst>
              <a:gd name="adj" fmla="val 377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26213A5A-04F3-BF47-A096-74C7C724966C}"/>
              </a:ext>
            </a:extLst>
          </p:cNvPr>
          <p:cNvSpPr/>
          <p:nvPr/>
        </p:nvSpPr>
        <p:spPr>
          <a:xfrm>
            <a:off x="2453640" y="168818"/>
            <a:ext cx="7067521" cy="521672"/>
          </a:xfrm>
          <a:prstGeom prst="parallelogram">
            <a:avLst>
              <a:gd name="adj" fmla="val 88636"/>
            </a:avLst>
          </a:prstGeom>
          <a:solidFill>
            <a:srgbClr val="962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CA5097-46AF-584C-910D-75FE5D77FC58}"/>
              </a:ext>
            </a:extLst>
          </p:cNvPr>
          <p:cNvSpPr txBox="1"/>
          <p:nvPr/>
        </p:nvSpPr>
        <p:spPr>
          <a:xfrm>
            <a:off x="3389896" y="157798"/>
            <a:ext cx="535456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altLang="ko-KR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77"/>
                <a:ea typeface="맑은 고딕" panose="020B0503020000020004" pitchFamily="34" charset="-127"/>
                <a:cs typeface="Arial" pitchFamily="34" charset="0"/>
              </a:rPr>
              <a:t>OUTPUT </a:t>
            </a:r>
            <a:r>
              <a:rPr kumimoji="0" lang="en-US" altLang="ko-KR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77"/>
                <a:ea typeface="맑은 고딕" panose="020B0503020000020004" pitchFamily="34" charset="-127"/>
                <a:cs typeface="Arial" pitchFamily="34" charset="0"/>
              </a:rPr>
              <a:t> </a:t>
            </a:r>
            <a:r>
              <a:rPr kumimoji="0" lang="id-ID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77"/>
                <a:ea typeface="맑은 고딕" panose="020B0503020000020004" pitchFamily="34" charset="-127"/>
                <a:cs typeface="Arial" pitchFamily="34" charset="0"/>
              </a:rPr>
              <a:t>PKN T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77"/>
                <a:ea typeface="맑은 고딕" panose="020B0503020000020004" pitchFamily="34" charset="-127"/>
                <a:cs typeface="Arial" pitchFamily="34" charset="0"/>
              </a:rPr>
              <a:t>INGKAT</a:t>
            </a:r>
            <a:r>
              <a:rPr kumimoji="0" lang="id-ID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ebas Neue" panose="020B0606020202050201" pitchFamily="34" charset="77"/>
                <a:ea typeface="맑은 고딕" panose="020B0503020000020004" pitchFamily="34" charset="-127"/>
                <a:cs typeface="Arial" pitchFamily="34" charset="0"/>
              </a:rPr>
              <a:t> II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ebas Neue" panose="020B0606020202050201" pitchFamily="34" charset="77"/>
              <a:ea typeface="맑은 고딕" panose="020B0503020000020004" pitchFamily="34" charset="-127"/>
              <a:cs typeface="Arial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817193" y="2895736"/>
            <a:ext cx="2220484" cy="722532"/>
            <a:chOff x="331470" y="2481945"/>
            <a:chExt cx="2220484" cy="722532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0" name="Rectangle 9"/>
            <p:cNvSpPr/>
            <p:nvPr/>
          </p:nvSpPr>
          <p:spPr>
            <a:xfrm>
              <a:off x="331470" y="2492831"/>
              <a:ext cx="2220484" cy="711646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3978" y="2481945"/>
              <a:ext cx="2187976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rPr>
                <a:t>Pembelajaran Klasikal Tahap II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349021" y="1644911"/>
            <a:ext cx="2353408" cy="711646"/>
            <a:chOff x="331470" y="2492831"/>
            <a:chExt cx="1871661" cy="711646"/>
          </a:xfrm>
          <a:solidFill>
            <a:srgbClr val="FF99CC"/>
          </a:solidFill>
        </p:grpSpPr>
        <p:sp>
          <p:nvSpPr>
            <p:cNvPr id="15" name="Rectangle 14"/>
            <p:cNvSpPr/>
            <p:nvPr/>
          </p:nvSpPr>
          <p:spPr>
            <a:xfrm>
              <a:off x="331470" y="2492831"/>
              <a:ext cx="1871661" cy="711646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3978" y="2620444"/>
              <a:ext cx="1839153" cy="369332"/>
            </a:xfrm>
            <a:prstGeom prst="rect">
              <a:avLst/>
            </a:prstGeom>
            <a:grp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rPr>
                <a:t>Pembelajaran Mandiri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485291" y="865796"/>
            <a:ext cx="2321525" cy="808954"/>
            <a:chOff x="1678920" y="2513913"/>
            <a:chExt cx="1654709" cy="808954"/>
          </a:xfrm>
          <a:solidFill>
            <a:srgbClr val="FFFF00"/>
          </a:solidFill>
        </p:grpSpPr>
        <p:sp>
          <p:nvSpPr>
            <p:cNvPr id="21" name="Rectangle 20"/>
            <p:cNvSpPr/>
            <p:nvPr/>
          </p:nvSpPr>
          <p:spPr>
            <a:xfrm>
              <a:off x="1678921" y="2513913"/>
              <a:ext cx="1654708" cy="808954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78920" y="2640365"/>
              <a:ext cx="1654708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rPr>
                <a:t>Pembangunan Komitmen Bersama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686386" y="4479863"/>
            <a:ext cx="2249400" cy="750713"/>
            <a:chOff x="331469" y="2482492"/>
            <a:chExt cx="2249400" cy="707242"/>
          </a:xfrm>
        </p:grpSpPr>
        <p:sp>
          <p:nvSpPr>
            <p:cNvPr id="25" name="Rectangle 24"/>
            <p:cNvSpPr/>
            <p:nvPr/>
          </p:nvSpPr>
          <p:spPr>
            <a:xfrm>
              <a:off x="331469" y="2492832"/>
              <a:ext cx="2249400" cy="69690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57376" y="2482492"/>
              <a:ext cx="2223493" cy="608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rPr>
                <a:t>Pembelajaran Klasikal Tahap III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235934" y="4519371"/>
            <a:ext cx="2708282" cy="711205"/>
            <a:chOff x="331470" y="2492830"/>
            <a:chExt cx="2129005" cy="711205"/>
          </a:xfrm>
          <a:solidFill>
            <a:srgbClr val="FFFF00"/>
          </a:solidFill>
        </p:grpSpPr>
        <p:sp>
          <p:nvSpPr>
            <p:cNvPr id="28" name="Rectangle 27"/>
            <p:cNvSpPr/>
            <p:nvPr/>
          </p:nvSpPr>
          <p:spPr>
            <a:xfrm>
              <a:off x="331470" y="2492830"/>
              <a:ext cx="2129005" cy="71120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44195" y="2557704"/>
              <a:ext cx="2016280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rPr>
                <a:t>Aktualisasi Kepemimpinan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rPr>
                <a:t>Strategis</a:t>
              </a: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437219" y="1587674"/>
            <a:ext cx="2244272" cy="753012"/>
            <a:chOff x="3486042" y="2445693"/>
            <a:chExt cx="1750933" cy="753012"/>
          </a:xfrm>
          <a:solidFill>
            <a:srgbClr val="FFC000"/>
          </a:solidFill>
        </p:grpSpPr>
        <p:grpSp>
          <p:nvGrpSpPr>
            <p:cNvPr id="17" name="Group 16"/>
            <p:cNvGrpSpPr/>
            <p:nvPr/>
          </p:nvGrpSpPr>
          <p:grpSpPr>
            <a:xfrm>
              <a:off x="3486042" y="2445693"/>
              <a:ext cx="1750933" cy="753012"/>
              <a:chOff x="331470" y="2451465"/>
              <a:chExt cx="1750933" cy="753012"/>
            </a:xfrm>
            <a:grpFill/>
          </p:grpSpPr>
          <p:sp>
            <p:nvSpPr>
              <p:cNvPr id="18" name="Rectangle 17"/>
              <p:cNvSpPr/>
              <p:nvPr/>
            </p:nvSpPr>
            <p:spPr>
              <a:xfrm>
                <a:off x="331470" y="2492831"/>
                <a:ext cx="1750933" cy="711646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63978" y="2451465"/>
                <a:ext cx="1718425" cy="35394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17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SemiBold" panose="020B0502040204020203" pitchFamily="34" charset="0"/>
                    <a:ea typeface="+mn-ea"/>
                    <a:cs typeface="+mn-cs"/>
                  </a:rPr>
                  <a:t>E-Learning </a:t>
                </a: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3486042" y="2754477"/>
              <a:ext cx="1750933" cy="4308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285750" lvl="0" indent="-285750">
                <a:buFont typeface="Wingdings" panose="05000000000000000000" pitchFamily="2" charset="2"/>
                <a:buChar char="§"/>
                <a:defRPr/>
              </a:pPr>
              <a:r>
                <a:rPr lang="id-ID" sz="1100" i="1" dirty="0">
                  <a:solidFill>
                    <a:prstClr val="black"/>
                  </a:solidFill>
                  <a:latin typeface="Montserrat" panose="02000505000000020004" pitchFamily="2" charset="0"/>
                </a:rPr>
                <a:t>Synchronous (</a:t>
              </a:r>
              <a:r>
                <a:rPr lang="id-ID" sz="1100" dirty="0">
                  <a:latin typeface="Montserrat" panose="02000505000000020004" pitchFamily="2" charset="0"/>
                </a:rPr>
                <a:t>93 </a:t>
              </a:r>
              <a:r>
                <a:rPr lang="id-ID" sz="1100" dirty="0">
                  <a:solidFill>
                    <a:prstClr val="black"/>
                  </a:solidFill>
                  <a:latin typeface="Montserrat" panose="02000505000000020004" pitchFamily="2" charset="0"/>
                </a:rPr>
                <a:t>JP)</a:t>
              </a:r>
            </a:p>
            <a:p>
              <a:pPr marL="285750" lvl="0" indent="-285750">
                <a:buFont typeface="Wingdings" panose="05000000000000000000" pitchFamily="2" charset="2"/>
                <a:buChar char="§"/>
                <a:defRPr/>
              </a:pPr>
              <a:r>
                <a:rPr lang="id-ID" sz="1100" i="1" dirty="0" err="1">
                  <a:solidFill>
                    <a:prstClr val="black"/>
                  </a:solidFill>
                  <a:latin typeface="Montserrat" panose="02000505000000020004" pitchFamily="2" charset="0"/>
                </a:rPr>
                <a:t>Asynchronous</a:t>
              </a:r>
              <a:r>
                <a:rPr lang="id-ID" sz="1100" dirty="0">
                  <a:solidFill>
                    <a:prstClr val="black"/>
                  </a:solidFill>
                  <a:latin typeface="Montserrat" panose="02000505000000020004" pitchFamily="2" charset="0"/>
                </a:rPr>
                <a:t> (</a:t>
              </a:r>
              <a:r>
                <a:rPr lang="en-US" sz="1100" dirty="0">
                  <a:solidFill>
                    <a:prstClr val="black"/>
                  </a:solidFill>
                  <a:latin typeface="Montserrat" panose="02000505000000020004" pitchFamily="2" charset="0"/>
                </a:rPr>
                <a:t>84</a:t>
              </a:r>
              <a:r>
                <a:rPr lang="id-ID" sz="1100" dirty="0">
                  <a:solidFill>
                    <a:prstClr val="black"/>
                  </a:solidFill>
                  <a:latin typeface="Montserrat" panose="02000505000000020004" pitchFamily="2" charset="0"/>
                </a:rPr>
                <a:t> JP)</a:t>
              </a:r>
            </a:p>
          </p:txBody>
        </p:sp>
      </p:grpSp>
      <p:sp>
        <p:nvSpPr>
          <p:cNvPr id="31" name="Right Arrow 30"/>
          <p:cNvSpPr/>
          <p:nvPr/>
        </p:nvSpPr>
        <p:spPr>
          <a:xfrm>
            <a:off x="5900260" y="1800761"/>
            <a:ext cx="408139" cy="36820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ight Arrow 32"/>
          <p:cNvSpPr/>
          <p:nvPr/>
        </p:nvSpPr>
        <p:spPr>
          <a:xfrm rot="10800000">
            <a:off x="9101332" y="4741151"/>
            <a:ext cx="408139" cy="36820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ight Arrow 35"/>
          <p:cNvSpPr/>
          <p:nvPr/>
        </p:nvSpPr>
        <p:spPr>
          <a:xfrm rot="10800000">
            <a:off x="5319781" y="5109355"/>
            <a:ext cx="408139" cy="36820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ight Arrow 36"/>
          <p:cNvSpPr/>
          <p:nvPr/>
        </p:nvSpPr>
        <p:spPr>
          <a:xfrm rot="5400000">
            <a:off x="10633383" y="2452978"/>
            <a:ext cx="277192" cy="36820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3369803" y="2450044"/>
            <a:ext cx="2332626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3 </a:t>
            </a:r>
            <a:r>
              <a:rPr kumimoji="0" lang="id-ID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Essay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(agenda 1,2,3)/ Penugasan Individu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6437219" y="2490615"/>
            <a:ext cx="2253336" cy="33855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Pendalaman Agenda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6437219" y="2879277"/>
            <a:ext cx="2253336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Penugasan Individu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(plus tindak lanjut </a:t>
            </a:r>
            <a:r>
              <a:rPr kumimoji="0" lang="id-ID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essay</a:t>
            </a:r>
            <a:r>
              <a:rPr kumimoji="0" lang="id-ID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)</a:t>
            </a:r>
            <a:endParaRPr kumimoji="0" lang="en-ID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9485292" y="1714917"/>
            <a:ext cx="2360260" cy="73866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Identifikasi Masalah/Tantangan dan Komitmen</a:t>
            </a: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9728531" y="3689674"/>
            <a:ext cx="2280027" cy="107721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Laporan Visitasi Kepemimpinan Nasional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(Individu &amp; K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elompok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)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9727455" y="5113264"/>
            <a:ext cx="2281103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Rancangan Proyek Perubahan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6235934" y="5354192"/>
            <a:ext cx="2708282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Pelaksanaan Proyek Perubahan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BE870A4-8891-4CE9-852D-658BAC0C7B28}"/>
              </a:ext>
            </a:extLst>
          </p:cNvPr>
          <p:cNvSpPr txBox="1"/>
          <p:nvPr/>
        </p:nvSpPr>
        <p:spPr>
          <a:xfrm>
            <a:off x="2682451" y="5354192"/>
            <a:ext cx="2253335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Seminar Proyek Perubahan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341" y="4803028"/>
            <a:ext cx="1955933" cy="16312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d-ID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Pada saat pembelajaran klasikal I dan II (</a:t>
            </a:r>
            <a:r>
              <a:rPr kumimoji="0" lang="id-ID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campus</a:t>
            </a:r>
            <a:r>
              <a:rPr kumimoji="0" lang="id-ID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Peserta diasramakan, dan diberikan kegiatan penunjang kesehatan jasmani paling banyak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id-ID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(enam) kali.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Pada </a:t>
            </a:r>
            <a:r>
              <a:rPr kumimoji="0" lang="es-E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saat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 campus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s-E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Peserta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dapat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diberikan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penambahan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penguatan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pembelajaran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secara </a:t>
            </a:r>
            <a:r>
              <a:rPr kumimoji="0" lang="es-E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daring</a:t>
            </a:r>
            <a:endParaRPr kumimoji="0" lang="id-ID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353" y="4457511"/>
            <a:ext cx="819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 :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ED5DB04-4D2B-7B4D-B278-0F5F74935C67}"/>
              </a:ext>
            </a:extLst>
          </p:cNvPr>
          <p:cNvSpPr txBox="1"/>
          <p:nvPr/>
        </p:nvSpPr>
        <p:spPr>
          <a:xfrm>
            <a:off x="6462583" y="3498613"/>
            <a:ext cx="2253336" cy="33855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Penugasan Kelompok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B4EE185-DD64-D140-8DEB-750D753A22F6}"/>
              </a:ext>
            </a:extLst>
          </p:cNvPr>
          <p:cNvSpPr txBox="1"/>
          <p:nvPr/>
        </p:nvSpPr>
        <p:spPr>
          <a:xfrm>
            <a:off x="9727455" y="4770801"/>
            <a:ext cx="2281103" cy="33855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Evaluasi Akademik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F45E1FC-82E7-1948-A7F9-9FEA4F7DEB03}"/>
              </a:ext>
            </a:extLst>
          </p:cNvPr>
          <p:cNvSpPr txBox="1"/>
          <p:nvPr/>
        </p:nvSpPr>
        <p:spPr>
          <a:xfrm>
            <a:off x="3319853" y="855358"/>
            <a:ext cx="2382576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Pemetaan Sikap Perilaku Kepemimpinan dan Strategi Pengembangan Potensi Diri</a:t>
            </a:r>
            <a:endParaRPr kumimoji="0" lang="en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76DED72-57AA-DB40-AE92-B77FC407EDC3}"/>
              </a:ext>
            </a:extLst>
          </p:cNvPr>
          <p:cNvSpPr txBox="1"/>
          <p:nvPr/>
        </p:nvSpPr>
        <p:spPr>
          <a:xfrm>
            <a:off x="5622261" y="5994971"/>
            <a:ext cx="3898900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Mentoring</a:t>
            </a:r>
            <a:r>
              <a:rPr kumimoji="0" lang="id-ID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Pelaksanaan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Pengembangan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Potensi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Diri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6DCEE80-BE56-3C45-B533-9D527C855DE9}"/>
              </a:ext>
            </a:extLst>
          </p:cNvPr>
          <p:cNvSpPr txBox="1"/>
          <p:nvPr/>
        </p:nvSpPr>
        <p:spPr>
          <a:xfrm>
            <a:off x="2632751" y="6000917"/>
            <a:ext cx="2525658" cy="83099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Laporan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Pengembangan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Potensi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Diri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739CE30-9811-4D45-9E44-60652EE14AC7}"/>
              </a:ext>
            </a:extLst>
          </p:cNvPr>
          <p:cNvSpPr txBox="1"/>
          <p:nvPr/>
        </p:nvSpPr>
        <p:spPr>
          <a:xfrm>
            <a:off x="6462583" y="3928430"/>
            <a:ext cx="2253336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Rancangan </a:t>
            </a:r>
            <a:r>
              <a:rPr kumimoji="0" lang="id-ID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Policy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</a:t>
            </a:r>
            <a:r>
              <a:rPr kumimoji="0" lang="id-ID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Brief</a:t>
            </a:r>
            <a:endParaRPr kumimoji="0" lang="en-ID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79D78B6-1E05-FE46-8557-452C384C55F1}"/>
              </a:ext>
            </a:extLst>
          </p:cNvPr>
          <p:cNvSpPr txBox="1"/>
          <p:nvPr/>
        </p:nvSpPr>
        <p:spPr>
          <a:xfrm>
            <a:off x="9727455" y="6186643"/>
            <a:ext cx="2281103" cy="33855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Policy</a:t>
            </a:r>
            <a:r>
              <a:rPr kumimoji="0" lang="id-ID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</a:t>
            </a:r>
            <a:r>
              <a:rPr kumimoji="0" lang="id-ID" sz="16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Brief</a:t>
            </a:r>
            <a:endParaRPr kumimoji="0" lang="en-ID" sz="16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2C3E3ED-30ED-9C4D-8DD0-AB0A09B313CB}"/>
              </a:ext>
            </a:extLst>
          </p:cNvPr>
          <p:cNvSpPr txBox="1"/>
          <p:nvPr/>
        </p:nvSpPr>
        <p:spPr>
          <a:xfrm>
            <a:off x="3389896" y="3163250"/>
            <a:ext cx="2313736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Pe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metaan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Sikap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Perilaku</a:t>
            </a: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Kepemimpinan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616451E-4F85-6C4B-A342-B22318B29B9C}"/>
              </a:ext>
            </a:extLst>
          </p:cNvPr>
          <p:cNvGrpSpPr/>
          <p:nvPr/>
        </p:nvGrpSpPr>
        <p:grpSpPr>
          <a:xfrm>
            <a:off x="383351" y="1618154"/>
            <a:ext cx="2249400" cy="750713"/>
            <a:chOff x="331469" y="2482492"/>
            <a:chExt cx="2249400" cy="707242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31580AE-246D-304C-B883-58C5018A4E70}"/>
                </a:ext>
              </a:extLst>
            </p:cNvPr>
            <p:cNvSpPr/>
            <p:nvPr/>
          </p:nvSpPr>
          <p:spPr>
            <a:xfrm>
              <a:off x="331469" y="2492832"/>
              <a:ext cx="2249400" cy="69690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8D7E00D-CCDE-4D4E-AB5C-BABA949AF329}"/>
                </a:ext>
              </a:extLst>
            </p:cNvPr>
            <p:cNvSpPr txBox="1"/>
            <p:nvPr/>
          </p:nvSpPr>
          <p:spPr>
            <a:xfrm>
              <a:off x="357376" y="2482492"/>
              <a:ext cx="2223493" cy="608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rPr>
                <a:t>Pembelajaran Klasikal Tahap I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30A0002-032F-0148-A539-45598D88CA64}"/>
              </a:ext>
            </a:extLst>
          </p:cNvPr>
          <p:cNvSpPr txBox="1"/>
          <p:nvPr/>
        </p:nvSpPr>
        <p:spPr>
          <a:xfrm>
            <a:off x="383351" y="2438012"/>
            <a:ext cx="2299100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Pembukaan dan Orientasi Program</a:t>
            </a:r>
            <a:endParaRPr kumimoji="0" lang="en-ID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58" name="Right Arrow 57">
            <a:extLst>
              <a:ext uri="{FF2B5EF4-FFF2-40B4-BE49-F238E27FC236}">
                <a16:creationId xmlns:a16="http://schemas.microsoft.com/office/drawing/2014/main" id="{13E9EF5E-7B76-A541-ADE7-7E98D4C6A4B4}"/>
              </a:ext>
            </a:extLst>
          </p:cNvPr>
          <p:cNvSpPr/>
          <p:nvPr/>
        </p:nvSpPr>
        <p:spPr>
          <a:xfrm rot="19830453">
            <a:off x="8897262" y="1445414"/>
            <a:ext cx="408139" cy="36820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ight Arrow 59">
            <a:extLst>
              <a:ext uri="{FF2B5EF4-FFF2-40B4-BE49-F238E27FC236}">
                <a16:creationId xmlns:a16="http://schemas.microsoft.com/office/drawing/2014/main" id="{53686205-87BA-9B4D-9764-22199430DB40}"/>
              </a:ext>
            </a:extLst>
          </p:cNvPr>
          <p:cNvSpPr/>
          <p:nvPr/>
        </p:nvSpPr>
        <p:spPr>
          <a:xfrm>
            <a:off x="2803442" y="1814896"/>
            <a:ext cx="408139" cy="36820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DC2BA88-207B-481D-AF95-7086321B5C2C}"/>
              </a:ext>
            </a:extLst>
          </p:cNvPr>
          <p:cNvSpPr txBox="1"/>
          <p:nvPr/>
        </p:nvSpPr>
        <p:spPr>
          <a:xfrm>
            <a:off x="9727455" y="5698039"/>
            <a:ext cx="2281103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Strategi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Pengembangan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Potensi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Diri</a:t>
            </a: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882216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8" name="Google Shape;898;p41"/>
          <p:cNvGrpSpPr/>
          <p:nvPr/>
        </p:nvGrpSpPr>
        <p:grpSpPr>
          <a:xfrm>
            <a:off x="1578434" y="1242067"/>
            <a:ext cx="3860567" cy="4502000"/>
            <a:chOff x="2935600" y="752650"/>
            <a:chExt cx="2895425" cy="3376500"/>
          </a:xfrm>
        </p:grpSpPr>
        <p:sp>
          <p:nvSpPr>
            <p:cNvPr id="899" name="Google Shape;899;p41"/>
            <p:cNvSpPr/>
            <p:nvPr/>
          </p:nvSpPr>
          <p:spPr>
            <a:xfrm>
              <a:off x="2996475" y="752650"/>
              <a:ext cx="2747000" cy="3376500"/>
            </a:xfrm>
            <a:custGeom>
              <a:avLst/>
              <a:gdLst/>
              <a:ahLst/>
              <a:cxnLst/>
              <a:rect l="l" t="t" r="r" b="b"/>
              <a:pathLst>
                <a:path w="109880" h="135060" extrusionOk="0">
                  <a:moveTo>
                    <a:pt x="15712" y="0"/>
                  </a:moveTo>
                  <a:lnTo>
                    <a:pt x="1" y="123556"/>
                  </a:lnTo>
                  <a:lnTo>
                    <a:pt x="90198" y="135030"/>
                  </a:lnTo>
                  <a:cubicBezTo>
                    <a:pt x="90365" y="135050"/>
                    <a:pt x="90530" y="135060"/>
                    <a:pt x="90694" y="135060"/>
                  </a:cubicBezTo>
                  <a:cubicBezTo>
                    <a:pt x="92731" y="135060"/>
                    <a:pt x="94521" y="133561"/>
                    <a:pt x="94768" y="131461"/>
                  </a:cubicBezTo>
                  <a:lnTo>
                    <a:pt x="109746" y="13810"/>
                  </a:lnTo>
                  <a:cubicBezTo>
                    <a:pt x="109879" y="12810"/>
                    <a:pt x="109145" y="11876"/>
                    <a:pt x="108144" y="11742"/>
                  </a:cubicBezTo>
                  <a:lnTo>
                    <a:pt x="157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0" name="Google Shape;900;p41"/>
            <p:cNvSpPr/>
            <p:nvPr/>
          </p:nvSpPr>
          <p:spPr>
            <a:xfrm>
              <a:off x="5531625" y="1564050"/>
              <a:ext cx="299400" cy="186000"/>
            </a:xfrm>
            <a:custGeom>
              <a:avLst/>
              <a:gdLst/>
              <a:ahLst/>
              <a:cxnLst/>
              <a:rect l="l" t="t" r="r" b="b"/>
              <a:pathLst>
                <a:path w="11976" h="7440" extrusionOk="0">
                  <a:moveTo>
                    <a:pt x="768" y="1"/>
                  </a:moveTo>
                  <a:lnTo>
                    <a:pt x="0" y="6005"/>
                  </a:lnTo>
                  <a:lnTo>
                    <a:pt x="11208" y="7440"/>
                  </a:lnTo>
                  <a:lnTo>
                    <a:pt x="11976" y="1435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1" name="Google Shape;901;p41"/>
            <p:cNvSpPr/>
            <p:nvPr/>
          </p:nvSpPr>
          <p:spPr>
            <a:xfrm>
              <a:off x="5531625" y="1564050"/>
              <a:ext cx="299400" cy="186000"/>
            </a:xfrm>
            <a:custGeom>
              <a:avLst/>
              <a:gdLst/>
              <a:ahLst/>
              <a:cxnLst/>
              <a:rect l="l" t="t" r="r" b="b"/>
              <a:pathLst>
                <a:path w="11976" h="7440" extrusionOk="0">
                  <a:moveTo>
                    <a:pt x="768" y="1"/>
                  </a:moveTo>
                  <a:lnTo>
                    <a:pt x="0" y="6005"/>
                  </a:lnTo>
                  <a:lnTo>
                    <a:pt x="11208" y="7440"/>
                  </a:lnTo>
                  <a:lnTo>
                    <a:pt x="11976" y="1435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263238">
                <a:alpha val="411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2" name="Google Shape;902;p41"/>
            <p:cNvSpPr/>
            <p:nvPr/>
          </p:nvSpPr>
          <p:spPr>
            <a:xfrm>
              <a:off x="3101550" y="848550"/>
              <a:ext cx="2554350" cy="3214825"/>
            </a:xfrm>
            <a:custGeom>
              <a:avLst/>
              <a:gdLst/>
              <a:ahLst/>
              <a:cxnLst/>
              <a:rect l="l" t="t" r="r" b="b"/>
              <a:pathLst>
                <a:path w="102174" h="128593" extrusionOk="0">
                  <a:moveTo>
                    <a:pt x="14945" y="0"/>
                  </a:moveTo>
                  <a:lnTo>
                    <a:pt x="1" y="117485"/>
                  </a:lnTo>
                  <a:lnTo>
                    <a:pt x="87230" y="128593"/>
                  </a:lnTo>
                  <a:lnTo>
                    <a:pt x="102174" y="11108"/>
                  </a:lnTo>
                  <a:lnTo>
                    <a:pt x="149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3" name="Google Shape;903;p41"/>
            <p:cNvSpPr/>
            <p:nvPr/>
          </p:nvSpPr>
          <p:spPr>
            <a:xfrm>
              <a:off x="3008975" y="800175"/>
              <a:ext cx="2554350" cy="3214825"/>
            </a:xfrm>
            <a:custGeom>
              <a:avLst/>
              <a:gdLst/>
              <a:ahLst/>
              <a:cxnLst/>
              <a:rect l="l" t="t" r="r" b="b"/>
              <a:pathLst>
                <a:path w="102174" h="128593" extrusionOk="0">
                  <a:moveTo>
                    <a:pt x="14945" y="1"/>
                  </a:moveTo>
                  <a:lnTo>
                    <a:pt x="1" y="117485"/>
                  </a:lnTo>
                  <a:lnTo>
                    <a:pt x="87230" y="128593"/>
                  </a:lnTo>
                  <a:lnTo>
                    <a:pt x="102174" y="11109"/>
                  </a:lnTo>
                  <a:lnTo>
                    <a:pt x="149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4" name="Google Shape;904;p41"/>
            <p:cNvSpPr/>
            <p:nvPr/>
          </p:nvSpPr>
          <p:spPr>
            <a:xfrm>
              <a:off x="3415100" y="1085375"/>
              <a:ext cx="2174925" cy="286900"/>
            </a:xfrm>
            <a:custGeom>
              <a:avLst/>
              <a:gdLst/>
              <a:ahLst/>
              <a:cxnLst/>
              <a:rect l="l" t="t" r="r" b="b"/>
              <a:pathLst>
                <a:path w="86997" h="11476" extrusionOk="0">
                  <a:moveTo>
                    <a:pt x="68" y="1"/>
                  </a:moveTo>
                  <a:lnTo>
                    <a:pt x="1" y="435"/>
                  </a:lnTo>
                  <a:lnTo>
                    <a:pt x="86930" y="11476"/>
                  </a:lnTo>
                  <a:lnTo>
                    <a:pt x="86996" y="1107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5" name="Google Shape;905;p41"/>
            <p:cNvSpPr/>
            <p:nvPr/>
          </p:nvSpPr>
          <p:spPr>
            <a:xfrm>
              <a:off x="3410100" y="1233825"/>
              <a:ext cx="2174925" cy="286900"/>
            </a:xfrm>
            <a:custGeom>
              <a:avLst/>
              <a:gdLst/>
              <a:ahLst/>
              <a:cxnLst/>
              <a:rect l="l" t="t" r="r" b="b"/>
              <a:pathLst>
                <a:path w="86997" h="11476" extrusionOk="0">
                  <a:moveTo>
                    <a:pt x="67" y="1"/>
                  </a:moveTo>
                  <a:lnTo>
                    <a:pt x="1" y="401"/>
                  </a:lnTo>
                  <a:lnTo>
                    <a:pt x="86929" y="11475"/>
                  </a:lnTo>
                  <a:lnTo>
                    <a:pt x="86996" y="11042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6" name="Google Shape;906;p41"/>
            <p:cNvSpPr/>
            <p:nvPr/>
          </p:nvSpPr>
          <p:spPr>
            <a:xfrm>
              <a:off x="3391750" y="1379775"/>
              <a:ext cx="2174925" cy="286875"/>
            </a:xfrm>
            <a:custGeom>
              <a:avLst/>
              <a:gdLst/>
              <a:ahLst/>
              <a:cxnLst/>
              <a:rect l="l" t="t" r="r" b="b"/>
              <a:pathLst>
                <a:path w="86997" h="11475" extrusionOk="0">
                  <a:moveTo>
                    <a:pt x="68" y="0"/>
                  </a:moveTo>
                  <a:lnTo>
                    <a:pt x="1" y="400"/>
                  </a:lnTo>
                  <a:lnTo>
                    <a:pt x="86930" y="11475"/>
                  </a:lnTo>
                  <a:lnTo>
                    <a:pt x="86996" y="11041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7" name="Google Shape;907;p41"/>
            <p:cNvSpPr/>
            <p:nvPr/>
          </p:nvSpPr>
          <p:spPr>
            <a:xfrm>
              <a:off x="3385100" y="1533200"/>
              <a:ext cx="2169900" cy="295250"/>
            </a:xfrm>
            <a:custGeom>
              <a:avLst/>
              <a:gdLst/>
              <a:ahLst/>
              <a:cxnLst/>
              <a:rect l="l" t="t" r="r" b="b"/>
              <a:pathLst>
                <a:path w="86796" h="11810" extrusionOk="0">
                  <a:moveTo>
                    <a:pt x="67" y="1"/>
                  </a:moveTo>
                  <a:lnTo>
                    <a:pt x="0" y="434"/>
                  </a:lnTo>
                  <a:lnTo>
                    <a:pt x="86762" y="11809"/>
                  </a:lnTo>
                  <a:lnTo>
                    <a:pt x="86795" y="1140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8" name="Google Shape;908;p41"/>
            <p:cNvSpPr/>
            <p:nvPr/>
          </p:nvSpPr>
          <p:spPr>
            <a:xfrm>
              <a:off x="3365900" y="1679975"/>
              <a:ext cx="2170750" cy="295250"/>
            </a:xfrm>
            <a:custGeom>
              <a:avLst/>
              <a:gdLst/>
              <a:ahLst/>
              <a:cxnLst/>
              <a:rect l="l" t="t" r="r" b="b"/>
              <a:pathLst>
                <a:path w="86830" h="11810" extrusionOk="0">
                  <a:moveTo>
                    <a:pt x="68" y="1"/>
                  </a:moveTo>
                  <a:lnTo>
                    <a:pt x="1" y="401"/>
                  </a:lnTo>
                  <a:lnTo>
                    <a:pt x="86763" y="11809"/>
                  </a:lnTo>
                  <a:lnTo>
                    <a:pt x="86829" y="11409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9" name="Google Shape;909;p41"/>
            <p:cNvSpPr/>
            <p:nvPr/>
          </p:nvSpPr>
          <p:spPr>
            <a:xfrm>
              <a:off x="3347550" y="1826750"/>
              <a:ext cx="2169925" cy="295225"/>
            </a:xfrm>
            <a:custGeom>
              <a:avLst/>
              <a:gdLst/>
              <a:ahLst/>
              <a:cxnLst/>
              <a:rect l="l" t="t" r="r" b="b"/>
              <a:pathLst>
                <a:path w="86797" h="11809" extrusionOk="0">
                  <a:moveTo>
                    <a:pt x="34" y="0"/>
                  </a:moveTo>
                  <a:lnTo>
                    <a:pt x="1" y="401"/>
                  </a:lnTo>
                  <a:lnTo>
                    <a:pt x="86730" y="11809"/>
                  </a:lnTo>
                  <a:lnTo>
                    <a:pt x="86796" y="1137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0" name="Google Shape;910;p41"/>
            <p:cNvSpPr/>
            <p:nvPr/>
          </p:nvSpPr>
          <p:spPr>
            <a:xfrm>
              <a:off x="3328375" y="1973525"/>
              <a:ext cx="2169925" cy="294400"/>
            </a:xfrm>
            <a:custGeom>
              <a:avLst/>
              <a:gdLst/>
              <a:ahLst/>
              <a:cxnLst/>
              <a:rect l="l" t="t" r="r" b="b"/>
              <a:pathLst>
                <a:path w="86797" h="11776" extrusionOk="0">
                  <a:moveTo>
                    <a:pt x="67" y="0"/>
                  </a:moveTo>
                  <a:lnTo>
                    <a:pt x="1" y="401"/>
                  </a:lnTo>
                  <a:lnTo>
                    <a:pt x="86763" y="11775"/>
                  </a:lnTo>
                  <a:lnTo>
                    <a:pt x="86796" y="1137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1" name="Google Shape;911;p41"/>
            <p:cNvSpPr/>
            <p:nvPr/>
          </p:nvSpPr>
          <p:spPr>
            <a:xfrm>
              <a:off x="3299200" y="2109450"/>
              <a:ext cx="2174075" cy="286900"/>
            </a:xfrm>
            <a:custGeom>
              <a:avLst/>
              <a:gdLst/>
              <a:ahLst/>
              <a:cxnLst/>
              <a:rect l="l" t="t" r="r" b="b"/>
              <a:pathLst>
                <a:path w="86963" h="11476" extrusionOk="0">
                  <a:moveTo>
                    <a:pt x="34" y="1"/>
                  </a:moveTo>
                  <a:lnTo>
                    <a:pt x="0" y="434"/>
                  </a:lnTo>
                  <a:lnTo>
                    <a:pt x="86929" y="11475"/>
                  </a:lnTo>
                  <a:lnTo>
                    <a:pt x="86962" y="11075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2" name="Google Shape;912;p41"/>
            <p:cNvSpPr/>
            <p:nvPr/>
          </p:nvSpPr>
          <p:spPr>
            <a:xfrm>
              <a:off x="3280850" y="2256225"/>
              <a:ext cx="2174075" cy="286900"/>
            </a:xfrm>
            <a:custGeom>
              <a:avLst/>
              <a:gdLst/>
              <a:ahLst/>
              <a:cxnLst/>
              <a:rect l="l" t="t" r="r" b="b"/>
              <a:pathLst>
                <a:path w="86963" h="11476" extrusionOk="0">
                  <a:moveTo>
                    <a:pt x="34" y="0"/>
                  </a:moveTo>
                  <a:lnTo>
                    <a:pt x="0" y="401"/>
                  </a:lnTo>
                  <a:lnTo>
                    <a:pt x="86929" y="11475"/>
                  </a:lnTo>
                  <a:lnTo>
                    <a:pt x="86962" y="1104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3" name="Google Shape;913;p41"/>
            <p:cNvSpPr/>
            <p:nvPr/>
          </p:nvSpPr>
          <p:spPr>
            <a:xfrm>
              <a:off x="3271675" y="2413000"/>
              <a:ext cx="2169900" cy="295250"/>
            </a:xfrm>
            <a:custGeom>
              <a:avLst/>
              <a:gdLst/>
              <a:ahLst/>
              <a:cxnLst/>
              <a:rect l="l" t="t" r="r" b="b"/>
              <a:pathLst>
                <a:path w="86796" h="11810" extrusionOk="0">
                  <a:moveTo>
                    <a:pt x="34" y="1"/>
                  </a:moveTo>
                  <a:lnTo>
                    <a:pt x="0" y="401"/>
                  </a:lnTo>
                  <a:lnTo>
                    <a:pt x="86762" y="11809"/>
                  </a:lnTo>
                  <a:lnTo>
                    <a:pt x="86796" y="11375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4" name="Google Shape;914;p41"/>
            <p:cNvSpPr/>
            <p:nvPr/>
          </p:nvSpPr>
          <p:spPr>
            <a:xfrm>
              <a:off x="3252500" y="2559775"/>
              <a:ext cx="2169900" cy="295225"/>
            </a:xfrm>
            <a:custGeom>
              <a:avLst/>
              <a:gdLst/>
              <a:ahLst/>
              <a:cxnLst/>
              <a:rect l="l" t="t" r="r" b="b"/>
              <a:pathLst>
                <a:path w="86796" h="11809" extrusionOk="0">
                  <a:moveTo>
                    <a:pt x="67" y="0"/>
                  </a:moveTo>
                  <a:lnTo>
                    <a:pt x="0" y="401"/>
                  </a:lnTo>
                  <a:lnTo>
                    <a:pt x="86762" y="11809"/>
                  </a:lnTo>
                  <a:lnTo>
                    <a:pt x="86796" y="1137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5" name="Google Shape;915;p41"/>
            <p:cNvSpPr/>
            <p:nvPr/>
          </p:nvSpPr>
          <p:spPr>
            <a:xfrm>
              <a:off x="3233325" y="2705700"/>
              <a:ext cx="2170725" cy="295250"/>
            </a:xfrm>
            <a:custGeom>
              <a:avLst/>
              <a:gdLst/>
              <a:ahLst/>
              <a:cxnLst/>
              <a:rect l="l" t="t" r="r" b="b"/>
              <a:pathLst>
                <a:path w="86829" h="11810" extrusionOk="0">
                  <a:moveTo>
                    <a:pt x="67" y="1"/>
                  </a:moveTo>
                  <a:lnTo>
                    <a:pt x="0" y="435"/>
                  </a:lnTo>
                  <a:lnTo>
                    <a:pt x="86762" y="11809"/>
                  </a:lnTo>
                  <a:lnTo>
                    <a:pt x="86829" y="11409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6" name="Google Shape;916;p41"/>
            <p:cNvSpPr/>
            <p:nvPr/>
          </p:nvSpPr>
          <p:spPr>
            <a:xfrm>
              <a:off x="3214975" y="2852475"/>
              <a:ext cx="2169900" cy="295250"/>
            </a:xfrm>
            <a:custGeom>
              <a:avLst/>
              <a:gdLst/>
              <a:ahLst/>
              <a:cxnLst/>
              <a:rect l="l" t="t" r="r" b="b"/>
              <a:pathLst>
                <a:path w="86796" h="11810" extrusionOk="0">
                  <a:moveTo>
                    <a:pt x="34" y="1"/>
                  </a:moveTo>
                  <a:lnTo>
                    <a:pt x="0" y="435"/>
                  </a:lnTo>
                  <a:lnTo>
                    <a:pt x="86729" y="11809"/>
                  </a:lnTo>
                  <a:lnTo>
                    <a:pt x="86795" y="11409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7" name="Google Shape;917;p41"/>
            <p:cNvSpPr/>
            <p:nvPr/>
          </p:nvSpPr>
          <p:spPr>
            <a:xfrm>
              <a:off x="3188275" y="2990925"/>
              <a:ext cx="2173250" cy="276875"/>
            </a:xfrm>
            <a:custGeom>
              <a:avLst/>
              <a:gdLst/>
              <a:ahLst/>
              <a:cxnLst/>
              <a:rect l="l" t="t" r="r" b="b"/>
              <a:pathLst>
                <a:path w="86930" h="11075" extrusionOk="0">
                  <a:moveTo>
                    <a:pt x="1" y="0"/>
                  </a:moveTo>
                  <a:lnTo>
                    <a:pt x="86929" y="11075"/>
                  </a:lnTo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8" name="Google Shape;918;p41"/>
            <p:cNvSpPr/>
            <p:nvPr/>
          </p:nvSpPr>
          <p:spPr>
            <a:xfrm>
              <a:off x="3176600" y="3146025"/>
              <a:ext cx="2170750" cy="295250"/>
            </a:xfrm>
            <a:custGeom>
              <a:avLst/>
              <a:gdLst/>
              <a:ahLst/>
              <a:cxnLst/>
              <a:rect l="l" t="t" r="r" b="b"/>
              <a:pathLst>
                <a:path w="86830" h="11810" extrusionOk="0">
                  <a:moveTo>
                    <a:pt x="67" y="1"/>
                  </a:moveTo>
                  <a:lnTo>
                    <a:pt x="1" y="401"/>
                  </a:lnTo>
                  <a:lnTo>
                    <a:pt x="86763" y="11809"/>
                  </a:lnTo>
                  <a:lnTo>
                    <a:pt x="86829" y="11375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9" name="Google Shape;919;p41"/>
            <p:cNvSpPr/>
            <p:nvPr/>
          </p:nvSpPr>
          <p:spPr>
            <a:xfrm>
              <a:off x="3158250" y="3292800"/>
              <a:ext cx="2169925" cy="295225"/>
            </a:xfrm>
            <a:custGeom>
              <a:avLst/>
              <a:gdLst/>
              <a:ahLst/>
              <a:cxnLst/>
              <a:rect l="l" t="t" r="r" b="b"/>
              <a:pathLst>
                <a:path w="86797" h="11809" extrusionOk="0">
                  <a:moveTo>
                    <a:pt x="34" y="0"/>
                  </a:moveTo>
                  <a:lnTo>
                    <a:pt x="1" y="401"/>
                  </a:lnTo>
                  <a:lnTo>
                    <a:pt x="86729" y="11809"/>
                  </a:lnTo>
                  <a:lnTo>
                    <a:pt x="86796" y="11375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0" name="Google Shape;920;p41"/>
            <p:cNvSpPr/>
            <p:nvPr/>
          </p:nvSpPr>
          <p:spPr>
            <a:xfrm>
              <a:off x="3139075" y="3438725"/>
              <a:ext cx="2169900" cy="295250"/>
            </a:xfrm>
            <a:custGeom>
              <a:avLst/>
              <a:gdLst/>
              <a:ahLst/>
              <a:cxnLst/>
              <a:rect l="l" t="t" r="r" b="b"/>
              <a:pathLst>
                <a:path w="86796" h="11810" extrusionOk="0">
                  <a:moveTo>
                    <a:pt x="34" y="1"/>
                  </a:moveTo>
                  <a:lnTo>
                    <a:pt x="1" y="435"/>
                  </a:lnTo>
                  <a:lnTo>
                    <a:pt x="86763" y="11809"/>
                  </a:lnTo>
                  <a:lnTo>
                    <a:pt x="86796" y="11409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1" name="Google Shape;921;p41"/>
            <p:cNvSpPr/>
            <p:nvPr/>
          </p:nvSpPr>
          <p:spPr>
            <a:xfrm>
              <a:off x="3113225" y="3570500"/>
              <a:ext cx="2174925" cy="286900"/>
            </a:xfrm>
            <a:custGeom>
              <a:avLst/>
              <a:gdLst/>
              <a:ahLst/>
              <a:cxnLst/>
              <a:rect l="l" t="t" r="r" b="b"/>
              <a:pathLst>
                <a:path w="86997" h="11476" extrusionOk="0">
                  <a:moveTo>
                    <a:pt x="67" y="0"/>
                  </a:moveTo>
                  <a:lnTo>
                    <a:pt x="1" y="434"/>
                  </a:lnTo>
                  <a:lnTo>
                    <a:pt x="86929" y="11475"/>
                  </a:lnTo>
                  <a:lnTo>
                    <a:pt x="86996" y="1107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2" name="Google Shape;922;p41"/>
            <p:cNvSpPr/>
            <p:nvPr/>
          </p:nvSpPr>
          <p:spPr>
            <a:xfrm>
              <a:off x="3350075" y="859400"/>
              <a:ext cx="385300" cy="2927950"/>
            </a:xfrm>
            <a:custGeom>
              <a:avLst/>
              <a:gdLst/>
              <a:ahLst/>
              <a:cxnLst/>
              <a:rect l="l" t="t" r="r" b="b"/>
              <a:pathLst>
                <a:path w="15412" h="117118" extrusionOk="0">
                  <a:moveTo>
                    <a:pt x="14977" y="0"/>
                  </a:moveTo>
                  <a:lnTo>
                    <a:pt x="0" y="117084"/>
                  </a:lnTo>
                  <a:lnTo>
                    <a:pt x="434" y="117117"/>
                  </a:lnTo>
                  <a:lnTo>
                    <a:pt x="15411" y="33"/>
                  </a:lnTo>
                  <a:lnTo>
                    <a:pt x="14977" y="0"/>
                  </a:ln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3" name="Google Shape;923;p41"/>
            <p:cNvSpPr/>
            <p:nvPr/>
          </p:nvSpPr>
          <p:spPr>
            <a:xfrm>
              <a:off x="3469700" y="930725"/>
              <a:ext cx="106375" cy="89750"/>
            </a:xfrm>
            <a:custGeom>
              <a:avLst/>
              <a:gdLst/>
              <a:ahLst/>
              <a:cxnLst/>
              <a:rect l="l" t="t" r="r" b="b"/>
              <a:pathLst>
                <a:path w="4255" h="3590" extrusionOk="0">
                  <a:moveTo>
                    <a:pt x="2347" y="1"/>
                  </a:moveTo>
                  <a:cubicBezTo>
                    <a:pt x="886" y="1"/>
                    <a:pt x="1" y="1713"/>
                    <a:pt x="919" y="2885"/>
                  </a:cubicBezTo>
                  <a:cubicBezTo>
                    <a:pt x="1301" y="3368"/>
                    <a:pt x="1828" y="3590"/>
                    <a:pt x="2346" y="3590"/>
                  </a:cubicBezTo>
                  <a:cubicBezTo>
                    <a:pt x="3185" y="3590"/>
                    <a:pt x="3998" y="3008"/>
                    <a:pt x="4121" y="2017"/>
                  </a:cubicBezTo>
                  <a:cubicBezTo>
                    <a:pt x="4255" y="1050"/>
                    <a:pt x="3554" y="149"/>
                    <a:pt x="2587" y="16"/>
                  </a:cubicBezTo>
                  <a:cubicBezTo>
                    <a:pt x="2506" y="6"/>
                    <a:pt x="2426" y="1"/>
                    <a:pt x="23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4" name="Google Shape;924;p41"/>
            <p:cNvSpPr/>
            <p:nvPr/>
          </p:nvSpPr>
          <p:spPr>
            <a:xfrm>
              <a:off x="3428075" y="1256800"/>
              <a:ext cx="106300" cy="89525"/>
            </a:xfrm>
            <a:custGeom>
              <a:avLst/>
              <a:gdLst/>
              <a:ahLst/>
              <a:cxnLst/>
              <a:rect l="l" t="t" r="r" b="b"/>
              <a:pathLst>
                <a:path w="4252" h="3581" extrusionOk="0">
                  <a:moveTo>
                    <a:pt x="2341" y="0"/>
                  </a:moveTo>
                  <a:cubicBezTo>
                    <a:pt x="881" y="0"/>
                    <a:pt x="1" y="1682"/>
                    <a:pt x="950" y="2884"/>
                  </a:cubicBezTo>
                  <a:cubicBezTo>
                    <a:pt x="1315" y="3363"/>
                    <a:pt x="1828" y="3580"/>
                    <a:pt x="2336" y="3580"/>
                  </a:cubicBezTo>
                  <a:cubicBezTo>
                    <a:pt x="3172" y="3580"/>
                    <a:pt x="3994" y="2992"/>
                    <a:pt x="4119" y="2017"/>
                  </a:cubicBezTo>
                  <a:cubicBezTo>
                    <a:pt x="4252" y="1050"/>
                    <a:pt x="3551" y="149"/>
                    <a:pt x="2584" y="16"/>
                  </a:cubicBezTo>
                  <a:cubicBezTo>
                    <a:pt x="2501" y="5"/>
                    <a:pt x="2420" y="0"/>
                    <a:pt x="2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5" name="Google Shape;925;p41"/>
            <p:cNvSpPr/>
            <p:nvPr/>
          </p:nvSpPr>
          <p:spPr>
            <a:xfrm>
              <a:off x="3387175" y="1582850"/>
              <a:ext cx="105525" cy="89175"/>
            </a:xfrm>
            <a:custGeom>
              <a:avLst/>
              <a:gdLst/>
              <a:ahLst/>
              <a:cxnLst/>
              <a:rect l="l" t="t" r="r" b="b"/>
              <a:pathLst>
                <a:path w="4221" h="3567" extrusionOk="0">
                  <a:moveTo>
                    <a:pt x="2314" y="1"/>
                  </a:moveTo>
                  <a:cubicBezTo>
                    <a:pt x="883" y="1"/>
                    <a:pt x="0" y="1683"/>
                    <a:pt x="918" y="2885"/>
                  </a:cubicBezTo>
                  <a:cubicBezTo>
                    <a:pt x="1284" y="3352"/>
                    <a:pt x="1799" y="3566"/>
                    <a:pt x="2310" y="3566"/>
                  </a:cubicBezTo>
                  <a:cubicBezTo>
                    <a:pt x="3148" y="3566"/>
                    <a:pt x="3975" y="2991"/>
                    <a:pt x="4120" y="2018"/>
                  </a:cubicBezTo>
                  <a:cubicBezTo>
                    <a:pt x="4220" y="1017"/>
                    <a:pt x="3553" y="150"/>
                    <a:pt x="2552" y="16"/>
                  </a:cubicBezTo>
                  <a:cubicBezTo>
                    <a:pt x="2471" y="6"/>
                    <a:pt x="2392" y="1"/>
                    <a:pt x="23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6" name="Google Shape;926;p41"/>
            <p:cNvSpPr/>
            <p:nvPr/>
          </p:nvSpPr>
          <p:spPr>
            <a:xfrm>
              <a:off x="3345475" y="1908925"/>
              <a:ext cx="105525" cy="89525"/>
            </a:xfrm>
            <a:custGeom>
              <a:avLst/>
              <a:gdLst/>
              <a:ahLst/>
              <a:cxnLst/>
              <a:rect l="l" t="t" r="r" b="b"/>
              <a:pathLst>
                <a:path w="4221" h="3581" extrusionOk="0">
                  <a:moveTo>
                    <a:pt x="2314" y="1"/>
                  </a:moveTo>
                  <a:cubicBezTo>
                    <a:pt x="883" y="1"/>
                    <a:pt x="1" y="1683"/>
                    <a:pt x="918" y="2885"/>
                  </a:cubicBezTo>
                  <a:cubicBezTo>
                    <a:pt x="1296" y="3364"/>
                    <a:pt x="1817" y="3581"/>
                    <a:pt x="2330" y="3581"/>
                  </a:cubicBezTo>
                  <a:cubicBezTo>
                    <a:pt x="3174" y="3581"/>
                    <a:pt x="3996" y="2993"/>
                    <a:pt x="4120" y="2017"/>
                  </a:cubicBezTo>
                  <a:cubicBezTo>
                    <a:pt x="4220" y="1017"/>
                    <a:pt x="3553" y="149"/>
                    <a:pt x="2552" y="16"/>
                  </a:cubicBezTo>
                  <a:cubicBezTo>
                    <a:pt x="2471" y="6"/>
                    <a:pt x="2392" y="1"/>
                    <a:pt x="23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7" name="Google Shape;927;p41"/>
            <p:cNvSpPr/>
            <p:nvPr/>
          </p:nvSpPr>
          <p:spPr>
            <a:xfrm>
              <a:off x="3303825" y="2235000"/>
              <a:ext cx="106300" cy="89150"/>
            </a:xfrm>
            <a:custGeom>
              <a:avLst/>
              <a:gdLst/>
              <a:ahLst/>
              <a:cxnLst/>
              <a:rect l="l" t="t" r="r" b="b"/>
              <a:pathLst>
                <a:path w="4252" h="3566" extrusionOk="0">
                  <a:moveTo>
                    <a:pt x="2340" y="0"/>
                  </a:moveTo>
                  <a:cubicBezTo>
                    <a:pt x="881" y="0"/>
                    <a:pt x="0" y="1682"/>
                    <a:pt x="949" y="2884"/>
                  </a:cubicBezTo>
                  <a:cubicBezTo>
                    <a:pt x="1316" y="3352"/>
                    <a:pt x="1831" y="3566"/>
                    <a:pt x="2340" y="3566"/>
                  </a:cubicBezTo>
                  <a:cubicBezTo>
                    <a:pt x="3175" y="3566"/>
                    <a:pt x="3994" y="2991"/>
                    <a:pt x="4118" y="2017"/>
                  </a:cubicBezTo>
                  <a:cubicBezTo>
                    <a:pt x="4252" y="1016"/>
                    <a:pt x="3551" y="116"/>
                    <a:pt x="2584" y="16"/>
                  </a:cubicBezTo>
                  <a:cubicBezTo>
                    <a:pt x="2501" y="5"/>
                    <a:pt x="2420" y="0"/>
                    <a:pt x="2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8" name="Google Shape;928;p41"/>
            <p:cNvSpPr/>
            <p:nvPr/>
          </p:nvSpPr>
          <p:spPr>
            <a:xfrm>
              <a:off x="3262900" y="2560225"/>
              <a:ext cx="105525" cy="89750"/>
            </a:xfrm>
            <a:custGeom>
              <a:avLst/>
              <a:gdLst/>
              <a:ahLst/>
              <a:cxnLst/>
              <a:rect l="l" t="t" r="r" b="b"/>
              <a:pathLst>
                <a:path w="4221" h="3590" extrusionOk="0">
                  <a:moveTo>
                    <a:pt x="2318" y="1"/>
                  </a:moveTo>
                  <a:cubicBezTo>
                    <a:pt x="885" y="1"/>
                    <a:pt x="0" y="1713"/>
                    <a:pt x="919" y="2885"/>
                  </a:cubicBezTo>
                  <a:cubicBezTo>
                    <a:pt x="1288" y="3368"/>
                    <a:pt x="1807" y="3590"/>
                    <a:pt x="2320" y="3590"/>
                  </a:cubicBezTo>
                  <a:cubicBezTo>
                    <a:pt x="3151" y="3590"/>
                    <a:pt x="3964" y="3008"/>
                    <a:pt x="4087" y="2017"/>
                  </a:cubicBezTo>
                  <a:cubicBezTo>
                    <a:pt x="4221" y="1050"/>
                    <a:pt x="3520" y="149"/>
                    <a:pt x="2553" y="16"/>
                  </a:cubicBezTo>
                  <a:cubicBezTo>
                    <a:pt x="2473" y="6"/>
                    <a:pt x="2395" y="1"/>
                    <a:pt x="23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9" name="Google Shape;929;p41"/>
            <p:cNvSpPr/>
            <p:nvPr/>
          </p:nvSpPr>
          <p:spPr>
            <a:xfrm>
              <a:off x="3221225" y="2886300"/>
              <a:ext cx="105525" cy="89750"/>
            </a:xfrm>
            <a:custGeom>
              <a:avLst/>
              <a:gdLst/>
              <a:ahLst/>
              <a:cxnLst/>
              <a:rect l="l" t="t" r="r" b="b"/>
              <a:pathLst>
                <a:path w="4221" h="3590" extrusionOk="0">
                  <a:moveTo>
                    <a:pt x="2342" y="0"/>
                  </a:moveTo>
                  <a:cubicBezTo>
                    <a:pt x="883" y="0"/>
                    <a:pt x="0" y="1682"/>
                    <a:pt x="918" y="2884"/>
                  </a:cubicBezTo>
                  <a:cubicBezTo>
                    <a:pt x="1287" y="3368"/>
                    <a:pt x="1811" y="3589"/>
                    <a:pt x="2330" y="3589"/>
                  </a:cubicBezTo>
                  <a:cubicBezTo>
                    <a:pt x="3171" y="3589"/>
                    <a:pt x="3996" y="3007"/>
                    <a:pt x="4120" y="2017"/>
                  </a:cubicBezTo>
                  <a:cubicBezTo>
                    <a:pt x="4220" y="1050"/>
                    <a:pt x="3553" y="149"/>
                    <a:pt x="2586" y="16"/>
                  </a:cubicBezTo>
                  <a:cubicBezTo>
                    <a:pt x="2503" y="5"/>
                    <a:pt x="2422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0" name="Google Shape;930;p41"/>
            <p:cNvSpPr/>
            <p:nvPr/>
          </p:nvSpPr>
          <p:spPr>
            <a:xfrm>
              <a:off x="3179525" y="3212350"/>
              <a:ext cx="106350" cy="89525"/>
            </a:xfrm>
            <a:custGeom>
              <a:avLst/>
              <a:gdLst/>
              <a:ahLst/>
              <a:cxnLst/>
              <a:rect l="l" t="t" r="r" b="b"/>
              <a:pathLst>
                <a:path w="4254" h="3581" extrusionOk="0">
                  <a:moveTo>
                    <a:pt x="2342" y="1"/>
                  </a:moveTo>
                  <a:cubicBezTo>
                    <a:pt x="883" y="1"/>
                    <a:pt x="0" y="1683"/>
                    <a:pt x="918" y="2885"/>
                  </a:cubicBezTo>
                  <a:cubicBezTo>
                    <a:pt x="1296" y="3364"/>
                    <a:pt x="1817" y="3581"/>
                    <a:pt x="2330" y="3581"/>
                  </a:cubicBezTo>
                  <a:cubicBezTo>
                    <a:pt x="3174" y="3581"/>
                    <a:pt x="3996" y="2993"/>
                    <a:pt x="4120" y="2018"/>
                  </a:cubicBezTo>
                  <a:cubicBezTo>
                    <a:pt x="4254" y="1050"/>
                    <a:pt x="3553" y="150"/>
                    <a:pt x="2586" y="16"/>
                  </a:cubicBezTo>
                  <a:cubicBezTo>
                    <a:pt x="2503" y="6"/>
                    <a:pt x="2422" y="1"/>
                    <a:pt x="23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1" name="Google Shape;931;p41"/>
            <p:cNvSpPr/>
            <p:nvPr/>
          </p:nvSpPr>
          <p:spPr>
            <a:xfrm>
              <a:off x="3138650" y="3538425"/>
              <a:ext cx="105525" cy="89525"/>
            </a:xfrm>
            <a:custGeom>
              <a:avLst/>
              <a:gdLst/>
              <a:ahLst/>
              <a:cxnLst/>
              <a:rect l="l" t="t" r="r" b="b"/>
              <a:pathLst>
                <a:path w="4221" h="3581" extrusionOk="0">
                  <a:moveTo>
                    <a:pt x="2310" y="1"/>
                  </a:moveTo>
                  <a:cubicBezTo>
                    <a:pt x="853" y="1"/>
                    <a:pt x="1" y="1683"/>
                    <a:pt x="918" y="2885"/>
                  </a:cubicBezTo>
                  <a:cubicBezTo>
                    <a:pt x="1284" y="3364"/>
                    <a:pt x="1797" y="3581"/>
                    <a:pt x="2305" y="3581"/>
                  </a:cubicBezTo>
                  <a:cubicBezTo>
                    <a:pt x="3141" y="3581"/>
                    <a:pt x="3963" y="2993"/>
                    <a:pt x="4087" y="2017"/>
                  </a:cubicBezTo>
                  <a:cubicBezTo>
                    <a:pt x="4221" y="1017"/>
                    <a:pt x="3520" y="149"/>
                    <a:pt x="2553" y="16"/>
                  </a:cubicBezTo>
                  <a:cubicBezTo>
                    <a:pt x="2470" y="6"/>
                    <a:pt x="2389" y="1"/>
                    <a:pt x="23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2" name="Google Shape;932;p41"/>
            <p:cNvSpPr/>
            <p:nvPr/>
          </p:nvSpPr>
          <p:spPr>
            <a:xfrm>
              <a:off x="3266675" y="900050"/>
              <a:ext cx="259375" cy="211000"/>
            </a:xfrm>
            <a:custGeom>
              <a:avLst/>
              <a:gdLst/>
              <a:ahLst/>
              <a:cxnLst/>
              <a:rect l="l" t="t" r="r" b="b"/>
              <a:pathLst>
                <a:path w="10375" h="8440" extrusionOk="0">
                  <a:moveTo>
                    <a:pt x="4520" y="0"/>
                  </a:moveTo>
                  <a:cubicBezTo>
                    <a:pt x="4212" y="0"/>
                    <a:pt x="3903" y="25"/>
                    <a:pt x="3603" y="75"/>
                  </a:cubicBezTo>
                  <a:cubicBezTo>
                    <a:pt x="2936" y="175"/>
                    <a:pt x="2302" y="442"/>
                    <a:pt x="1768" y="809"/>
                  </a:cubicBezTo>
                  <a:cubicBezTo>
                    <a:pt x="1201" y="1176"/>
                    <a:pt x="734" y="1710"/>
                    <a:pt x="401" y="2310"/>
                  </a:cubicBezTo>
                  <a:cubicBezTo>
                    <a:pt x="134" y="2877"/>
                    <a:pt x="0" y="3511"/>
                    <a:pt x="34" y="4145"/>
                  </a:cubicBezTo>
                  <a:cubicBezTo>
                    <a:pt x="34" y="4679"/>
                    <a:pt x="134" y="5246"/>
                    <a:pt x="301" y="5779"/>
                  </a:cubicBezTo>
                  <a:cubicBezTo>
                    <a:pt x="467" y="6246"/>
                    <a:pt x="701" y="6680"/>
                    <a:pt x="1001" y="7047"/>
                  </a:cubicBezTo>
                  <a:cubicBezTo>
                    <a:pt x="1235" y="7381"/>
                    <a:pt x="1535" y="7647"/>
                    <a:pt x="1868" y="7881"/>
                  </a:cubicBezTo>
                  <a:cubicBezTo>
                    <a:pt x="2102" y="8048"/>
                    <a:pt x="2369" y="8181"/>
                    <a:pt x="2669" y="8281"/>
                  </a:cubicBezTo>
                  <a:cubicBezTo>
                    <a:pt x="2836" y="8348"/>
                    <a:pt x="3002" y="8381"/>
                    <a:pt x="3203" y="8415"/>
                  </a:cubicBezTo>
                  <a:cubicBezTo>
                    <a:pt x="3253" y="8431"/>
                    <a:pt x="3303" y="8440"/>
                    <a:pt x="3340" y="8440"/>
                  </a:cubicBezTo>
                  <a:cubicBezTo>
                    <a:pt x="3378" y="8440"/>
                    <a:pt x="3403" y="8431"/>
                    <a:pt x="3403" y="8415"/>
                  </a:cubicBezTo>
                  <a:cubicBezTo>
                    <a:pt x="3403" y="8415"/>
                    <a:pt x="3336" y="8348"/>
                    <a:pt x="3236" y="8281"/>
                  </a:cubicBezTo>
                  <a:cubicBezTo>
                    <a:pt x="3103" y="8215"/>
                    <a:pt x="2936" y="8148"/>
                    <a:pt x="2769" y="8048"/>
                  </a:cubicBezTo>
                  <a:cubicBezTo>
                    <a:pt x="2502" y="7914"/>
                    <a:pt x="2269" y="7748"/>
                    <a:pt x="2068" y="7581"/>
                  </a:cubicBezTo>
                  <a:cubicBezTo>
                    <a:pt x="1802" y="7347"/>
                    <a:pt x="1568" y="7080"/>
                    <a:pt x="1335" y="6780"/>
                  </a:cubicBezTo>
                  <a:cubicBezTo>
                    <a:pt x="1101" y="6413"/>
                    <a:pt x="934" y="6013"/>
                    <a:pt x="801" y="5613"/>
                  </a:cubicBezTo>
                  <a:cubicBezTo>
                    <a:pt x="667" y="5112"/>
                    <a:pt x="601" y="4645"/>
                    <a:pt x="634" y="4145"/>
                  </a:cubicBezTo>
                  <a:cubicBezTo>
                    <a:pt x="601" y="3611"/>
                    <a:pt x="734" y="3077"/>
                    <a:pt x="968" y="2577"/>
                  </a:cubicBezTo>
                  <a:cubicBezTo>
                    <a:pt x="1235" y="2077"/>
                    <a:pt x="1635" y="1643"/>
                    <a:pt x="2102" y="1343"/>
                  </a:cubicBezTo>
                  <a:cubicBezTo>
                    <a:pt x="2602" y="1009"/>
                    <a:pt x="3136" y="776"/>
                    <a:pt x="3703" y="676"/>
                  </a:cubicBezTo>
                  <a:cubicBezTo>
                    <a:pt x="3997" y="621"/>
                    <a:pt x="4301" y="596"/>
                    <a:pt x="4604" y="596"/>
                  </a:cubicBezTo>
                  <a:cubicBezTo>
                    <a:pt x="4851" y="596"/>
                    <a:pt x="5098" y="612"/>
                    <a:pt x="5337" y="642"/>
                  </a:cubicBezTo>
                  <a:cubicBezTo>
                    <a:pt x="6305" y="776"/>
                    <a:pt x="7205" y="1109"/>
                    <a:pt x="8039" y="1576"/>
                  </a:cubicBezTo>
                  <a:cubicBezTo>
                    <a:pt x="8606" y="1910"/>
                    <a:pt x="9174" y="2244"/>
                    <a:pt x="9707" y="2644"/>
                  </a:cubicBezTo>
                  <a:cubicBezTo>
                    <a:pt x="10037" y="2884"/>
                    <a:pt x="10259" y="3016"/>
                    <a:pt x="10325" y="3016"/>
                  </a:cubicBezTo>
                  <a:cubicBezTo>
                    <a:pt x="10332" y="3016"/>
                    <a:pt x="10338" y="3014"/>
                    <a:pt x="10341" y="3011"/>
                  </a:cubicBezTo>
                  <a:cubicBezTo>
                    <a:pt x="10374" y="2977"/>
                    <a:pt x="10208" y="2777"/>
                    <a:pt x="9874" y="2444"/>
                  </a:cubicBezTo>
                  <a:cubicBezTo>
                    <a:pt x="9374" y="1977"/>
                    <a:pt x="8840" y="1543"/>
                    <a:pt x="8273" y="1176"/>
                  </a:cubicBezTo>
                  <a:cubicBezTo>
                    <a:pt x="7406" y="609"/>
                    <a:pt x="6472" y="242"/>
                    <a:pt x="5438" y="75"/>
                  </a:cubicBezTo>
                  <a:cubicBezTo>
                    <a:pt x="5137" y="25"/>
                    <a:pt x="4829" y="0"/>
                    <a:pt x="4520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3" name="Google Shape;933;p41"/>
            <p:cNvSpPr/>
            <p:nvPr/>
          </p:nvSpPr>
          <p:spPr>
            <a:xfrm>
              <a:off x="3224975" y="1226100"/>
              <a:ext cx="259375" cy="211225"/>
            </a:xfrm>
            <a:custGeom>
              <a:avLst/>
              <a:gdLst/>
              <a:ahLst/>
              <a:cxnLst/>
              <a:rect l="l" t="t" r="r" b="b"/>
              <a:pathLst>
                <a:path w="10375" h="8449" extrusionOk="0">
                  <a:moveTo>
                    <a:pt x="4541" y="1"/>
                  </a:moveTo>
                  <a:cubicBezTo>
                    <a:pt x="4237" y="1"/>
                    <a:pt x="3937" y="26"/>
                    <a:pt x="3636" y="76"/>
                  </a:cubicBezTo>
                  <a:cubicBezTo>
                    <a:pt x="2969" y="176"/>
                    <a:pt x="2335" y="443"/>
                    <a:pt x="1768" y="810"/>
                  </a:cubicBezTo>
                  <a:cubicBezTo>
                    <a:pt x="1201" y="1177"/>
                    <a:pt x="734" y="1711"/>
                    <a:pt x="401" y="2311"/>
                  </a:cubicBezTo>
                  <a:cubicBezTo>
                    <a:pt x="134" y="2878"/>
                    <a:pt x="0" y="3512"/>
                    <a:pt x="34" y="4146"/>
                  </a:cubicBezTo>
                  <a:cubicBezTo>
                    <a:pt x="34" y="4679"/>
                    <a:pt x="134" y="5246"/>
                    <a:pt x="301" y="5780"/>
                  </a:cubicBezTo>
                  <a:cubicBezTo>
                    <a:pt x="467" y="6247"/>
                    <a:pt x="701" y="6681"/>
                    <a:pt x="1001" y="7048"/>
                  </a:cubicBezTo>
                  <a:cubicBezTo>
                    <a:pt x="1235" y="7381"/>
                    <a:pt x="1535" y="7648"/>
                    <a:pt x="1868" y="7882"/>
                  </a:cubicBezTo>
                  <a:cubicBezTo>
                    <a:pt x="2102" y="8048"/>
                    <a:pt x="2369" y="8182"/>
                    <a:pt x="2669" y="8282"/>
                  </a:cubicBezTo>
                  <a:cubicBezTo>
                    <a:pt x="2836" y="8349"/>
                    <a:pt x="3003" y="8415"/>
                    <a:pt x="3203" y="8449"/>
                  </a:cubicBezTo>
                  <a:lnTo>
                    <a:pt x="3403" y="8449"/>
                  </a:lnTo>
                  <a:cubicBezTo>
                    <a:pt x="3403" y="8415"/>
                    <a:pt x="3336" y="8349"/>
                    <a:pt x="3236" y="8315"/>
                  </a:cubicBezTo>
                  <a:cubicBezTo>
                    <a:pt x="3136" y="8249"/>
                    <a:pt x="2969" y="8182"/>
                    <a:pt x="2769" y="8048"/>
                  </a:cubicBezTo>
                  <a:cubicBezTo>
                    <a:pt x="2536" y="7915"/>
                    <a:pt x="2302" y="7748"/>
                    <a:pt x="2102" y="7581"/>
                  </a:cubicBezTo>
                  <a:cubicBezTo>
                    <a:pt x="1802" y="7348"/>
                    <a:pt x="1568" y="7081"/>
                    <a:pt x="1368" y="6781"/>
                  </a:cubicBezTo>
                  <a:cubicBezTo>
                    <a:pt x="1135" y="6414"/>
                    <a:pt x="934" y="6047"/>
                    <a:pt x="834" y="5613"/>
                  </a:cubicBezTo>
                  <a:cubicBezTo>
                    <a:pt x="701" y="5146"/>
                    <a:pt x="634" y="4646"/>
                    <a:pt x="634" y="4146"/>
                  </a:cubicBezTo>
                  <a:cubicBezTo>
                    <a:pt x="634" y="3612"/>
                    <a:pt x="734" y="3078"/>
                    <a:pt x="968" y="2611"/>
                  </a:cubicBezTo>
                  <a:cubicBezTo>
                    <a:pt x="1268" y="2077"/>
                    <a:pt x="1668" y="1677"/>
                    <a:pt x="2135" y="1344"/>
                  </a:cubicBezTo>
                  <a:cubicBezTo>
                    <a:pt x="2602" y="1010"/>
                    <a:pt x="3136" y="777"/>
                    <a:pt x="3703" y="676"/>
                  </a:cubicBezTo>
                  <a:cubicBezTo>
                    <a:pt x="4015" y="621"/>
                    <a:pt x="4317" y="597"/>
                    <a:pt x="4620" y="597"/>
                  </a:cubicBezTo>
                  <a:cubicBezTo>
                    <a:pt x="4868" y="597"/>
                    <a:pt x="5116" y="613"/>
                    <a:pt x="5371" y="643"/>
                  </a:cubicBezTo>
                  <a:cubicBezTo>
                    <a:pt x="6305" y="777"/>
                    <a:pt x="7206" y="1110"/>
                    <a:pt x="8040" y="1577"/>
                  </a:cubicBezTo>
                  <a:cubicBezTo>
                    <a:pt x="8607" y="1877"/>
                    <a:pt x="9174" y="2244"/>
                    <a:pt x="9707" y="2645"/>
                  </a:cubicBezTo>
                  <a:cubicBezTo>
                    <a:pt x="10067" y="2884"/>
                    <a:pt x="10265" y="3016"/>
                    <a:pt x="10326" y="3016"/>
                  </a:cubicBezTo>
                  <a:cubicBezTo>
                    <a:pt x="10333" y="3016"/>
                    <a:pt x="10338" y="3015"/>
                    <a:pt x="10341" y="3011"/>
                  </a:cubicBezTo>
                  <a:cubicBezTo>
                    <a:pt x="10375" y="2978"/>
                    <a:pt x="10208" y="2778"/>
                    <a:pt x="9874" y="2444"/>
                  </a:cubicBezTo>
                  <a:cubicBezTo>
                    <a:pt x="9374" y="1977"/>
                    <a:pt x="8840" y="1544"/>
                    <a:pt x="8273" y="1177"/>
                  </a:cubicBezTo>
                  <a:cubicBezTo>
                    <a:pt x="7439" y="610"/>
                    <a:pt x="6472" y="243"/>
                    <a:pt x="5471" y="76"/>
                  </a:cubicBezTo>
                  <a:cubicBezTo>
                    <a:pt x="5154" y="26"/>
                    <a:pt x="4846" y="1"/>
                    <a:pt x="4541" y="1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4" name="Google Shape;934;p41"/>
            <p:cNvSpPr/>
            <p:nvPr/>
          </p:nvSpPr>
          <p:spPr>
            <a:xfrm>
              <a:off x="3184100" y="1551550"/>
              <a:ext cx="258550" cy="211000"/>
            </a:xfrm>
            <a:custGeom>
              <a:avLst/>
              <a:gdLst/>
              <a:ahLst/>
              <a:cxnLst/>
              <a:rect l="l" t="t" r="r" b="b"/>
              <a:pathLst>
                <a:path w="10342" h="8440" extrusionOk="0">
                  <a:moveTo>
                    <a:pt x="4521" y="1"/>
                  </a:moveTo>
                  <a:cubicBezTo>
                    <a:pt x="4212" y="1"/>
                    <a:pt x="3904" y="34"/>
                    <a:pt x="3604" y="101"/>
                  </a:cubicBezTo>
                  <a:cubicBezTo>
                    <a:pt x="2936" y="201"/>
                    <a:pt x="2303" y="434"/>
                    <a:pt x="1736" y="835"/>
                  </a:cubicBezTo>
                  <a:cubicBezTo>
                    <a:pt x="1168" y="1201"/>
                    <a:pt x="701" y="1702"/>
                    <a:pt x="401" y="2336"/>
                  </a:cubicBezTo>
                  <a:cubicBezTo>
                    <a:pt x="134" y="2903"/>
                    <a:pt x="1" y="3536"/>
                    <a:pt x="34" y="4170"/>
                  </a:cubicBezTo>
                  <a:cubicBezTo>
                    <a:pt x="34" y="4704"/>
                    <a:pt x="101" y="5271"/>
                    <a:pt x="301" y="5805"/>
                  </a:cubicBezTo>
                  <a:cubicBezTo>
                    <a:pt x="435" y="6272"/>
                    <a:pt x="668" y="6705"/>
                    <a:pt x="968" y="7072"/>
                  </a:cubicBezTo>
                  <a:cubicBezTo>
                    <a:pt x="1402" y="7639"/>
                    <a:pt x="1969" y="8040"/>
                    <a:pt x="2636" y="8307"/>
                  </a:cubicBezTo>
                  <a:cubicBezTo>
                    <a:pt x="2803" y="8373"/>
                    <a:pt x="3003" y="8407"/>
                    <a:pt x="3170" y="8440"/>
                  </a:cubicBezTo>
                  <a:lnTo>
                    <a:pt x="3370" y="8440"/>
                  </a:lnTo>
                  <a:cubicBezTo>
                    <a:pt x="3370" y="8407"/>
                    <a:pt x="3303" y="8373"/>
                    <a:pt x="3203" y="8307"/>
                  </a:cubicBezTo>
                  <a:cubicBezTo>
                    <a:pt x="3103" y="8240"/>
                    <a:pt x="2936" y="8173"/>
                    <a:pt x="2736" y="8073"/>
                  </a:cubicBezTo>
                  <a:cubicBezTo>
                    <a:pt x="2503" y="7906"/>
                    <a:pt x="2269" y="7773"/>
                    <a:pt x="2069" y="7606"/>
                  </a:cubicBezTo>
                  <a:cubicBezTo>
                    <a:pt x="1769" y="7373"/>
                    <a:pt x="1535" y="7106"/>
                    <a:pt x="1335" y="6805"/>
                  </a:cubicBezTo>
                  <a:cubicBezTo>
                    <a:pt x="1102" y="6439"/>
                    <a:pt x="902" y="6038"/>
                    <a:pt x="802" y="5638"/>
                  </a:cubicBezTo>
                  <a:cubicBezTo>
                    <a:pt x="668" y="5138"/>
                    <a:pt x="601" y="4637"/>
                    <a:pt x="601" y="4170"/>
                  </a:cubicBezTo>
                  <a:cubicBezTo>
                    <a:pt x="601" y="3603"/>
                    <a:pt x="735" y="3103"/>
                    <a:pt x="935" y="2602"/>
                  </a:cubicBezTo>
                  <a:cubicBezTo>
                    <a:pt x="1235" y="2102"/>
                    <a:pt x="1635" y="1668"/>
                    <a:pt x="2102" y="1368"/>
                  </a:cubicBezTo>
                  <a:cubicBezTo>
                    <a:pt x="2569" y="1035"/>
                    <a:pt x="3137" y="801"/>
                    <a:pt x="3704" y="701"/>
                  </a:cubicBezTo>
                  <a:cubicBezTo>
                    <a:pt x="3997" y="646"/>
                    <a:pt x="4301" y="621"/>
                    <a:pt x="4604" y="621"/>
                  </a:cubicBezTo>
                  <a:cubicBezTo>
                    <a:pt x="4852" y="621"/>
                    <a:pt x="5098" y="638"/>
                    <a:pt x="5338" y="668"/>
                  </a:cubicBezTo>
                  <a:cubicBezTo>
                    <a:pt x="6272" y="801"/>
                    <a:pt x="7206" y="1135"/>
                    <a:pt x="8007" y="1602"/>
                  </a:cubicBezTo>
                  <a:cubicBezTo>
                    <a:pt x="8607" y="1935"/>
                    <a:pt x="9141" y="2269"/>
                    <a:pt x="9675" y="2669"/>
                  </a:cubicBezTo>
                  <a:cubicBezTo>
                    <a:pt x="10034" y="2909"/>
                    <a:pt x="10232" y="3041"/>
                    <a:pt x="10293" y="3041"/>
                  </a:cubicBezTo>
                  <a:cubicBezTo>
                    <a:pt x="10300" y="3041"/>
                    <a:pt x="10305" y="3039"/>
                    <a:pt x="10308" y="3036"/>
                  </a:cubicBezTo>
                  <a:cubicBezTo>
                    <a:pt x="10342" y="3003"/>
                    <a:pt x="10175" y="2803"/>
                    <a:pt x="9841" y="2469"/>
                  </a:cubicBezTo>
                  <a:cubicBezTo>
                    <a:pt x="9374" y="2002"/>
                    <a:pt x="8841" y="1568"/>
                    <a:pt x="8274" y="1201"/>
                  </a:cubicBezTo>
                  <a:cubicBezTo>
                    <a:pt x="7406" y="634"/>
                    <a:pt x="6439" y="267"/>
                    <a:pt x="5438" y="101"/>
                  </a:cubicBezTo>
                  <a:cubicBezTo>
                    <a:pt x="5138" y="34"/>
                    <a:pt x="4829" y="1"/>
                    <a:pt x="4521" y="1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5" name="Google Shape;935;p41"/>
            <p:cNvSpPr/>
            <p:nvPr/>
          </p:nvSpPr>
          <p:spPr>
            <a:xfrm>
              <a:off x="3142425" y="1877400"/>
              <a:ext cx="259375" cy="211850"/>
            </a:xfrm>
            <a:custGeom>
              <a:avLst/>
              <a:gdLst/>
              <a:ahLst/>
              <a:cxnLst/>
              <a:rect l="l" t="t" r="r" b="b"/>
              <a:pathLst>
                <a:path w="10375" h="8474" extrusionOk="0">
                  <a:moveTo>
                    <a:pt x="4520" y="1"/>
                  </a:moveTo>
                  <a:cubicBezTo>
                    <a:pt x="4211" y="1"/>
                    <a:pt x="3903" y="26"/>
                    <a:pt x="3603" y="76"/>
                  </a:cubicBezTo>
                  <a:cubicBezTo>
                    <a:pt x="2936" y="176"/>
                    <a:pt x="2302" y="443"/>
                    <a:pt x="1768" y="810"/>
                  </a:cubicBezTo>
                  <a:cubicBezTo>
                    <a:pt x="1201" y="1210"/>
                    <a:pt x="734" y="1710"/>
                    <a:pt x="400" y="2311"/>
                  </a:cubicBezTo>
                  <a:cubicBezTo>
                    <a:pt x="134" y="2878"/>
                    <a:pt x="0" y="3512"/>
                    <a:pt x="33" y="4146"/>
                  </a:cubicBezTo>
                  <a:cubicBezTo>
                    <a:pt x="33" y="4713"/>
                    <a:pt x="134" y="5246"/>
                    <a:pt x="300" y="5780"/>
                  </a:cubicBezTo>
                  <a:cubicBezTo>
                    <a:pt x="467" y="6247"/>
                    <a:pt x="667" y="6681"/>
                    <a:pt x="967" y="7081"/>
                  </a:cubicBezTo>
                  <a:cubicBezTo>
                    <a:pt x="1234" y="7381"/>
                    <a:pt x="1535" y="7648"/>
                    <a:pt x="1868" y="7882"/>
                  </a:cubicBezTo>
                  <a:cubicBezTo>
                    <a:pt x="2102" y="8048"/>
                    <a:pt x="2368" y="8182"/>
                    <a:pt x="2635" y="8315"/>
                  </a:cubicBezTo>
                  <a:cubicBezTo>
                    <a:pt x="2835" y="8349"/>
                    <a:pt x="3002" y="8415"/>
                    <a:pt x="3202" y="8449"/>
                  </a:cubicBezTo>
                  <a:cubicBezTo>
                    <a:pt x="3252" y="8465"/>
                    <a:pt x="3294" y="8474"/>
                    <a:pt x="3323" y="8474"/>
                  </a:cubicBezTo>
                  <a:cubicBezTo>
                    <a:pt x="3352" y="8474"/>
                    <a:pt x="3369" y="8465"/>
                    <a:pt x="3369" y="8449"/>
                  </a:cubicBezTo>
                  <a:cubicBezTo>
                    <a:pt x="3403" y="8415"/>
                    <a:pt x="3336" y="8382"/>
                    <a:pt x="3202" y="8315"/>
                  </a:cubicBezTo>
                  <a:cubicBezTo>
                    <a:pt x="3102" y="8249"/>
                    <a:pt x="2936" y="8182"/>
                    <a:pt x="2735" y="8048"/>
                  </a:cubicBezTo>
                  <a:cubicBezTo>
                    <a:pt x="2502" y="7915"/>
                    <a:pt x="2268" y="7748"/>
                    <a:pt x="2068" y="7581"/>
                  </a:cubicBezTo>
                  <a:cubicBezTo>
                    <a:pt x="1801" y="7348"/>
                    <a:pt x="1535" y="7081"/>
                    <a:pt x="1334" y="6781"/>
                  </a:cubicBezTo>
                  <a:cubicBezTo>
                    <a:pt x="1101" y="6447"/>
                    <a:pt x="934" y="6047"/>
                    <a:pt x="801" y="5613"/>
                  </a:cubicBezTo>
                  <a:cubicBezTo>
                    <a:pt x="667" y="5146"/>
                    <a:pt x="601" y="4646"/>
                    <a:pt x="601" y="4146"/>
                  </a:cubicBezTo>
                  <a:cubicBezTo>
                    <a:pt x="567" y="3011"/>
                    <a:pt x="1134" y="1944"/>
                    <a:pt x="2102" y="1344"/>
                  </a:cubicBezTo>
                  <a:cubicBezTo>
                    <a:pt x="2569" y="1043"/>
                    <a:pt x="3136" y="810"/>
                    <a:pt x="3703" y="710"/>
                  </a:cubicBezTo>
                  <a:cubicBezTo>
                    <a:pt x="4013" y="652"/>
                    <a:pt x="4334" y="616"/>
                    <a:pt x="4654" y="616"/>
                  </a:cubicBezTo>
                  <a:cubicBezTo>
                    <a:pt x="4884" y="616"/>
                    <a:pt x="5114" y="635"/>
                    <a:pt x="5337" y="676"/>
                  </a:cubicBezTo>
                  <a:cubicBezTo>
                    <a:pt x="6305" y="810"/>
                    <a:pt x="7205" y="1110"/>
                    <a:pt x="8039" y="1577"/>
                  </a:cubicBezTo>
                  <a:cubicBezTo>
                    <a:pt x="8606" y="1911"/>
                    <a:pt x="9173" y="2278"/>
                    <a:pt x="9707" y="2645"/>
                  </a:cubicBezTo>
                  <a:cubicBezTo>
                    <a:pt x="10074" y="2911"/>
                    <a:pt x="10307" y="3045"/>
                    <a:pt x="10341" y="3045"/>
                  </a:cubicBezTo>
                  <a:cubicBezTo>
                    <a:pt x="10374" y="3011"/>
                    <a:pt x="10207" y="2778"/>
                    <a:pt x="9874" y="2444"/>
                  </a:cubicBezTo>
                  <a:cubicBezTo>
                    <a:pt x="9373" y="1977"/>
                    <a:pt x="8840" y="1577"/>
                    <a:pt x="8273" y="1210"/>
                  </a:cubicBezTo>
                  <a:cubicBezTo>
                    <a:pt x="7405" y="643"/>
                    <a:pt x="6438" y="243"/>
                    <a:pt x="5437" y="76"/>
                  </a:cubicBezTo>
                  <a:cubicBezTo>
                    <a:pt x="5137" y="26"/>
                    <a:pt x="4829" y="1"/>
                    <a:pt x="4520" y="1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6" name="Google Shape;936;p41"/>
            <p:cNvSpPr/>
            <p:nvPr/>
          </p:nvSpPr>
          <p:spPr>
            <a:xfrm>
              <a:off x="3100725" y="2203475"/>
              <a:ext cx="259375" cy="211225"/>
            </a:xfrm>
            <a:custGeom>
              <a:avLst/>
              <a:gdLst/>
              <a:ahLst/>
              <a:cxnLst/>
              <a:rect l="l" t="t" r="r" b="b"/>
              <a:pathLst>
                <a:path w="10375" h="8449" extrusionOk="0">
                  <a:moveTo>
                    <a:pt x="4537" y="1"/>
                  </a:moveTo>
                  <a:cubicBezTo>
                    <a:pt x="4228" y="1"/>
                    <a:pt x="3920" y="26"/>
                    <a:pt x="3603" y="76"/>
                  </a:cubicBezTo>
                  <a:cubicBezTo>
                    <a:pt x="2936" y="176"/>
                    <a:pt x="2302" y="443"/>
                    <a:pt x="1768" y="810"/>
                  </a:cubicBezTo>
                  <a:cubicBezTo>
                    <a:pt x="1201" y="1176"/>
                    <a:pt x="734" y="1710"/>
                    <a:pt x="401" y="2311"/>
                  </a:cubicBezTo>
                  <a:cubicBezTo>
                    <a:pt x="134" y="2878"/>
                    <a:pt x="0" y="3511"/>
                    <a:pt x="34" y="4145"/>
                  </a:cubicBezTo>
                  <a:cubicBezTo>
                    <a:pt x="34" y="4712"/>
                    <a:pt x="134" y="5246"/>
                    <a:pt x="300" y="5780"/>
                  </a:cubicBezTo>
                  <a:cubicBezTo>
                    <a:pt x="467" y="6247"/>
                    <a:pt x="701" y="6680"/>
                    <a:pt x="1001" y="7081"/>
                  </a:cubicBezTo>
                  <a:cubicBezTo>
                    <a:pt x="1234" y="7381"/>
                    <a:pt x="1535" y="7648"/>
                    <a:pt x="1868" y="7881"/>
                  </a:cubicBezTo>
                  <a:cubicBezTo>
                    <a:pt x="2102" y="8048"/>
                    <a:pt x="2369" y="8181"/>
                    <a:pt x="2669" y="8282"/>
                  </a:cubicBezTo>
                  <a:cubicBezTo>
                    <a:pt x="2836" y="8348"/>
                    <a:pt x="3002" y="8415"/>
                    <a:pt x="3203" y="8448"/>
                  </a:cubicBezTo>
                  <a:lnTo>
                    <a:pt x="3403" y="8448"/>
                  </a:lnTo>
                  <a:cubicBezTo>
                    <a:pt x="3403" y="8415"/>
                    <a:pt x="3336" y="8348"/>
                    <a:pt x="3236" y="8282"/>
                  </a:cubicBezTo>
                  <a:cubicBezTo>
                    <a:pt x="3136" y="8215"/>
                    <a:pt x="2969" y="8148"/>
                    <a:pt x="2769" y="8048"/>
                  </a:cubicBezTo>
                  <a:cubicBezTo>
                    <a:pt x="2502" y="7915"/>
                    <a:pt x="2302" y="7748"/>
                    <a:pt x="2068" y="7581"/>
                  </a:cubicBezTo>
                  <a:cubicBezTo>
                    <a:pt x="1802" y="7348"/>
                    <a:pt x="1568" y="7081"/>
                    <a:pt x="1368" y="6780"/>
                  </a:cubicBezTo>
                  <a:cubicBezTo>
                    <a:pt x="1101" y="6414"/>
                    <a:pt x="934" y="6013"/>
                    <a:pt x="801" y="5613"/>
                  </a:cubicBezTo>
                  <a:cubicBezTo>
                    <a:pt x="667" y="5113"/>
                    <a:pt x="634" y="4646"/>
                    <a:pt x="634" y="4145"/>
                  </a:cubicBezTo>
                  <a:cubicBezTo>
                    <a:pt x="634" y="3612"/>
                    <a:pt x="734" y="3078"/>
                    <a:pt x="968" y="2577"/>
                  </a:cubicBezTo>
                  <a:cubicBezTo>
                    <a:pt x="1234" y="2077"/>
                    <a:pt x="1635" y="1643"/>
                    <a:pt x="2135" y="1343"/>
                  </a:cubicBezTo>
                  <a:cubicBezTo>
                    <a:pt x="2602" y="1010"/>
                    <a:pt x="3136" y="776"/>
                    <a:pt x="3736" y="676"/>
                  </a:cubicBezTo>
                  <a:cubicBezTo>
                    <a:pt x="4030" y="621"/>
                    <a:pt x="4324" y="596"/>
                    <a:pt x="4623" y="596"/>
                  </a:cubicBezTo>
                  <a:cubicBezTo>
                    <a:pt x="4868" y="596"/>
                    <a:pt x="5116" y="613"/>
                    <a:pt x="5371" y="643"/>
                  </a:cubicBezTo>
                  <a:cubicBezTo>
                    <a:pt x="6305" y="776"/>
                    <a:pt x="7205" y="1110"/>
                    <a:pt x="8039" y="1577"/>
                  </a:cubicBezTo>
                  <a:cubicBezTo>
                    <a:pt x="8606" y="1910"/>
                    <a:pt x="9173" y="2244"/>
                    <a:pt x="9707" y="2644"/>
                  </a:cubicBezTo>
                  <a:cubicBezTo>
                    <a:pt x="10067" y="2884"/>
                    <a:pt x="10265" y="3016"/>
                    <a:pt x="10326" y="3016"/>
                  </a:cubicBezTo>
                  <a:cubicBezTo>
                    <a:pt x="10333" y="3016"/>
                    <a:pt x="10338" y="3014"/>
                    <a:pt x="10341" y="3011"/>
                  </a:cubicBezTo>
                  <a:cubicBezTo>
                    <a:pt x="10374" y="2978"/>
                    <a:pt x="10208" y="2778"/>
                    <a:pt x="9874" y="2444"/>
                  </a:cubicBezTo>
                  <a:cubicBezTo>
                    <a:pt x="9374" y="1977"/>
                    <a:pt x="8840" y="1543"/>
                    <a:pt x="8273" y="1176"/>
                  </a:cubicBezTo>
                  <a:cubicBezTo>
                    <a:pt x="7439" y="609"/>
                    <a:pt x="6472" y="242"/>
                    <a:pt x="5471" y="76"/>
                  </a:cubicBezTo>
                  <a:cubicBezTo>
                    <a:pt x="5154" y="26"/>
                    <a:pt x="4845" y="1"/>
                    <a:pt x="4537" y="1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7" name="Google Shape;937;p41"/>
            <p:cNvSpPr/>
            <p:nvPr/>
          </p:nvSpPr>
          <p:spPr>
            <a:xfrm>
              <a:off x="3059850" y="2529550"/>
              <a:ext cx="259375" cy="211000"/>
            </a:xfrm>
            <a:custGeom>
              <a:avLst/>
              <a:gdLst/>
              <a:ahLst/>
              <a:cxnLst/>
              <a:rect l="l" t="t" r="r" b="b"/>
              <a:pathLst>
                <a:path w="10375" h="8440" extrusionOk="0">
                  <a:moveTo>
                    <a:pt x="4521" y="0"/>
                  </a:moveTo>
                  <a:cubicBezTo>
                    <a:pt x="4212" y="0"/>
                    <a:pt x="3904" y="25"/>
                    <a:pt x="3603" y="75"/>
                  </a:cubicBezTo>
                  <a:cubicBezTo>
                    <a:pt x="2936" y="175"/>
                    <a:pt x="2302" y="409"/>
                    <a:pt x="1735" y="809"/>
                  </a:cubicBezTo>
                  <a:cubicBezTo>
                    <a:pt x="1168" y="1176"/>
                    <a:pt x="701" y="1676"/>
                    <a:pt x="401" y="2277"/>
                  </a:cubicBezTo>
                  <a:cubicBezTo>
                    <a:pt x="134" y="2877"/>
                    <a:pt x="1" y="3478"/>
                    <a:pt x="1" y="4145"/>
                  </a:cubicBezTo>
                  <a:cubicBezTo>
                    <a:pt x="1" y="4679"/>
                    <a:pt x="101" y="5246"/>
                    <a:pt x="301" y="5779"/>
                  </a:cubicBezTo>
                  <a:cubicBezTo>
                    <a:pt x="434" y="6213"/>
                    <a:pt x="668" y="6647"/>
                    <a:pt x="968" y="7047"/>
                  </a:cubicBezTo>
                  <a:cubicBezTo>
                    <a:pt x="1202" y="7347"/>
                    <a:pt x="1502" y="7647"/>
                    <a:pt x="1835" y="7848"/>
                  </a:cubicBezTo>
                  <a:cubicBezTo>
                    <a:pt x="2102" y="8014"/>
                    <a:pt x="2369" y="8181"/>
                    <a:pt x="2636" y="8281"/>
                  </a:cubicBezTo>
                  <a:cubicBezTo>
                    <a:pt x="2803" y="8348"/>
                    <a:pt x="3003" y="8381"/>
                    <a:pt x="3170" y="8415"/>
                  </a:cubicBezTo>
                  <a:cubicBezTo>
                    <a:pt x="3236" y="8431"/>
                    <a:pt x="3286" y="8440"/>
                    <a:pt x="3320" y="8440"/>
                  </a:cubicBezTo>
                  <a:cubicBezTo>
                    <a:pt x="3353" y="8440"/>
                    <a:pt x="3370" y="8431"/>
                    <a:pt x="3370" y="8415"/>
                  </a:cubicBezTo>
                  <a:cubicBezTo>
                    <a:pt x="3370" y="8415"/>
                    <a:pt x="3336" y="8381"/>
                    <a:pt x="3203" y="8315"/>
                  </a:cubicBezTo>
                  <a:cubicBezTo>
                    <a:pt x="3103" y="8248"/>
                    <a:pt x="2936" y="8181"/>
                    <a:pt x="2736" y="8048"/>
                  </a:cubicBezTo>
                  <a:cubicBezTo>
                    <a:pt x="2503" y="7914"/>
                    <a:pt x="2269" y="7747"/>
                    <a:pt x="2069" y="7581"/>
                  </a:cubicBezTo>
                  <a:cubicBezTo>
                    <a:pt x="1802" y="7347"/>
                    <a:pt x="1535" y="7080"/>
                    <a:pt x="1335" y="6780"/>
                  </a:cubicBezTo>
                  <a:cubicBezTo>
                    <a:pt x="1102" y="6413"/>
                    <a:pt x="935" y="6046"/>
                    <a:pt x="801" y="5613"/>
                  </a:cubicBezTo>
                  <a:cubicBezTo>
                    <a:pt x="668" y="5146"/>
                    <a:pt x="601" y="4645"/>
                    <a:pt x="601" y="4145"/>
                  </a:cubicBezTo>
                  <a:cubicBezTo>
                    <a:pt x="568" y="3011"/>
                    <a:pt x="1135" y="1943"/>
                    <a:pt x="2102" y="1343"/>
                  </a:cubicBezTo>
                  <a:cubicBezTo>
                    <a:pt x="2603" y="1009"/>
                    <a:pt x="3136" y="809"/>
                    <a:pt x="3703" y="709"/>
                  </a:cubicBezTo>
                  <a:cubicBezTo>
                    <a:pt x="4014" y="651"/>
                    <a:pt x="4335" y="615"/>
                    <a:pt x="4655" y="615"/>
                  </a:cubicBezTo>
                  <a:cubicBezTo>
                    <a:pt x="4885" y="615"/>
                    <a:pt x="5114" y="634"/>
                    <a:pt x="5338" y="676"/>
                  </a:cubicBezTo>
                  <a:cubicBezTo>
                    <a:pt x="6305" y="809"/>
                    <a:pt x="7206" y="1109"/>
                    <a:pt x="8040" y="1576"/>
                  </a:cubicBezTo>
                  <a:cubicBezTo>
                    <a:pt x="8607" y="1910"/>
                    <a:pt x="9174" y="2277"/>
                    <a:pt x="9708" y="2644"/>
                  </a:cubicBezTo>
                  <a:cubicBezTo>
                    <a:pt x="10038" y="2884"/>
                    <a:pt x="10260" y="3016"/>
                    <a:pt x="10325" y="3016"/>
                  </a:cubicBezTo>
                  <a:cubicBezTo>
                    <a:pt x="10333" y="3016"/>
                    <a:pt x="10338" y="3014"/>
                    <a:pt x="10341" y="3011"/>
                  </a:cubicBezTo>
                  <a:cubicBezTo>
                    <a:pt x="10375" y="2977"/>
                    <a:pt x="10208" y="2777"/>
                    <a:pt x="9874" y="2444"/>
                  </a:cubicBezTo>
                  <a:cubicBezTo>
                    <a:pt x="9374" y="1977"/>
                    <a:pt x="8840" y="1576"/>
                    <a:pt x="8273" y="1209"/>
                  </a:cubicBezTo>
                  <a:cubicBezTo>
                    <a:pt x="7406" y="642"/>
                    <a:pt x="6439" y="242"/>
                    <a:pt x="5438" y="75"/>
                  </a:cubicBezTo>
                  <a:cubicBezTo>
                    <a:pt x="5138" y="25"/>
                    <a:pt x="4829" y="0"/>
                    <a:pt x="4521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8" name="Google Shape;938;p41"/>
            <p:cNvSpPr/>
            <p:nvPr/>
          </p:nvSpPr>
          <p:spPr>
            <a:xfrm>
              <a:off x="3018150" y="2854775"/>
              <a:ext cx="259375" cy="211850"/>
            </a:xfrm>
            <a:custGeom>
              <a:avLst/>
              <a:gdLst/>
              <a:ahLst/>
              <a:cxnLst/>
              <a:rect l="l" t="t" r="r" b="b"/>
              <a:pathLst>
                <a:path w="10375" h="8474" extrusionOk="0">
                  <a:moveTo>
                    <a:pt x="4521" y="1"/>
                  </a:moveTo>
                  <a:cubicBezTo>
                    <a:pt x="4212" y="1"/>
                    <a:pt x="3904" y="26"/>
                    <a:pt x="3603" y="76"/>
                  </a:cubicBezTo>
                  <a:cubicBezTo>
                    <a:pt x="2936" y="209"/>
                    <a:pt x="2303" y="443"/>
                    <a:pt x="1735" y="810"/>
                  </a:cubicBezTo>
                  <a:cubicBezTo>
                    <a:pt x="1168" y="1210"/>
                    <a:pt x="701" y="1710"/>
                    <a:pt x="401" y="2311"/>
                  </a:cubicBezTo>
                  <a:cubicBezTo>
                    <a:pt x="134" y="2878"/>
                    <a:pt x="1" y="3511"/>
                    <a:pt x="34" y="4145"/>
                  </a:cubicBezTo>
                  <a:cubicBezTo>
                    <a:pt x="34" y="4712"/>
                    <a:pt x="134" y="5279"/>
                    <a:pt x="301" y="5813"/>
                  </a:cubicBezTo>
                  <a:cubicBezTo>
                    <a:pt x="435" y="6247"/>
                    <a:pt x="668" y="6680"/>
                    <a:pt x="968" y="7081"/>
                  </a:cubicBezTo>
                  <a:cubicBezTo>
                    <a:pt x="1235" y="7381"/>
                    <a:pt x="1535" y="7681"/>
                    <a:pt x="1869" y="7881"/>
                  </a:cubicBezTo>
                  <a:cubicBezTo>
                    <a:pt x="2102" y="8048"/>
                    <a:pt x="2369" y="8215"/>
                    <a:pt x="2636" y="8315"/>
                  </a:cubicBezTo>
                  <a:cubicBezTo>
                    <a:pt x="2803" y="8382"/>
                    <a:pt x="3003" y="8415"/>
                    <a:pt x="3170" y="8448"/>
                  </a:cubicBezTo>
                  <a:cubicBezTo>
                    <a:pt x="3237" y="8465"/>
                    <a:pt x="3287" y="8473"/>
                    <a:pt x="3320" y="8473"/>
                  </a:cubicBezTo>
                  <a:cubicBezTo>
                    <a:pt x="3353" y="8473"/>
                    <a:pt x="3370" y="8465"/>
                    <a:pt x="3370" y="8448"/>
                  </a:cubicBezTo>
                  <a:cubicBezTo>
                    <a:pt x="3403" y="8448"/>
                    <a:pt x="3337" y="8415"/>
                    <a:pt x="3237" y="8348"/>
                  </a:cubicBezTo>
                  <a:cubicBezTo>
                    <a:pt x="3136" y="8248"/>
                    <a:pt x="2970" y="8181"/>
                    <a:pt x="2770" y="8081"/>
                  </a:cubicBezTo>
                  <a:cubicBezTo>
                    <a:pt x="2503" y="7948"/>
                    <a:pt x="2269" y="7781"/>
                    <a:pt x="2069" y="7581"/>
                  </a:cubicBezTo>
                  <a:cubicBezTo>
                    <a:pt x="1769" y="7348"/>
                    <a:pt x="1535" y="7081"/>
                    <a:pt x="1335" y="6814"/>
                  </a:cubicBezTo>
                  <a:cubicBezTo>
                    <a:pt x="1102" y="6447"/>
                    <a:pt x="902" y="6047"/>
                    <a:pt x="801" y="5613"/>
                  </a:cubicBezTo>
                  <a:cubicBezTo>
                    <a:pt x="668" y="5146"/>
                    <a:pt x="601" y="4646"/>
                    <a:pt x="601" y="4145"/>
                  </a:cubicBezTo>
                  <a:cubicBezTo>
                    <a:pt x="601" y="3612"/>
                    <a:pt x="735" y="3078"/>
                    <a:pt x="935" y="2611"/>
                  </a:cubicBezTo>
                  <a:cubicBezTo>
                    <a:pt x="1235" y="2110"/>
                    <a:pt x="1635" y="1677"/>
                    <a:pt x="2102" y="1343"/>
                  </a:cubicBezTo>
                  <a:cubicBezTo>
                    <a:pt x="2569" y="1010"/>
                    <a:pt x="3136" y="810"/>
                    <a:pt x="3704" y="709"/>
                  </a:cubicBezTo>
                  <a:cubicBezTo>
                    <a:pt x="3997" y="654"/>
                    <a:pt x="4301" y="630"/>
                    <a:pt x="4604" y="630"/>
                  </a:cubicBezTo>
                  <a:cubicBezTo>
                    <a:pt x="4851" y="630"/>
                    <a:pt x="5098" y="646"/>
                    <a:pt x="5338" y="676"/>
                  </a:cubicBezTo>
                  <a:cubicBezTo>
                    <a:pt x="6272" y="810"/>
                    <a:pt x="7206" y="1110"/>
                    <a:pt x="8007" y="1577"/>
                  </a:cubicBezTo>
                  <a:cubicBezTo>
                    <a:pt x="8607" y="1910"/>
                    <a:pt x="9141" y="2277"/>
                    <a:pt x="9674" y="2644"/>
                  </a:cubicBezTo>
                  <a:cubicBezTo>
                    <a:pt x="10041" y="2888"/>
                    <a:pt x="10267" y="3049"/>
                    <a:pt x="10329" y="3049"/>
                  </a:cubicBezTo>
                  <a:cubicBezTo>
                    <a:pt x="10334" y="3049"/>
                    <a:pt x="10339" y="3047"/>
                    <a:pt x="10342" y="3044"/>
                  </a:cubicBezTo>
                  <a:cubicBezTo>
                    <a:pt x="10375" y="3011"/>
                    <a:pt x="10208" y="2778"/>
                    <a:pt x="9841" y="2444"/>
                  </a:cubicBezTo>
                  <a:cubicBezTo>
                    <a:pt x="9374" y="1977"/>
                    <a:pt x="8841" y="1577"/>
                    <a:pt x="8273" y="1210"/>
                  </a:cubicBezTo>
                  <a:cubicBezTo>
                    <a:pt x="7406" y="643"/>
                    <a:pt x="6439" y="276"/>
                    <a:pt x="5438" y="76"/>
                  </a:cubicBezTo>
                  <a:cubicBezTo>
                    <a:pt x="5138" y="26"/>
                    <a:pt x="4829" y="1"/>
                    <a:pt x="4521" y="1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9" name="Google Shape;939;p41"/>
            <p:cNvSpPr/>
            <p:nvPr/>
          </p:nvSpPr>
          <p:spPr>
            <a:xfrm>
              <a:off x="2976475" y="3180850"/>
              <a:ext cx="259375" cy="211825"/>
            </a:xfrm>
            <a:custGeom>
              <a:avLst/>
              <a:gdLst/>
              <a:ahLst/>
              <a:cxnLst/>
              <a:rect l="l" t="t" r="r" b="b"/>
              <a:pathLst>
                <a:path w="10375" h="8473" extrusionOk="0">
                  <a:moveTo>
                    <a:pt x="4532" y="0"/>
                  </a:moveTo>
                  <a:cubicBezTo>
                    <a:pt x="4228" y="0"/>
                    <a:pt x="3919" y="25"/>
                    <a:pt x="3603" y="75"/>
                  </a:cubicBezTo>
                  <a:cubicBezTo>
                    <a:pt x="2935" y="209"/>
                    <a:pt x="2302" y="442"/>
                    <a:pt x="1768" y="843"/>
                  </a:cubicBezTo>
                  <a:cubicBezTo>
                    <a:pt x="1201" y="1209"/>
                    <a:pt x="734" y="1710"/>
                    <a:pt x="400" y="2310"/>
                  </a:cubicBezTo>
                  <a:cubicBezTo>
                    <a:pt x="133" y="2911"/>
                    <a:pt x="0" y="3511"/>
                    <a:pt x="33" y="4178"/>
                  </a:cubicBezTo>
                  <a:cubicBezTo>
                    <a:pt x="33" y="4712"/>
                    <a:pt x="133" y="5279"/>
                    <a:pt x="300" y="5813"/>
                  </a:cubicBezTo>
                  <a:cubicBezTo>
                    <a:pt x="467" y="6280"/>
                    <a:pt x="701" y="6680"/>
                    <a:pt x="1001" y="7080"/>
                  </a:cubicBezTo>
                  <a:cubicBezTo>
                    <a:pt x="1234" y="7381"/>
                    <a:pt x="1534" y="7681"/>
                    <a:pt x="1868" y="7881"/>
                  </a:cubicBezTo>
                  <a:cubicBezTo>
                    <a:pt x="2102" y="8048"/>
                    <a:pt x="2368" y="8214"/>
                    <a:pt x="2669" y="8315"/>
                  </a:cubicBezTo>
                  <a:cubicBezTo>
                    <a:pt x="2835" y="8381"/>
                    <a:pt x="3002" y="8415"/>
                    <a:pt x="3202" y="8448"/>
                  </a:cubicBezTo>
                  <a:cubicBezTo>
                    <a:pt x="3252" y="8465"/>
                    <a:pt x="3302" y="8473"/>
                    <a:pt x="3340" y="8473"/>
                  </a:cubicBezTo>
                  <a:cubicBezTo>
                    <a:pt x="3377" y="8473"/>
                    <a:pt x="3402" y="8465"/>
                    <a:pt x="3402" y="8448"/>
                  </a:cubicBezTo>
                  <a:cubicBezTo>
                    <a:pt x="3402" y="8448"/>
                    <a:pt x="3336" y="8381"/>
                    <a:pt x="3236" y="8315"/>
                  </a:cubicBezTo>
                  <a:cubicBezTo>
                    <a:pt x="3102" y="8248"/>
                    <a:pt x="2935" y="8181"/>
                    <a:pt x="2735" y="8048"/>
                  </a:cubicBezTo>
                  <a:cubicBezTo>
                    <a:pt x="2502" y="7914"/>
                    <a:pt x="2302" y="7781"/>
                    <a:pt x="2068" y="7581"/>
                  </a:cubicBezTo>
                  <a:cubicBezTo>
                    <a:pt x="1801" y="7347"/>
                    <a:pt x="1568" y="7080"/>
                    <a:pt x="1334" y="6813"/>
                  </a:cubicBezTo>
                  <a:cubicBezTo>
                    <a:pt x="1101" y="6447"/>
                    <a:pt x="934" y="6046"/>
                    <a:pt x="801" y="5613"/>
                  </a:cubicBezTo>
                  <a:cubicBezTo>
                    <a:pt x="667" y="5146"/>
                    <a:pt x="600" y="4645"/>
                    <a:pt x="634" y="4145"/>
                  </a:cubicBezTo>
                  <a:cubicBezTo>
                    <a:pt x="634" y="3611"/>
                    <a:pt x="734" y="3077"/>
                    <a:pt x="967" y="2610"/>
                  </a:cubicBezTo>
                  <a:cubicBezTo>
                    <a:pt x="1234" y="2110"/>
                    <a:pt x="1635" y="1676"/>
                    <a:pt x="2102" y="1376"/>
                  </a:cubicBezTo>
                  <a:cubicBezTo>
                    <a:pt x="2602" y="1043"/>
                    <a:pt x="3136" y="809"/>
                    <a:pt x="3703" y="709"/>
                  </a:cubicBezTo>
                  <a:cubicBezTo>
                    <a:pt x="4015" y="654"/>
                    <a:pt x="4317" y="629"/>
                    <a:pt x="4614" y="629"/>
                  </a:cubicBezTo>
                  <a:cubicBezTo>
                    <a:pt x="4857" y="629"/>
                    <a:pt x="5097" y="646"/>
                    <a:pt x="5337" y="676"/>
                  </a:cubicBezTo>
                  <a:cubicBezTo>
                    <a:pt x="6305" y="809"/>
                    <a:pt x="7205" y="1143"/>
                    <a:pt x="8039" y="1610"/>
                  </a:cubicBezTo>
                  <a:cubicBezTo>
                    <a:pt x="8606" y="1910"/>
                    <a:pt x="9173" y="2277"/>
                    <a:pt x="9707" y="2644"/>
                  </a:cubicBezTo>
                  <a:cubicBezTo>
                    <a:pt x="10037" y="2914"/>
                    <a:pt x="10259" y="3049"/>
                    <a:pt x="10325" y="3049"/>
                  </a:cubicBezTo>
                  <a:cubicBezTo>
                    <a:pt x="10332" y="3049"/>
                    <a:pt x="10337" y="3047"/>
                    <a:pt x="10341" y="3044"/>
                  </a:cubicBezTo>
                  <a:cubicBezTo>
                    <a:pt x="10374" y="3011"/>
                    <a:pt x="10207" y="2811"/>
                    <a:pt x="9874" y="2477"/>
                  </a:cubicBezTo>
                  <a:cubicBezTo>
                    <a:pt x="9373" y="1977"/>
                    <a:pt x="8840" y="1576"/>
                    <a:pt x="8273" y="1209"/>
                  </a:cubicBezTo>
                  <a:cubicBezTo>
                    <a:pt x="7439" y="642"/>
                    <a:pt x="6471" y="275"/>
                    <a:pt x="5437" y="75"/>
                  </a:cubicBezTo>
                  <a:cubicBezTo>
                    <a:pt x="5137" y="25"/>
                    <a:pt x="4837" y="0"/>
                    <a:pt x="4532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0" name="Google Shape;940;p41"/>
            <p:cNvSpPr/>
            <p:nvPr/>
          </p:nvSpPr>
          <p:spPr>
            <a:xfrm>
              <a:off x="2935600" y="3506900"/>
              <a:ext cx="258550" cy="211850"/>
            </a:xfrm>
            <a:custGeom>
              <a:avLst/>
              <a:gdLst/>
              <a:ahLst/>
              <a:cxnLst/>
              <a:rect l="l" t="t" r="r" b="b"/>
              <a:pathLst>
                <a:path w="10342" h="8474" extrusionOk="0">
                  <a:moveTo>
                    <a:pt x="4508" y="1"/>
                  </a:moveTo>
                  <a:cubicBezTo>
                    <a:pt x="4204" y="1"/>
                    <a:pt x="3903" y="26"/>
                    <a:pt x="3603" y="76"/>
                  </a:cubicBezTo>
                  <a:cubicBezTo>
                    <a:pt x="2936" y="176"/>
                    <a:pt x="2302" y="443"/>
                    <a:pt x="1735" y="810"/>
                  </a:cubicBezTo>
                  <a:cubicBezTo>
                    <a:pt x="1168" y="1210"/>
                    <a:pt x="701" y="1710"/>
                    <a:pt x="401" y="2311"/>
                  </a:cubicBezTo>
                  <a:cubicBezTo>
                    <a:pt x="101" y="2878"/>
                    <a:pt x="1" y="3512"/>
                    <a:pt x="1" y="4146"/>
                  </a:cubicBezTo>
                  <a:cubicBezTo>
                    <a:pt x="1" y="4713"/>
                    <a:pt x="101" y="5246"/>
                    <a:pt x="267" y="5780"/>
                  </a:cubicBezTo>
                  <a:cubicBezTo>
                    <a:pt x="434" y="6247"/>
                    <a:pt x="668" y="6681"/>
                    <a:pt x="968" y="7081"/>
                  </a:cubicBezTo>
                  <a:cubicBezTo>
                    <a:pt x="1201" y="7381"/>
                    <a:pt x="1502" y="7648"/>
                    <a:pt x="1835" y="7882"/>
                  </a:cubicBezTo>
                  <a:cubicBezTo>
                    <a:pt x="2102" y="8048"/>
                    <a:pt x="2336" y="8182"/>
                    <a:pt x="2636" y="8282"/>
                  </a:cubicBezTo>
                  <a:cubicBezTo>
                    <a:pt x="2803" y="8349"/>
                    <a:pt x="2969" y="8415"/>
                    <a:pt x="3169" y="8449"/>
                  </a:cubicBezTo>
                  <a:cubicBezTo>
                    <a:pt x="3236" y="8465"/>
                    <a:pt x="3286" y="8474"/>
                    <a:pt x="3320" y="8474"/>
                  </a:cubicBezTo>
                  <a:cubicBezTo>
                    <a:pt x="3353" y="8474"/>
                    <a:pt x="3370" y="8465"/>
                    <a:pt x="3370" y="8449"/>
                  </a:cubicBezTo>
                  <a:cubicBezTo>
                    <a:pt x="3370" y="8415"/>
                    <a:pt x="3303" y="8349"/>
                    <a:pt x="3203" y="8282"/>
                  </a:cubicBezTo>
                  <a:cubicBezTo>
                    <a:pt x="3103" y="8215"/>
                    <a:pt x="2936" y="8182"/>
                    <a:pt x="2736" y="8048"/>
                  </a:cubicBezTo>
                  <a:cubicBezTo>
                    <a:pt x="2502" y="7915"/>
                    <a:pt x="2269" y="7748"/>
                    <a:pt x="2035" y="7581"/>
                  </a:cubicBezTo>
                  <a:cubicBezTo>
                    <a:pt x="1768" y="7348"/>
                    <a:pt x="1535" y="7081"/>
                    <a:pt x="1335" y="6781"/>
                  </a:cubicBezTo>
                  <a:cubicBezTo>
                    <a:pt x="1068" y="6414"/>
                    <a:pt x="901" y="6047"/>
                    <a:pt x="801" y="5613"/>
                  </a:cubicBezTo>
                  <a:cubicBezTo>
                    <a:pt x="668" y="5146"/>
                    <a:pt x="601" y="4646"/>
                    <a:pt x="601" y="4146"/>
                  </a:cubicBezTo>
                  <a:cubicBezTo>
                    <a:pt x="601" y="3612"/>
                    <a:pt x="701" y="3078"/>
                    <a:pt x="935" y="2578"/>
                  </a:cubicBezTo>
                  <a:cubicBezTo>
                    <a:pt x="1201" y="2077"/>
                    <a:pt x="1602" y="1677"/>
                    <a:pt x="2102" y="1344"/>
                  </a:cubicBezTo>
                  <a:cubicBezTo>
                    <a:pt x="2569" y="1010"/>
                    <a:pt x="3103" y="810"/>
                    <a:pt x="3703" y="676"/>
                  </a:cubicBezTo>
                  <a:cubicBezTo>
                    <a:pt x="4033" y="635"/>
                    <a:pt x="4363" y="607"/>
                    <a:pt x="4701" y="607"/>
                  </a:cubicBezTo>
                  <a:cubicBezTo>
                    <a:pt x="4909" y="607"/>
                    <a:pt x="5121" y="618"/>
                    <a:pt x="5338" y="643"/>
                  </a:cubicBezTo>
                  <a:cubicBezTo>
                    <a:pt x="6272" y="810"/>
                    <a:pt x="7172" y="1110"/>
                    <a:pt x="8006" y="1577"/>
                  </a:cubicBezTo>
                  <a:cubicBezTo>
                    <a:pt x="8573" y="1911"/>
                    <a:pt x="9140" y="2278"/>
                    <a:pt x="9674" y="2644"/>
                  </a:cubicBezTo>
                  <a:cubicBezTo>
                    <a:pt x="10034" y="2884"/>
                    <a:pt x="10232" y="3016"/>
                    <a:pt x="10293" y="3016"/>
                  </a:cubicBezTo>
                  <a:cubicBezTo>
                    <a:pt x="10299" y="3016"/>
                    <a:pt x="10305" y="3015"/>
                    <a:pt x="10308" y="3011"/>
                  </a:cubicBezTo>
                  <a:cubicBezTo>
                    <a:pt x="10341" y="2978"/>
                    <a:pt x="10174" y="2778"/>
                    <a:pt x="9841" y="2444"/>
                  </a:cubicBezTo>
                  <a:cubicBezTo>
                    <a:pt x="9341" y="1977"/>
                    <a:pt x="8840" y="1577"/>
                    <a:pt x="8273" y="1210"/>
                  </a:cubicBezTo>
                  <a:cubicBezTo>
                    <a:pt x="7406" y="643"/>
                    <a:pt x="6438" y="243"/>
                    <a:pt x="5438" y="76"/>
                  </a:cubicBezTo>
                  <a:cubicBezTo>
                    <a:pt x="5121" y="26"/>
                    <a:pt x="4812" y="1"/>
                    <a:pt x="4508" y="1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1" name="Google Shape;941;p41"/>
            <p:cNvSpPr/>
            <p:nvPr/>
          </p:nvSpPr>
          <p:spPr>
            <a:xfrm>
              <a:off x="3266675" y="900050"/>
              <a:ext cx="259375" cy="211000"/>
            </a:xfrm>
            <a:custGeom>
              <a:avLst/>
              <a:gdLst/>
              <a:ahLst/>
              <a:cxnLst/>
              <a:rect l="l" t="t" r="r" b="b"/>
              <a:pathLst>
                <a:path w="10375" h="8440" extrusionOk="0">
                  <a:moveTo>
                    <a:pt x="4520" y="0"/>
                  </a:moveTo>
                  <a:cubicBezTo>
                    <a:pt x="4212" y="0"/>
                    <a:pt x="3903" y="25"/>
                    <a:pt x="3603" y="75"/>
                  </a:cubicBezTo>
                  <a:cubicBezTo>
                    <a:pt x="2936" y="175"/>
                    <a:pt x="2302" y="442"/>
                    <a:pt x="1768" y="809"/>
                  </a:cubicBezTo>
                  <a:cubicBezTo>
                    <a:pt x="1201" y="1176"/>
                    <a:pt x="734" y="1710"/>
                    <a:pt x="401" y="2310"/>
                  </a:cubicBezTo>
                  <a:cubicBezTo>
                    <a:pt x="134" y="2877"/>
                    <a:pt x="0" y="3511"/>
                    <a:pt x="34" y="4145"/>
                  </a:cubicBezTo>
                  <a:cubicBezTo>
                    <a:pt x="34" y="4679"/>
                    <a:pt x="134" y="5246"/>
                    <a:pt x="301" y="5779"/>
                  </a:cubicBezTo>
                  <a:cubicBezTo>
                    <a:pt x="467" y="6246"/>
                    <a:pt x="701" y="6680"/>
                    <a:pt x="1001" y="7047"/>
                  </a:cubicBezTo>
                  <a:cubicBezTo>
                    <a:pt x="1235" y="7381"/>
                    <a:pt x="1535" y="7647"/>
                    <a:pt x="1868" y="7881"/>
                  </a:cubicBezTo>
                  <a:cubicBezTo>
                    <a:pt x="2102" y="8048"/>
                    <a:pt x="2369" y="8181"/>
                    <a:pt x="2669" y="8281"/>
                  </a:cubicBezTo>
                  <a:cubicBezTo>
                    <a:pt x="2836" y="8348"/>
                    <a:pt x="3002" y="8381"/>
                    <a:pt x="3203" y="8415"/>
                  </a:cubicBezTo>
                  <a:cubicBezTo>
                    <a:pt x="3253" y="8431"/>
                    <a:pt x="3303" y="8440"/>
                    <a:pt x="3340" y="8440"/>
                  </a:cubicBezTo>
                  <a:cubicBezTo>
                    <a:pt x="3378" y="8440"/>
                    <a:pt x="3403" y="8431"/>
                    <a:pt x="3403" y="8415"/>
                  </a:cubicBezTo>
                  <a:cubicBezTo>
                    <a:pt x="3403" y="8415"/>
                    <a:pt x="3336" y="8348"/>
                    <a:pt x="3236" y="8281"/>
                  </a:cubicBezTo>
                  <a:cubicBezTo>
                    <a:pt x="3103" y="8215"/>
                    <a:pt x="2936" y="8148"/>
                    <a:pt x="2769" y="8048"/>
                  </a:cubicBezTo>
                  <a:cubicBezTo>
                    <a:pt x="2502" y="7914"/>
                    <a:pt x="2269" y="7748"/>
                    <a:pt x="2068" y="7581"/>
                  </a:cubicBezTo>
                  <a:cubicBezTo>
                    <a:pt x="1802" y="7347"/>
                    <a:pt x="1568" y="7080"/>
                    <a:pt x="1335" y="6780"/>
                  </a:cubicBezTo>
                  <a:cubicBezTo>
                    <a:pt x="1101" y="6413"/>
                    <a:pt x="934" y="6013"/>
                    <a:pt x="801" y="5613"/>
                  </a:cubicBezTo>
                  <a:cubicBezTo>
                    <a:pt x="667" y="5112"/>
                    <a:pt x="601" y="4645"/>
                    <a:pt x="634" y="4145"/>
                  </a:cubicBezTo>
                  <a:cubicBezTo>
                    <a:pt x="601" y="3611"/>
                    <a:pt x="734" y="3077"/>
                    <a:pt x="968" y="2577"/>
                  </a:cubicBezTo>
                  <a:cubicBezTo>
                    <a:pt x="1235" y="2077"/>
                    <a:pt x="1635" y="1643"/>
                    <a:pt x="2102" y="1343"/>
                  </a:cubicBezTo>
                  <a:cubicBezTo>
                    <a:pt x="2602" y="1009"/>
                    <a:pt x="3136" y="776"/>
                    <a:pt x="3703" y="676"/>
                  </a:cubicBezTo>
                  <a:cubicBezTo>
                    <a:pt x="3997" y="621"/>
                    <a:pt x="4301" y="596"/>
                    <a:pt x="4604" y="596"/>
                  </a:cubicBezTo>
                  <a:cubicBezTo>
                    <a:pt x="4851" y="596"/>
                    <a:pt x="5098" y="612"/>
                    <a:pt x="5337" y="642"/>
                  </a:cubicBezTo>
                  <a:cubicBezTo>
                    <a:pt x="6305" y="776"/>
                    <a:pt x="7205" y="1109"/>
                    <a:pt x="8039" y="1576"/>
                  </a:cubicBezTo>
                  <a:cubicBezTo>
                    <a:pt x="8606" y="1910"/>
                    <a:pt x="9174" y="2244"/>
                    <a:pt x="9707" y="2644"/>
                  </a:cubicBezTo>
                  <a:cubicBezTo>
                    <a:pt x="10037" y="2884"/>
                    <a:pt x="10259" y="3016"/>
                    <a:pt x="10325" y="3016"/>
                  </a:cubicBezTo>
                  <a:cubicBezTo>
                    <a:pt x="10332" y="3016"/>
                    <a:pt x="10338" y="3014"/>
                    <a:pt x="10341" y="3011"/>
                  </a:cubicBezTo>
                  <a:cubicBezTo>
                    <a:pt x="10374" y="2977"/>
                    <a:pt x="10208" y="2777"/>
                    <a:pt x="9874" y="2444"/>
                  </a:cubicBezTo>
                  <a:cubicBezTo>
                    <a:pt x="9374" y="1977"/>
                    <a:pt x="8840" y="1543"/>
                    <a:pt x="8273" y="1176"/>
                  </a:cubicBezTo>
                  <a:cubicBezTo>
                    <a:pt x="7406" y="609"/>
                    <a:pt x="6472" y="242"/>
                    <a:pt x="5438" y="75"/>
                  </a:cubicBezTo>
                  <a:cubicBezTo>
                    <a:pt x="5137" y="25"/>
                    <a:pt x="4829" y="0"/>
                    <a:pt x="45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2" name="Google Shape;942;p41"/>
            <p:cNvSpPr/>
            <p:nvPr/>
          </p:nvSpPr>
          <p:spPr>
            <a:xfrm>
              <a:off x="3224975" y="1226100"/>
              <a:ext cx="259375" cy="211225"/>
            </a:xfrm>
            <a:custGeom>
              <a:avLst/>
              <a:gdLst/>
              <a:ahLst/>
              <a:cxnLst/>
              <a:rect l="l" t="t" r="r" b="b"/>
              <a:pathLst>
                <a:path w="10375" h="8449" extrusionOk="0">
                  <a:moveTo>
                    <a:pt x="4541" y="1"/>
                  </a:moveTo>
                  <a:cubicBezTo>
                    <a:pt x="4237" y="1"/>
                    <a:pt x="3937" y="26"/>
                    <a:pt x="3636" y="76"/>
                  </a:cubicBezTo>
                  <a:cubicBezTo>
                    <a:pt x="2969" y="176"/>
                    <a:pt x="2335" y="443"/>
                    <a:pt x="1768" y="810"/>
                  </a:cubicBezTo>
                  <a:cubicBezTo>
                    <a:pt x="1201" y="1177"/>
                    <a:pt x="734" y="1711"/>
                    <a:pt x="401" y="2311"/>
                  </a:cubicBezTo>
                  <a:cubicBezTo>
                    <a:pt x="134" y="2878"/>
                    <a:pt x="0" y="3512"/>
                    <a:pt x="34" y="4146"/>
                  </a:cubicBezTo>
                  <a:cubicBezTo>
                    <a:pt x="34" y="4679"/>
                    <a:pt x="134" y="5246"/>
                    <a:pt x="301" y="5780"/>
                  </a:cubicBezTo>
                  <a:cubicBezTo>
                    <a:pt x="467" y="6247"/>
                    <a:pt x="701" y="6681"/>
                    <a:pt x="1001" y="7048"/>
                  </a:cubicBezTo>
                  <a:cubicBezTo>
                    <a:pt x="1235" y="7381"/>
                    <a:pt x="1535" y="7648"/>
                    <a:pt x="1868" y="7882"/>
                  </a:cubicBezTo>
                  <a:cubicBezTo>
                    <a:pt x="2102" y="8048"/>
                    <a:pt x="2369" y="8182"/>
                    <a:pt x="2669" y="8282"/>
                  </a:cubicBezTo>
                  <a:cubicBezTo>
                    <a:pt x="2836" y="8349"/>
                    <a:pt x="3003" y="8415"/>
                    <a:pt x="3203" y="8449"/>
                  </a:cubicBezTo>
                  <a:lnTo>
                    <a:pt x="3403" y="8449"/>
                  </a:lnTo>
                  <a:cubicBezTo>
                    <a:pt x="3403" y="8415"/>
                    <a:pt x="3336" y="8349"/>
                    <a:pt x="3236" y="8315"/>
                  </a:cubicBezTo>
                  <a:cubicBezTo>
                    <a:pt x="3136" y="8249"/>
                    <a:pt x="2969" y="8182"/>
                    <a:pt x="2769" y="8048"/>
                  </a:cubicBezTo>
                  <a:cubicBezTo>
                    <a:pt x="2536" y="7915"/>
                    <a:pt x="2302" y="7748"/>
                    <a:pt x="2102" y="7581"/>
                  </a:cubicBezTo>
                  <a:cubicBezTo>
                    <a:pt x="1802" y="7348"/>
                    <a:pt x="1568" y="7081"/>
                    <a:pt x="1368" y="6781"/>
                  </a:cubicBezTo>
                  <a:cubicBezTo>
                    <a:pt x="1135" y="6414"/>
                    <a:pt x="934" y="6047"/>
                    <a:pt x="834" y="5613"/>
                  </a:cubicBezTo>
                  <a:cubicBezTo>
                    <a:pt x="701" y="5146"/>
                    <a:pt x="634" y="4646"/>
                    <a:pt x="634" y="4146"/>
                  </a:cubicBezTo>
                  <a:cubicBezTo>
                    <a:pt x="634" y="3612"/>
                    <a:pt x="734" y="3078"/>
                    <a:pt x="968" y="2611"/>
                  </a:cubicBezTo>
                  <a:cubicBezTo>
                    <a:pt x="1268" y="2077"/>
                    <a:pt x="1668" y="1677"/>
                    <a:pt x="2135" y="1344"/>
                  </a:cubicBezTo>
                  <a:cubicBezTo>
                    <a:pt x="2602" y="1010"/>
                    <a:pt x="3136" y="777"/>
                    <a:pt x="3703" y="676"/>
                  </a:cubicBezTo>
                  <a:cubicBezTo>
                    <a:pt x="4015" y="621"/>
                    <a:pt x="4317" y="597"/>
                    <a:pt x="4620" y="597"/>
                  </a:cubicBezTo>
                  <a:cubicBezTo>
                    <a:pt x="4868" y="597"/>
                    <a:pt x="5116" y="613"/>
                    <a:pt x="5371" y="643"/>
                  </a:cubicBezTo>
                  <a:cubicBezTo>
                    <a:pt x="6305" y="777"/>
                    <a:pt x="7206" y="1110"/>
                    <a:pt x="8040" y="1577"/>
                  </a:cubicBezTo>
                  <a:cubicBezTo>
                    <a:pt x="8607" y="1877"/>
                    <a:pt x="9174" y="2244"/>
                    <a:pt x="9707" y="2645"/>
                  </a:cubicBezTo>
                  <a:cubicBezTo>
                    <a:pt x="10067" y="2884"/>
                    <a:pt x="10265" y="3016"/>
                    <a:pt x="10326" y="3016"/>
                  </a:cubicBezTo>
                  <a:cubicBezTo>
                    <a:pt x="10333" y="3016"/>
                    <a:pt x="10338" y="3015"/>
                    <a:pt x="10341" y="3011"/>
                  </a:cubicBezTo>
                  <a:cubicBezTo>
                    <a:pt x="10375" y="2978"/>
                    <a:pt x="10208" y="2778"/>
                    <a:pt x="9874" y="2444"/>
                  </a:cubicBezTo>
                  <a:cubicBezTo>
                    <a:pt x="9374" y="1977"/>
                    <a:pt x="8840" y="1544"/>
                    <a:pt x="8273" y="1177"/>
                  </a:cubicBezTo>
                  <a:cubicBezTo>
                    <a:pt x="7439" y="610"/>
                    <a:pt x="6472" y="243"/>
                    <a:pt x="5471" y="76"/>
                  </a:cubicBezTo>
                  <a:cubicBezTo>
                    <a:pt x="5154" y="26"/>
                    <a:pt x="4846" y="1"/>
                    <a:pt x="45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3" name="Google Shape;943;p41"/>
            <p:cNvSpPr/>
            <p:nvPr/>
          </p:nvSpPr>
          <p:spPr>
            <a:xfrm>
              <a:off x="3184100" y="1551550"/>
              <a:ext cx="258550" cy="211000"/>
            </a:xfrm>
            <a:custGeom>
              <a:avLst/>
              <a:gdLst/>
              <a:ahLst/>
              <a:cxnLst/>
              <a:rect l="l" t="t" r="r" b="b"/>
              <a:pathLst>
                <a:path w="10342" h="8440" extrusionOk="0">
                  <a:moveTo>
                    <a:pt x="4521" y="1"/>
                  </a:moveTo>
                  <a:cubicBezTo>
                    <a:pt x="4212" y="1"/>
                    <a:pt x="3904" y="34"/>
                    <a:pt x="3604" y="101"/>
                  </a:cubicBezTo>
                  <a:cubicBezTo>
                    <a:pt x="2936" y="201"/>
                    <a:pt x="2303" y="434"/>
                    <a:pt x="1736" y="835"/>
                  </a:cubicBezTo>
                  <a:cubicBezTo>
                    <a:pt x="1168" y="1201"/>
                    <a:pt x="701" y="1702"/>
                    <a:pt x="401" y="2336"/>
                  </a:cubicBezTo>
                  <a:cubicBezTo>
                    <a:pt x="134" y="2903"/>
                    <a:pt x="1" y="3536"/>
                    <a:pt x="34" y="4170"/>
                  </a:cubicBezTo>
                  <a:cubicBezTo>
                    <a:pt x="34" y="4704"/>
                    <a:pt x="101" y="5271"/>
                    <a:pt x="301" y="5805"/>
                  </a:cubicBezTo>
                  <a:cubicBezTo>
                    <a:pt x="435" y="6272"/>
                    <a:pt x="668" y="6705"/>
                    <a:pt x="968" y="7072"/>
                  </a:cubicBezTo>
                  <a:cubicBezTo>
                    <a:pt x="1402" y="7639"/>
                    <a:pt x="1969" y="8040"/>
                    <a:pt x="2636" y="8307"/>
                  </a:cubicBezTo>
                  <a:cubicBezTo>
                    <a:pt x="2803" y="8373"/>
                    <a:pt x="3003" y="8407"/>
                    <a:pt x="3170" y="8440"/>
                  </a:cubicBezTo>
                  <a:lnTo>
                    <a:pt x="3370" y="8440"/>
                  </a:lnTo>
                  <a:cubicBezTo>
                    <a:pt x="3370" y="8407"/>
                    <a:pt x="3303" y="8373"/>
                    <a:pt x="3203" y="8307"/>
                  </a:cubicBezTo>
                  <a:cubicBezTo>
                    <a:pt x="3103" y="8240"/>
                    <a:pt x="2936" y="8173"/>
                    <a:pt x="2736" y="8073"/>
                  </a:cubicBezTo>
                  <a:cubicBezTo>
                    <a:pt x="2503" y="7906"/>
                    <a:pt x="2269" y="7773"/>
                    <a:pt x="2069" y="7606"/>
                  </a:cubicBezTo>
                  <a:cubicBezTo>
                    <a:pt x="1769" y="7373"/>
                    <a:pt x="1535" y="7106"/>
                    <a:pt x="1335" y="6805"/>
                  </a:cubicBezTo>
                  <a:cubicBezTo>
                    <a:pt x="1102" y="6439"/>
                    <a:pt x="902" y="6038"/>
                    <a:pt x="802" y="5638"/>
                  </a:cubicBezTo>
                  <a:cubicBezTo>
                    <a:pt x="668" y="5138"/>
                    <a:pt x="601" y="4637"/>
                    <a:pt x="601" y="4170"/>
                  </a:cubicBezTo>
                  <a:cubicBezTo>
                    <a:pt x="601" y="3603"/>
                    <a:pt x="735" y="3103"/>
                    <a:pt x="935" y="2602"/>
                  </a:cubicBezTo>
                  <a:cubicBezTo>
                    <a:pt x="1235" y="2102"/>
                    <a:pt x="1635" y="1668"/>
                    <a:pt x="2102" y="1368"/>
                  </a:cubicBezTo>
                  <a:cubicBezTo>
                    <a:pt x="2569" y="1035"/>
                    <a:pt x="3137" y="801"/>
                    <a:pt x="3704" y="701"/>
                  </a:cubicBezTo>
                  <a:cubicBezTo>
                    <a:pt x="3997" y="646"/>
                    <a:pt x="4301" y="621"/>
                    <a:pt x="4604" y="621"/>
                  </a:cubicBezTo>
                  <a:cubicBezTo>
                    <a:pt x="4852" y="621"/>
                    <a:pt x="5098" y="638"/>
                    <a:pt x="5338" y="668"/>
                  </a:cubicBezTo>
                  <a:cubicBezTo>
                    <a:pt x="6272" y="801"/>
                    <a:pt x="7206" y="1135"/>
                    <a:pt x="8007" y="1602"/>
                  </a:cubicBezTo>
                  <a:cubicBezTo>
                    <a:pt x="8607" y="1935"/>
                    <a:pt x="9141" y="2269"/>
                    <a:pt x="9675" y="2669"/>
                  </a:cubicBezTo>
                  <a:cubicBezTo>
                    <a:pt x="10034" y="2909"/>
                    <a:pt x="10232" y="3041"/>
                    <a:pt x="10293" y="3041"/>
                  </a:cubicBezTo>
                  <a:cubicBezTo>
                    <a:pt x="10300" y="3041"/>
                    <a:pt x="10305" y="3039"/>
                    <a:pt x="10308" y="3036"/>
                  </a:cubicBezTo>
                  <a:cubicBezTo>
                    <a:pt x="10342" y="3003"/>
                    <a:pt x="10175" y="2803"/>
                    <a:pt x="9841" y="2469"/>
                  </a:cubicBezTo>
                  <a:cubicBezTo>
                    <a:pt x="9374" y="2002"/>
                    <a:pt x="8841" y="1568"/>
                    <a:pt x="8274" y="1201"/>
                  </a:cubicBezTo>
                  <a:cubicBezTo>
                    <a:pt x="7406" y="634"/>
                    <a:pt x="6439" y="267"/>
                    <a:pt x="5438" y="101"/>
                  </a:cubicBezTo>
                  <a:cubicBezTo>
                    <a:pt x="5138" y="34"/>
                    <a:pt x="4829" y="1"/>
                    <a:pt x="45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4" name="Google Shape;944;p41"/>
            <p:cNvSpPr/>
            <p:nvPr/>
          </p:nvSpPr>
          <p:spPr>
            <a:xfrm>
              <a:off x="3142425" y="1877400"/>
              <a:ext cx="259375" cy="211850"/>
            </a:xfrm>
            <a:custGeom>
              <a:avLst/>
              <a:gdLst/>
              <a:ahLst/>
              <a:cxnLst/>
              <a:rect l="l" t="t" r="r" b="b"/>
              <a:pathLst>
                <a:path w="10375" h="8474" extrusionOk="0">
                  <a:moveTo>
                    <a:pt x="4520" y="1"/>
                  </a:moveTo>
                  <a:cubicBezTo>
                    <a:pt x="4211" y="1"/>
                    <a:pt x="3903" y="26"/>
                    <a:pt x="3603" y="76"/>
                  </a:cubicBezTo>
                  <a:cubicBezTo>
                    <a:pt x="2936" y="176"/>
                    <a:pt x="2302" y="443"/>
                    <a:pt x="1768" y="810"/>
                  </a:cubicBezTo>
                  <a:cubicBezTo>
                    <a:pt x="1201" y="1210"/>
                    <a:pt x="734" y="1710"/>
                    <a:pt x="400" y="2311"/>
                  </a:cubicBezTo>
                  <a:cubicBezTo>
                    <a:pt x="134" y="2878"/>
                    <a:pt x="0" y="3512"/>
                    <a:pt x="33" y="4146"/>
                  </a:cubicBezTo>
                  <a:cubicBezTo>
                    <a:pt x="33" y="4713"/>
                    <a:pt x="134" y="5246"/>
                    <a:pt x="300" y="5780"/>
                  </a:cubicBezTo>
                  <a:cubicBezTo>
                    <a:pt x="467" y="6247"/>
                    <a:pt x="667" y="6681"/>
                    <a:pt x="967" y="7081"/>
                  </a:cubicBezTo>
                  <a:cubicBezTo>
                    <a:pt x="1234" y="7381"/>
                    <a:pt x="1535" y="7648"/>
                    <a:pt x="1868" y="7882"/>
                  </a:cubicBezTo>
                  <a:cubicBezTo>
                    <a:pt x="2102" y="8048"/>
                    <a:pt x="2368" y="8182"/>
                    <a:pt x="2635" y="8315"/>
                  </a:cubicBezTo>
                  <a:cubicBezTo>
                    <a:pt x="2835" y="8349"/>
                    <a:pt x="3002" y="8415"/>
                    <a:pt x="3202" y="8449"/>
                  </a:cubicBezTo>
                  <a:cubicBezTo>
                    <a:pt x="3252" y="8465"/>
                    <a:pt x="3294" y="8474"/>
                    <a:pt x="3323" y="8474"/>
                  </a:cubicBezTo>
                  <a:cubicBezTo>
                    <a:pt x="3352" y="8474"/>
                    <a:pt x="3369" y="8465"/>
                    <a:pt x="3369" y="8449"/>
                  </a:cubicBezTo>
                  <a:cubicBezTo>
                    <a:pt x="3403" y="8415"/>
                    <a:pt x="3336" y="8382"/>
                    <a:pt x="3202" y="8315"/>
                  </a:cubicBezTo>
                  <a:cubicBezTo>
                    <a:pt x="3102" y="8249"/>
                    <a:pt x="2936" y="8182"/>
                    <a:pt x="2735" y="8048"/>
                  </a:cubicBezTo>
                  <a:cubicBezTo>
                    <a:pt x="2502" y="7915"/>
                    <a:pt x="2268" y="7748"/>
                    <a:pt x="2068" y="7581"/>
                  </a:cubicBezTo>
                  <a:cubicBezTo>
                    <a:pt x="1801" y="7348"/>
                    <a:pt x="1535" y="7081"/>
                    <a:pt x="1334" y="6781"/>
                  </a:cubicBezTo>
                  <a:cubicBezTo>
                    <a:pt x="1101" y="6447"/>
                    <a:pt x="934" y="6047"/>
                    <a:pt x="801" y="5613"/>
                  </a:cubicBezTo>
                  <a:cubicBezTo>
                    <a:pt x="667" y="5146"/>
                    <a:pt x="601" y="4646"/>
                    <a:pt x="601" y="4146"/>
                  </a:cubicBezTo>
                  <a:cubicBezTo>
                    <a:pt x="567" y="3011"/>
                    <a:pt x="1134" y="1944"/>
                    <a:pt x="2102" y="1344"/>
                  </a:cubicBezTo>
                  <a:cubicBezTo>
                    <a:pt x="2569" y="1043"/>
                    <a:pt x="3136" y="810"/>
                    <a:pt x="3703" y="710"/>
                  </a:cubicBezTo>
                  <a:cubicBezTo>
                    <a:pt x="4013" y="652"/>
                    <a:pt x="4334" y="616"/>
                    <a:pt x="4654" y="616"/>
                  </a:cubicBezTo>
                  <a:cubicBezTo>
                    <a:pt x="4884" y="616"/>
                    <a:pt x="5114" y="635"/>
                    <a:pt x="5337" y="676"/>
                  </a:cubicBezTo>
                  <a:cubicBezTo>
                    <a:pt x="6305" y="810"/>
                    <a:pt x="7205" y="1110"/>
                    <a:pt x="8039" y="1577"/>
                  </a:cubicBezTo>
                  <a:cubicBezTo>
                    <a:pt x="8606" y="1911"/>
                    <a:pt x="9173" y="2278"/>
                    <a:pt x="9707" y="2645"/>
                  </a:cubicBezTo>
                  <a:cubicBezTo>
                    <a:pt x="10074" y="2911"/>
                    <a:pt x="10307" y="3045"/>
                    <a:pt x="10341" y="3045"/>
                  </a:cubicBezTo>
                  <a:cubicBezTo>
                    <a:pt x="10374" y="3011"/>
                    <a:pt x="10207" y="2778"/>
                    <a:pt x="9874" y="2444"/>
                  </a:cubicBezTo>
                  <a:cubicBezTo>
                    <a:pt x="9373" y="1977"/>
                    <a:pt x="8840" y="1577"/>
                    <a:pt x="8273" y="1210"/>
                  </a:cubicBezTo>
                  <a:cubicBezTo>
                    <a:pt x="7405" y="643"/>
                    <a:pt x="6438" y="243"/>
                    <a:pt x="5437" y="76"/>
                  </a:cubicBezTo>
                  <a:cubicBezTo>
                    <a:pt x="5137" y="26"/>
                    <a:pt x="4829" y="1"/>
                    <a:pt x="45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5" name="Google Shape;945;p41"/>
            <p:cNvSpPr/>
            <p:nvPr/>
          </p:nvSpPr>
          <p:spPr>
            <a:xfrm>
              <a:off x="3100725" y="2203475"/>
              <a:ext cx="259375" cy="211225"/>
            </a:xfrm>
            <a:custGeom>
              <a:avLst/>
              <a:gdLst/>
              <a:ahLst/>
              <a:cxnLst/>
              <a:rect l="l" t="t" r="r" b="b"/>
              <a:pathLst>
                <a:path w="10375" h="8449" extrusionOk="0">
                  <a:moveTo>
                    <a:pt x="4537" y="1"/>
                  </a:moveTo>
                  <a:cubicBezTo>
                    <a:pt x="4228" y="1"/>
                    <a:pt x="3920" y="26"/>
                    <a:pt x="3603" y="76"/>
                  </a:cubicBezTo>
                  <a:cubicBezTo>
                    <a:pt x="2936" y="176"/>
                    <a:pt x="2302" y="443"/>
                    <a:pt x="1768" y="810"/>
                  </a:cubicBezTo>
                  <a:cubicBezTo>
                    <a:pt x="1201" y="1176"/>
                    <a:pt x="734" y="1710"/>
                    <a:pt x="401" y="2311"/>
                  </a:cubicBezTo>
                  <a:cubicBezTo>
                    <a:pt x="134" y="2878"/>
                    <a:pt x="0" y="3511"/>
                    <a:pt x="34" y="4145"/>
                  </a:cubicBezTo>
                  <a:cubicBezTo>
                    <a:pt x="34" y="4712"/>
                    <a:pt x="134" y="5246"/>
                    <a:pt x="300" y="5780"/>
                  </a:cubicBezTo>
                  <a:cubicBezTo>
                    <a:pt x="467" y="6247"/>
                    <a:pt x="701" y="6680"/>
                    <a:pt x="1001" y="7081"/>
                  </a:cubicBezTo>
                  <a:cubicBezTo>
                    <a:pt x="1234" y="7381"/>
                    <a:pt x="1535" y="7648"/>
                    <a:pt x="1868" y="7881"/>
                  </a:cubicBezTo>
                  <a:cubicBezTo>
                    <a:pt x="2102" y="8048"/>
                    <a:pt x="2369" y="8181"/>
                    <a:pt x="2669" y="8282"/>
                  </a:cubicBezTo>
                  <a:cubicBezTo>
                    <a:pt x="2836" y="8348"/>
                    <a:pt x="3002" y="8415"/>
                    <a:pt x="3203" y="8448"/>
                  </a:cubicBezTo>
                  <a:lnTo>
                    <a:pt x="3403" y="8448"/>
                  </a:lnTo>
                  <a:cubicBezTo>
                    <a:pt x="3403" y="8415"/>
                    <a:pt x="3336" y="8348"/>
                    <a:pt x="3236" y="8282"/>
                  </a:cubicBezTo>
                  <a:cubicBezTo>
                    <a:pt x="3136" y="8215"/>
                    <a:pt x="2969" y="8148"/>
                    <a:pt x="2769" y="8048"/>
                  </a:cubicBezTo>
                  <a:cubicBezTo>
                    <a:pt x="2502" y="7915"/>
                    <a:pt x="2302" y="7748"/>
                    <a:pt x="2068" y="7581"/>
                  </a:cubicBezTo>
                  <a:cubicBezTo>
                    <a:pt x="1802" y="7348"/>
                    <a:pt x="1568" y="7081"/>
                    <a:pt x="1368" y="6780"/>
                  </a:cubicBezTo>
                  <a:cubicBezTo>
                    <a:pt x="1101" y="6414"/>
                    <a:pt x="934" y="6013"/>
                    <a:pt x="801" y="5613"/>
                  </a:cubicBezTo>
                  <a:cubicBezTo>
                    <a:pt x="667" y="5113"/>
                    <a:pt x="634" y="4646"/>
                    <a:pt x="634" y="4145"/>
                  </a:cubicBezTo>
                  <a:cubicBezTo>
                    <a:pt x="634" y="3612"/>
                    <a:pt x="734" y="3078"/>
                    <a:pt x="968" y="2577"/>
                  </a:cubicBezTo>
                  <a:cubicBezTo>
                    <a:pt x="1234" y="2077"/>
                    <a:pt x="1635" y="1643"/>
                    <a:pt x="2135" y="1343"/>
                  </a:cubicBezTo>
                  <a:cubicBezTo>
                    <a:pt x="2602" y="1010"/>
                    <a:pt x="3136" y="776"/>
                    <a:pt x="3736" y="676"/>
                  </a:cubicBezTo>
                  <a:cubicBezTo>
                    <a:pt x="4030" y="621"/>
                    <a:pt x="4324" y="596"/>
                    <a:pt x="4623" y="596"/>
                  </a:cubicBezTo>
                  <a:cubicBezTo>
                    <a:pt x="4868" y="596"/>
                    <a:pt x="5116" y="613"/>
                    <a:pt x="5371" y="643"/>
                  </a:cubicBezTo>
                  <a:cubicBezTo>
                    <a:pt x="6305" y="776"/>
                    <a:pt x="7205" y="1110"/>
                    <a:pt x="8039" y="1577"/>
                  </a:cubicBezTo>
                  <a:cubicBezTo>
                    <a:pt x="8606" y="1910"/>
                    <a:pt x="9173" y="2244"/>
                    <a:pt x="9707" y="2644"/>
                  </a:cubicBezTo>
                  <a:cubicBezTo>
                    <a:pt x="10067" y="2884"/>
                    <a:pt x="10265" y="3016"/>
                    <a:pt x="10326" y="3016"/>
                  </a:cubicBezTo>
                  <a:cubicBezTo>
                    <a:pt x="10333" y="3016"/>
                    <a:pt x="10338" y="3014"/>
                    <a:pt x="10341" y="3011"/>
                  </a:cubicBezTo>
                  <a:cubicBezTo>
                    <a:pt x="10374" y="2978"/>
                    <a:pt x="10208" y="2778"/>
                    <a:pt x="9874" y="2444"/>
                  </a:cubicBezTo>
                  <a:cubicBezTo>
                    <a:pt x="9374" y="1977"/>
                    <a:pt x="8840" y="1543"/>
                    <a:pt x="8273" y="1176"/>
                  </a:cubicBezTo>
                  <a:cubicBezTo>
                    <a:pt x="7439" y="609"/>
                    <a:pt x="6472" y="242"/>
                    <a:pt x="5471" y="76"/>
                  </a:cubicBezTo>
                  <a:cubicBezTo>
                    <a:pt x="5154" y="26"/>
                    <a:pt x="4845" y="1"/>
                    <a:pt x="45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6" name="Google Shape;946;p41"/>
            <p:cNvSpPr/>
            <p:nvPr/>
          </p:nvSpPr>
          <p:spPr>
            <a:xfrm>
              <a:off x="3059850" y="2529550"/>
              <a:ext cx="259375" cy="211000"/>
            </a:xfrm>
            <a:custGeom>
              <a:avLst/>
              <a:gdLst/>
              <a:ahLst/>
              <a:cxnLst/>
              <a:rect l="l" t="t" r="r" b="b"/>
              <a:pathLst>
                <a:path w="10375" h="8440" extrusionOk="0">
                  <a:moveTo>
                    <a:pt x="4521" y="0"/>
                  </a:moveTo>
                  <a:cubicBezTo>
                    <a:pt x="4212" y="0"/>
                    <a:pt x="3904" y="25"/>
                    <a:pt x="3603" y="75"/>
                  </a:cubicBezTo>
                  <a:cubicBezTo>
                    <a:pt x="2936" y="175"/>
                    <a:pt x="2302" y="409"/>
                    <a:pt x="1735" y="809"/>
                  </a:cubicBezTo>
                  <a:cubicBezTo>
                    <a:pt x="1168" y="1176"/>
                    <a:pt x="701" y="1676"/>
                    <a:pt x="401" y="2277"/>
                  </a:cubicBezTo>
                  <a:cubicBezTo>
                    <a:pt x="134" y="2877"/>
                    <a:pt x="1" y="3478"/>
                    <a:pt x="1" y="4145"/>
                  </a:cubicBezTo>
                  <a:cubicBezTo>
                    <a:pt x="1" y="4679"/>
                    <a:pt x="101" y="5246"/>
                    <a:pt x="301" y="5779"/>
                  </a:cubicBezTo>
                  <a:cubicBezTo>
                    <a:pt x="434" y="6213"/>
                    <a:pt x="668" y="6647"/>
                    <a:pt x="968" y="7047"/>
                  </a:cubicBezTo>
                  <a:cubicBezTo>
                    <a:pt x="1202" y="7347"/>
                    <a:pt x="1502" y="7647"/>
                    <a:pt x="1835" y="7848"/>
                  </a:cubicBezTo>
                  <a:cubicBezTo>
                    <a:pt x="2102" y="8014"/>
                    <a:pt x="2369" y="8181"/>
                    <a:pt x="2636" y="8281"/>
                  </a:cubicBezTo>
                  <a:cubicBezTo>
                    <a:pt x="2803" y="8348"/>
                    <a:pt x="3003" y="8381"/>
                    <a:pt x="3170" y="8415"/>
                  </a:cubicBezTo>
                  <a:cubicBezTo>
                    <a:pt x="3236" y="8431"/>
                    <a:pt x="3286" y="8440"/>
                    <a:pt x="3320" y="8440"/>
                  </a:cubicBezTo>
                  <a:cubicBezTo>
                    <a:pt x="3353" y="8440"/>
                    <a:pt x="3370" y="8431"/>
                    <a:pt x="3370" y="8415"/>
                  </a:cubicBezTo>
                  <a:cubicBezTo>
                    <a:pt x="3370" y="8415"/>
                    <a:pt x="3336" y="8381"/>
                    <a:pt x="3203" y="8315"/>
                  </a:cubicBezTo>
                  <a:cubicBezTo>
                    <a:pt x="3103" y="8248"/>
                    <a:pt x="2936" y="8181"/>
                    <a:pt x="2736" y="8048"/>
                  </a:cubicBezTo>
                  <a:cubicBezTo>
                    <a:pt x="2503" y="7914"/>
                    <a:pt x="2269" y="7747"/>
                    <a:pt x="2069" y="7581"/>
                  </a:cubicBezTo>
                  <a:cubicBezTo>
                    <a:pt x="1802" y="7347"/>
                    <a:pt x="1535" y="7080"/>
                    <a:pt x="1335" y="6780"/>
                  </a:cubicBezTo>
                  <a:cubicBezTo>
                    <a:pt x="1102" y="6413"/>
                    <a:pt x="935" y="6046"/>
                    <a:pt x="801" y="5613"/>
                  </a:cubicBezTo>
                  <a:cubicBezTo>
                    <a:pt x="668" y="5146"/>
                    <a:pt x="601" y="4645"/>
                    <a:pt x="601" y="4145"/>
                  </a:cubicBezTo>
                  <a:cubicBezTo>
                    <a:pt x="568" y="3011"/>
                    <a:pt x="1135" y="1943"/>
                    <a:pt x="2102" y="1343"/>
                  </a:cubicBezTo>
                  <a:cubicBezTo>
                    <a:pt x="2603" y="1009"/>
                    <a:pt x="3136" y="809"/>
                    <a:pt x="3703" y="709"/>
                  </a:cubicBezTo>
                  <a:cubicBezTo>
                    <a:pt x="4014" y="651"/>
                    <a:pt x="4335" y="615"/>
                    <a:pt x="4655" y="615"/>
                  </a:cubicBezTo>
                  <a:cubicBezTo>
                    <a:pt x="4885" y="615"/>
                    <a:pt x="5114" y="634"/>
                    <a:pt x="5338" y="676"/>
                  </a:cubicBezTo>
                  <a:cubicBezTo>
                    <a:pt x="6305" y="809"/>
                    <a:pt x="7206" y="1109"/>
                    <a:pt x="8040" y="1576"/>
                  </a:cubicBezTo>
                  <a:cubicBezTo>
                    <a:pt x="8607" y="1910"/>
                    <a:pt x="9174" y="2277"/>
                    <a:pt x="9708" y="2644"/>
                  </a:cubicBezTo>
                  <a:cubicBezTo>
                    <a:pt x="10038" y="2884"/>
                    <a:pt x="10260" y="3016"/>
                    <a:pt x="10325" y="3016"/>
                  </a:cubicBezTo>
                  <a:cubicBezTo>
                    <a:pt x="10333" y="3016"/>
                    <a:pt x="10338" y="3014"/>
                    <a:pt x="10341" y="3011"/>
                  </a:cubicBezTo>
                  <a:cubicBezTo>
                    <a:pt x="10375" y="2977"/>
                    <a:pt x="10208" y="2777"/>
                    <a:pt x="9874" y="2444"/>
                  </a:cubicBezTo>
                  <a:cubicBezTo>
                    <a:pt x="9374" y="1977"/>
                    <a:pt x="8840" y="1576"/>
                    <a:pt x="8273" y="1209"/>
                  </a:cubicBezTo>
                  <a:cubicBezTo>
                    <a:pt x="7406" y="642"/>
                    <a:pt x="6439" y="242"/>
                    <a:pt x="5438" y="75"/>
                  </a:cubicBezTo>
                  <a:cubicBezTo>
                    <a:pt x="5138" y="25"/>
                    <a:pt x="4829" y="0"/>
                    <a:pt x="45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7" name="Google Shape;947;p41"/>
            <p:cNvSpPr/>
            <p:nvPr/>
          </p:nvSpPr>
          <p:spPr>
            <a:xfrm>
              <a:off x="3018150" y="2854775"/>
              <a:ext cx="259375" cy="211850"/>
            </a:xfrm>
            <a:custGeom>
              <a:avLst/>
              <a:gdLst/>
              <a:ahLst/>
              <a:cxnLst/>
              <a:rect l="l" t="t" r="r" b="b"/>
              <a:pathLst>
                <a:path w="10375" h="8474" extrusionOk="0">
                  <a:moveTo>
                    <a:pt x="4521" y="1"/>
                  </a:moveTo>
                  <a:cubicBezTo>
                    <a:pt x="4212" y="1"/>
                    <a:pt x="3904" y="26"/>
                    <a:pt x="3603" y="76"/>
                  </a:cubicBezTo>
                  <a:cubicBezTo>
                    <a:pt x="2936" y="209"/>
                    <a:pt x="2303" y="443"/>
                    <a:pt x="1735" y="810"/>
                  </a:cubicBezTo>
                  <a:cubicBezTo>
                    <a:pt x="1168" y="1210"/>
                    <a:pt x="701" y="1710"/>
                    <a:pt x="401" y="2311"/>
                  </a:cubicBezTo>
                  <a:cubicBezTo>
                    <a:pt x="134" y="2878"/>
                    <a:pt x="1" y="3511"/>
                    <a:pt x="34" y="4145"/>
                  </a:cubicBezTo>
                  <a:cubicBezTo>
                    <a:pt x="34" y="4712"/>
                    <a:pt x="134" y="5279"/>
                    <a:pt x="301" y="5813"/>
                  </a:cubicBezTo>
                  <a:cubicBezTo>
                    <a:pt x="435" y="6247"/>
                    <a:pt x="668" y="6680"/>
                    <a:pt x="968" y="7081"/>
                  </a:cubicBezTo>
                  <a:cubicBezTo>
                    <a:pt x="1235" y="7381"/>
                    <a:pt x="1535" y="7681"/>
                    <a:pt x="1869" y="7881"/>
                  </a:cubicBezTo>
                  <a:cubicBezTo>
                    <a:pt x="2102" y="8048"/>
                    <a:pt x="2369" y="8215"/>
                    <a:pt x="2636" y="8315"/>
                  </a:cubicBezTo>
                  <a:cubicBezTo>
                    <a:pt x="2803" y="8382"/>
                    <a:pt x="3003" y="8415"/>
                    <a:pt x="3170" y="8448"/>
                  </a:cubicBezTo>
                  <a:cubicBezTo>
                    <a:pt x="3237" y="8465"/>
                    <a:pt x="3287" y="8473"/>
                    <a:pt x="3320" y="8473"/>
                  </a:cubicBezTo>
                  <a:cubicBezTo>
                    <a:pt x="3353" y="8473"/>
                    <a:pt x="3370" y="8465"/>
                    <a:pt x="3370" y="8448"/>
                  </a:cubicBezTo>
                  <a:cubicBezTo>
                    <a:pt x="3403" y="8448"/>
                    <a:pt x="3337" y="8415"/>
                    <a:pt x="3237" y="8348"/>
                  </a:cubicBezTo>
                  <a:cubicBezTo>
                    <a:pt x="3136" y="8248"/>
                    <a:pt x="2970" y="8181"/>
                    <a:pt x="2770" y="8081"/>
                  </a:cubicBezTo>
                  <a:cubicBezTo>
                    <a:pt x="2503" y="7948"/>
                    <a:pt x="2269" y="7781"/>
                    <a:pt x="2069" y="7581"/>
                  </a:cubicBezTo>
                  <a:cubicBezTo>
                    <a:pt x="1769" y="7348"/>
                    <a:pt x="1535" y="7081"/>
                    <a:pt x="1335" y="6814"/>
                  </a:cubicBezTo>
                  <a:cubicBezTo>
                    <a:pt x="1102" y="6447"/>
                    <a:pt x="902" y="6047"/>
                    <a:pt x="801" y="5613"/>
                  </a:cubicBezTo>
                  <a:cubicBezTo>
                    <a:pt x="668" y="5146"/>
                    <a:pt x="601" y="4646"/>
                    <a:pt x="601" y="4145"/>
                  </a:cubicBezTo>
                  <a:cubicBezTo>
                    <a:pt x="601" y="3612"/>
                    <a:pt x="735" y="3078"/>
                    <a:pt x="935" y="2611"/>
                  </a:cubicBezTo>
                  <a:cubicBezTo>
                    <a:pt x="1235" y="2110"/>
                    <a:pt x="1635" y="1677"/>
                    <a:pt x="2102" y="1343"/>
                  </a:cubicBezTo>
                  <a:cubicBezTo>
                    <a:pt x="2569" y="1010"/>
                    <a:pt x="3136" y="810"/>
                    <a:pt x="3704" y="709"/>
                  </a:cubicBezTo>
                  <a:cubicBezTo>
                    <a:pt x="3997" y="654"/>
                    <a:pt x="4301" y="630"/>
                    <a:pt x="4604" y="630"/>
                  </a:cubicBezTo>
                  <a:cubicBezTo>
                    <a:pt x="4851" y="630"/>
                    <a:pt x="5098" y="646"/>
                    <a:pt x="5338" y="676"/>
                  </a:cubicBezTo>
                  <a:cubicBezTo>
                    <a:pt x="6272" y="810"/>
                    <a:pt x="7206" y="1110"/>
                    <a:pt x="8007" y="1577"/>
                  </a:cubicBezTo>
                  <a:cubicBezTo>
                    <a:pt x="8607" y="1910"/>
                    <a:pt x="9141" y="2277"/>
                    <a:pt x="9674" y="2644"/>
                  </a:cubicBezTo>
                  <a:cubicBezTo>
                    <a:pt x="10041" y="2888"/>
                    <a:pt x="10267" y="3049"/>
                    <a:pt x="10329" y="3049"/>
                  </a:cubicBezTo>
                  <a:cubicBezTo>
                    <a:pt x="10334" y="3049"/>
                    <a:pt x="10339" y="3047"/>
                    <a:pt x="10342" y="3044"/>
                  </a:cubicBezTo>
                  <a:cubicBezTo>
                    <a:pt x="10375" y="3011"/>
                    <a:pt x="10208" y="2778"/>
                    <a:pt x="9841" y="2444"/>
                  </a:cubicBezTo>
                  <a:cubicBezTo>
                    <a:pt x="9374" y="1977"/>
                    <a:pt x="8841" y="1577"/>
                    <a:pt x="8273" y="1210"/>
                  </a:cubicBezTo>
                  <a:cubicBezTo>
                    <a:pt x="7406" y="643"/>
                    <a:pt x="6439" y="276"/>
                    <a:pt x="5438" y="76"/>
                  </a:cubicBezTo>
                  <a:cubicBezTo>
                    <a:pt x="5138" y="26"/>
                    <a:pt x="4829" y="1"/>
                    <a:pt x="45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8" name="Google Shape;948;p41"/>
            <p:cNvSpPr/>
            <p:nvPr/>
          </p:nvSpPr>
          <p:spPr>
            <a:xfrm>
              <a:off x="2976475" y="3180850"/>
              <a:ext cx="259375" cy="211825"/>
            </a:xfrm>
            <a:custGeom>
              <a:avLst/>
              <a:gdLst/>
              <a:ahLst/>
              <a:cxnLst/>
              <a:rect l="l" t="t" r="r" b="b"/>
              <a:pathLst>
                <a:path w="10375" h="8473" extrusionOk="0">
                  <a:moveTo>
                    <a:pt x="4532" y="0"/>
                  </a:moveTo>
                  <a:cubicBezTo>
                    <a:pt x="4228" y="0"/>
                    <a:pt x="3919" y="25"/>
                    <a:pt x="3603" y="75"/>
                  </a:cubicBezTo>
                  <a:cubicBezTo>
                    <a:pt x="2935" y="209"/>
                    <a:pt x="2302" y="442"/>
                    <a:pt x="1768" y="843"/>
                  </a:cubicBezTo>
                  <a:cubicBezTo>
                    <a:pt x="1201" y="1209"/>
                    <a:pt x="734" y="1710"/>
                    <a:pt x="400" y="2310"/>
                  </a:cubicBezTo>
                  <a:cubicBezTo>
                    <a:pt x="133" y="2911"/>
                    <a:pt x="0" y="3511"/>
                    <a:pt x="33" y="4178"/>
                  </a:cubicBezTo>
                  <a:cubicBezTo>
                    <a:pt x="33" y="4712"/>
                    <a:pt x="133" y="5279"/>
                    <a:pt x="300" y="5813"/>
                  </a:cubicBezTo>
                  <a:cubicBezTo>
                    <a:pt x="467" y="6280"/>
                    <a:pt x="701" y="6680"/>
                    <a:pt x="1001" y="7080"/>
                  </a:cubicBezTo>
                  <a:cubicBezTo>
                    <a:pt x="1234" y="7381"/>
                    <a:pt x="1534" y="7681"/>
                    <a:pt x="1868" y="7881"/>
                  </a:cubicBezTo>
                  <a:cubicBezTo>
                    <a:pt x="2102" y="8048"/>
                    <a:pt x="2368" y="8214"/>
                    <a:pt x="2669" y="8315"/>
                  </a:cubicBezTo>
                  <a:cubicBezTo>
                    <a:pt x="2835" y="8381"/>
                    <a:pt x="3002" y="8415"/>
                    <a:pt x="3202" y="8448"/>
                  </a:cubicBezTo>
                  <a:cubicBezTo>
                    <a:pt x="3252" y="8465"/>
                    <a:pt x="3302" y="8473"/>
                    <a:pt x="3340" y="8473"/>
                  </a:cubicBezTo>
                  <a:cubicBezTo>
                    <a:pt x="3377" y="8473"/>
                    <a:pt x="3402" y="8465"/>
                    <a:pt x="3402" y="8448"/>
                  </a:cubicBezTo>
                  <a:cubicBezTo>
                    <a:pt x="3402" y="8448"/>
                    <a:pt x="3336" y="8381"/>
                    <a:pt x="3236" y="8315"/>
                  </a:cubicBezTo>
                  <a:cubicBezTo>
                    <a:pt x="3102" y="8248"/>
                    <a:pt x="2935" y="8181"/>
                    <a:pt x="2735" y="8048"/>
                  </a:cubicBezTo>
                  <a:cubicBezTo>
                    <a:pt x="2502" y="7914"/>
                    <a:pt x="2302" y="7781"/>
                    <a:pt x="2068" y="7581"/>
                  </a:cubicBezTo>
                  <a:cubicBezTo>
                    <a:pt x="1801" y="7347"/>
                    <a:pt x="1568" y="7080"/>
                    <a:pt x="1334" y="6813"/>
                  </a:cubicBezTo>
                  <a:cubicBezTo>
                    <a:pt x="1101" y="6447"/>
                    <a:pt x="934" y="6046"/>
                    <a:pt x="801" y="5613"/>
                  </a:cubicBezTo>
                  <a:cubicBezTo>
                    <a:pt x="667" y="5146"/>
                    <a:pt x="600" y="4645"/>
                    <a:pt x="634" y="4145"/>
                  </a:cubicBezTo>
                  <a:cubicBezTo>
                    <a:pt x="634" y="3611"/>
                    <a:pt x="734" y="3077"/>
                    <a:pt x="967" y="2610"/>
                  </a:cubicBezTo>
                  <a:cubicBezTo>
                    <a:pt x="1234" y="2110"/>
                    <a:pt x="1635" y="1676"/>
                    <a:pt x="2102" y="1376"/>
                  </a:cubicBezTo>
                  <a:cubicBezTo>
                    <a:pt x="2602" y="1043"/>
                    <a:pt x="3136" y="809"/>
                    <a:pt x="3703" y="709"/>
                  </a:cubicBezTo>
                  <a:cubicBezTo>
                    <a:pt x="4015" y="654"/>
                    <a:pt x="4317" y="629"/>
                    <a:pt x="4614" y="629"/>
                  </a:cubicBezTo>
                  <a:cubicBezTo>
                    <a:pt x="4857" y="629"/>
                    <a:pt x="5097" y="646"/>
                    <a:pt x="5337" y="676"/>
                  </a:cubicBezTo>
                  <a:cubicBezTo>
                    <a:pt x="6305" y="809"/>
                    <a:pt x="7205" y="1143"/>
                    <a:pt x="8039" y="1610"/>
                  </a:cubicBezTo>
                  <a:cubicBezTo>
                    <a:pt x="8606" y="1910"/>
                    <a:pt x="9173" y="2277"/>
                    <a:pt x="9707" y="2644"/>
                  </a:cubicBezTo>
                  <a:cubicBezTo>
                    <a:pt x="10037" y="2914"/>
                    <a:pt x="10259" y="3049"/>
                    <a:pt x="10325" y="3049"/>
                  </a:cubicBezTo>
                  <a:cubicBezTo>
                    <a:pt x="10332" y="3049"/>
                    <a:pt x="10337" y="3047"/>
                    <a:pt x="10341" y="3044"/>
                  </a:cubicBezTo>
                  <a:cubicBezTo>
                    <a:pt x="10374" y="3011"/>
                    <a:pt x="10207" y="2811"/>
                    <a:pt x="9874" y="2477"/>
                  </a:cubicBezTo>
                  <a:cubicBezTo>
                    <a:pt x="9373" y="1977"/>
                    <a:pt x="8840" y="1576"/>
                    <a:pt x="8273" y="1209"/>
                  </a:cubicBezTo>
                  <a:cubicBezTo>
                    <a:pt x="7439" y="642"/>
                    <a:pt x="6471" y="275"/>
                    <a:pt x="5437" y="75"/>
                  </a:cubicBezTo>
                  <a:cubicBezTo>
                    <a:pt x="5137" y="25"/>
                    <a:pt x="4837" y="0"/>
                    <a:pt x="45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9" name="Google Shape;949;p41"/>
            <p:cNvSpPr/>
            <p:nvPr/>
          </p:nvSpPr>
          <p:spPr>
            <a:xfrm>
              <a:off x="2935600" y="3506900"/>
              <a:ext cx="258550" cy="211850"/>
            </a:xfrm>
            <a:custGeom>
              <a:avLst/>
              <a:gdLst/>
              <a:ahLst/>
              <a:cxnLst/>
              <a:rect l="l" t="t" r="r" b="b"/>
              <a:pathLst>
                <a:path w="10342" h="8474" extrusionOk="0">
                  <a:moveTo>
                    <a:pt x="4508" y="1"/>
                  </a:moveTo>
                  <a:cubicBezTo>
                    <a:pt x="4204" y="1"/>
                    <a:pt x="3903" y="26"/>
                    <a:pt x="3603" y="76"/>
                  </a:cubicBezTo>
                  <a:cubicBezTo>
                    <a:pt x="2936" y="176"/>
                    <a:pt x="2302" y="443"/>
                    <a:pt x="1735" y="810"/>
                  </a:cubicBezTo>
                  <a:cubicBezTo>
                    <a:pt x="1168" y="1210"/>
                    <a:pt x="701" y="1710"/>
                    <a:pt x="401" y="2311"/>
                  </a:cubicBezTo>
                  <a:cubicBezTo>
                    <a:pt x="101" y="2878"/>
                    <a:pt x="1" y="3512"/>
                    <a:pt x="1" y="4146"/>
                  </a:cubicBezTo>
                  <a:cubicBezTo>
                    <a:pt x="1" y="4713"/>
                    <a:pt x="101" y="5246"/>
                    <a:pt x="267" y="5780"/>
                  </a:cubicBezTo>
                  <a:cubicBezTo>
                    <a:pt x="434" y="6247"/>
                    <a:pt x="668" y="6681"/>
                    <a:pt x="968" y="7081"/>
                  </a:cubicBezTo>
                  <a:cubicBezTo>
                    <a:pt x="1201" y="7381"/>
                    <a:pt x="1502" y="7648"/>
                    <a:pt x="1835" y="7882"/>
                  </a:cubicBezTo>
                  <a:cubicBezTo>
                    <a:pt x="2102" y="8048"/>
                    <a:pt x="2336" y="8182"/>
                    <a:pt x="2636" y="8282"/>
                  </a:cubicBezTo>
                  <a:cubicBezTo>
                    <a:pt x="2803" y="8349"/>
                    <a:pt x="2969" y="8415"/>
                    <a:pt x="3169" y="8449"/>
                  </a:cubicBezTo>
                  <a:cubicBezTo>
                    <a:pt x="3236" y="8465"/>
                    <a:pt x="3286" y="8474"/>
                    <a:pt x="3320" y="8474"/>
                  </a:cubicBezTo>
                  <a:cubicBezTo>
                    <a:pt x="3353" y="8474"/>
                    <a:pt x="3370" y="8465"/>
                    <a:pt x="3370" y="8449"/>
                  </a:cubicBezTo>
                  <a:cubicBezTo>
                    <a:pt x="3370" y="8415"/>
                    <a:pt x="3303" y="8349"/>
                    <a:pt x="3203" y="8282"/>
                  </a:cubicBezTo>
                  <a:cubicBezTo>
                    <a:pt x="3103" y="8215"/>
                    <a:pt x="2936" y="8182"/>
                    <a:pt x="2736" y="8048"/>
                  </a:cubicBezTo>
                  <a:cubicBezTo>
                    <a:pt x="2502" y="7915"/>
                    <a:pt x="2269" y="7748"/>
                    <a:pt x="2035" y="7581"/>
                  </a:cubicBezTo>
                  <a:cubicBezTo>
                    <a:pt x="1768" y="7348"/>
                    <a:pt x="1535" y="7081"/>
                    <a:pt x="1335" y="6781"/>
                  </a:cubicBezTo>
                  <a:cubicBezTo>
                    <a:pt x="1068" y="6414"/>
                    <a:pt x="901" y="6047"/>
                    <a:pt x="801" y="5613"/>
                  </a:cubicBezTo>
                  <a:cubicBezTo>
                    <a:pt x="668" y="5146"/>
                    <a:pt x="601" y="4646"/>
                    <a:pt x="601" y="4146"/>
                  </a:cubicBezTo>
                  <a:cubicBezTo>
                    <a:pt x="601" y="3612"/>
                    <a:pt x="701" y="3078"/>
                    <a:pt x="935" y="2578"/>
                  </a:cubicBezTo>
                  <a:cubicBezTo>
                    <a:pt x="1201" y="2077"/>
                    <a:pt x="1602" y="1677"/>
                    <a:pt x="2102" y="1344"/>
                  </a:cubicBezTo>
                  <a:cubicBezTo>
                    <a:pt x="2569" y="1010"/>
                    <a:pt x="3103" y="810"/>
                    <a:pt x="3703" y="676"/>
                  </a:cubicBezTo>
                  <a:cubicBezTo>
                    <a:pt x="4033" y="635"/>
                    <a:pt x="4363" y="607"/>
                    <a:pt x="4701" y="607"/>
                  </a:cubicBezTo>
                  <a:cubicBezTo>
                    <a:pt x="4909" y="607"/>
                    <a:pt x="5121" y="618"/>
                    <a:pt x="5338" y="643"/>
                  </a:cubicBezTo>
                  <a:cubicBezTo>
                    <a:pt x="6272" y="810"/>
                    <a:pt x="7172" y="1110"/>
                    <a:pt x="8006" y="1577"/>
                  </a:cubicBezTo>
                  <a:cubicBezTo>
                    <a:pt x="8573" y="1911"/>
                    <a:pt x="9140" y="2278"/>
                    <a:pt x="9674" y="2644"/>
                  </a:cubicBezTo>
                  <a:cubicBezTo>
                    <a:pt x="10034" y="2884"/>
                    <a:pt x="10232" y="3016"/>
                    <a:pt x="10293" y="3016"/>
                  </a:cubicBezTo>
                  <a:cubicBezTo>
                    <a:pt x="10299" y="3016"/>
                    <a:pt x="10305" y="3015"/>
                    <a:pt x="10308" y="3011"/>
                  </a:cubicBezTo>
                  <a:cubicBezTo>
                    <a:pt x="10341" y="2978"/>
                    <a:pt x="10174" y="2778"/>
                    <a:pt x="9841" y="2444"/>
                  </a:cubicBezTo>
                  <a:cubicBezTo>
                    <a:pt x="9341" y="1977"/>
                    <a:pt x="8840" y="1577"/>
                    <a:pt x="8273" y="1210"/>
                  </a:cubicBezTo>
                  <a:cubicBezTo>
                    <a:pt x="7406" y="643"/>
                    <a:pt x="6438" y="243"/>
                    <a:pt x="5438" y="76"/>
                  </a:cubicBezTo>
                  <a:cubicBezTo>
                    <a:pt x="5121" y="26"/>
                    <a:pt x="4812" y="1"/>
                    <a:pt x="45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0" name="Google Shape;950;p41"/>
            <p:cNvSpPr/>
            <p:nvPr/>
          </p:nvSpPr>
          <p:spPr>
            <a:xfrm>
              <a:off x="5546625" y="1449825"/>
              <a:ext cx="270225" cy="182650"/>
            </a:xfrm>
            <a:custGeom>
              <a:avLst/>
              <a:gdLst/>
              <a:ahLst/>
              <a:cxnLst/>
              <a:rect l="l" t="t" r="r" b="b"/>
              <a:pathLst>
                <a:path w="10809" h="7306" extrusionOk="0">
                  <a:moveTo>
                    <a:pt x="768" y="0"/>
                  </a:moveTo>
                  <a:lnTo>
                    <a:pt x="1" y="6004"/>
                  </a:lnTo>
                  <a:lnTo>
                    <a:pt x="10075" y="7305"/>
                  </a:lnTo>
                  <a:lnTo>
                    <a:pt x="10808" y="1301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1" name="Google Shape;951;p41"/>
            <p:cNvSpPr/>
            <p:nvPr/>
          </p:nvSpPr>
          <p:spPr>
            <a:xfrm>
              <a:off x="3787050" y="1361325"/>
              <a:ext cx="1581150" cy="201925"/>
            </a:xfrm>
            <a:custGeom>
              <a:avLst/>
              <a:gdLst/>
              <a:ahLst/>
              <a:cxnLst/>
              <a:rect l="l" t="t" r="r" b="b"/>
              <a:pathLst>
                <a:path w="63246" h="8077" extrusionOk="0">
                  <a:moveTo>
                    <a:pt x="1999" y="1"/>
                  </a:moveTo>
                  <a:cubicBezTo>
                    <a:pt x="1412" y="1"/>
                    <a:pt x="834" y="202"/>
                    <a:pt x="400" y="605"/>
                  </a:cubicBezTo>
                  <a:cubicBezTo>
                    <a:pt x="300" y="671"/>
                    <a:pt x="234" y="738"/>
                    <a:pt x="200" y="805"/>
                  </a:cubicBezTo>
                  <a:cubicBezTo>
                    <a:pt x="134" y="871"/>
                    <a:pt x="100" y="938"/>
                    <a:pt x="67" y="972"/>
                  </a:cubicBezTo>
                  <a:cubicBezTo>
                    <a:pt x="34" y="1038"/>
                    <a:pt x="34" y="1072"/>
                    <a:pt x="0" y="1138"/>
                  </a:cubicBezTo>
                  <a:cubicBezTo>
                    <a:pt x="100" y="938"/>
                    <a:pt x="267" y="771"/>
                    <a:pt x="400" y="638"/>
                  </a:cubicBezTo>
                  <a:cubicBezTo>
                    <a:pt x="865" y="266"/>
                    <a:pt x="1416" y="67"/>
                    <a:pt x="1999" y="67"/>
                  </a:cubicBezTo>
                  <a:cubicBezTo>
                    <a:pt x="2044" y="67"/>
                    <a:pt x="2090" y="68"/>
                    <a:pt x="2135" y="71"/>
                  </a:cubicBezTo>
                  <a:cubicBezTo>
                    <a:pt x="2602" y="71"/>
                    <a:pt x="3036" y="171"/>
                    <a:pt x="3469" y="338"/>
                  </a:cubicBezTo>
                  <a:cubicBezTo>
                    <a:pt x="3970" y="538"/>
                    <a:pt x="4437" y="771"/>
                    <a:pt x="4870" y="1072"/>
                  </a:cubicBezTo>
                  <a:cubicBezTo>
                    <a:pt x="5371" y="1372"/>
                    <a:pt x="5871" y="1739"/>
                    <a:pt x="6471" y="2039"/>
                  </a:cubicBezTo>
                  <a:cubicBezTo>
                    <a:pt x="7105" y="2373"/>
                    <a:pt x="7772" y="2573"/>
                    <a:pt x="8473" y="2673"/>
                  </a:cubicBezTo>
                  <a:cubicBezTo>
                    <a:pt x="8736" y="2702"/>
                    <a:pt x="9002" y="2715"/>
                    <a:pt x="9270" y="2715"/>
                  </a:cubicBezTo>
                  <a:cubicBezTo>
                    <a:pt x="10528" y="2715"/>
                    <a:pt x="11840" y="2432"/>
                    <a:pt x="13243" y="2239"/>
                  </a:cubicBezTo>
                  <a:cubicBezTo>
                    <a:pt x="14079" y="2146"/>
                    <a:pt x="14922" y="2096"/>
                    <a:pt x="15769" y="2096"/>
                  </a:cubicBezTo>
                  <a:cubicBezTo>
                    <a:pt x="16747" y="2096"/>
                    <a:pt x="17730" y="2163"/>
                    <a:pt x="18714" y="2306"/>
                  </a:cubicBezTo>
                  <a:cubicBezTo>
                    <a:pt x="20615" y="2539"/>
                    <a:pt x="22616" y="2806"/>
                    <a:pt x="24718" y="3106"/>
                  </a:cubicBezTo>
                  <a:lnTo>
                    <a:pt x="31156" y="3940"/>
                  </a:lnTo>
                  <a:lnTo>
                    <a:pt x="53839" y="6942"/>
                  </a:lnTo>
                  <a:lnTo>
                    <a:pt x="60710" y="7810"/>
                  </a:lnTo>
                  <a:lnTo>
                    <a:pt x="62578" y="8043"/>
                  </a:lnTo>
                  <a:lnTo>
                    <a:pt x="63079" y="8077"/>
                  </a:lnTo>
                  <a:lnTo>
                    <a:pt x="63245" y="8077"/>
                  </a:lnTo>
                  <a:cubicBezTo>
                    <a:pt x="63179" y="8043"/>
                    <a:pt x="63145" y="8010"/>
                    <a:pt x="63079" y="8010"/>
                  </a:cubicBezTo>
                  <a:lnTo>
                    <a:pt x="62612" y="7943"/>
                  </a:lnTo>
                  <a:lnTo>
                    <a:pt x="60744" y="7676"/>
                  </a:lnTo>
                  <a:lnTo>
                    <a:pt x="53872" y="6709"/>
                  </a:lnTo>
                  <a:lnTo>
                    <a:pt x="31222" y="3673"/>
                  </a:lnTo>
                  <a:lnTo>
                    <a:pt x="24751" y="2840"/>
                  </a:lnTo>
                  <a:cubicBezTo>
                    <a:pt x="22650" y="2573"/>
                    <a:pt x="20648" y="2306"/>
                    <a:pt x="18747" y="2072"/>
                  </a:cubicBezTo>
                  <a:cubicBezTo>
                    <a:pt x="17799" y="1934"/>
                    <a:pt x="16851" y="1868"/>
                    <a:pt x="15903" y="1868"/>
                  </a:cubicBezTo>
                  <a:cubicBezTo>
                    <a:pt x="15016" y="1868"/>
                    <a:pt x="14130" y="1926"/>
                    <a:pt x="13243" y="2039"/>
                  </a:cubicBezTo>
                  <a:cubicBezTo>
                    <a:pt x="11840" y="2231"/>
                    <a:pt x="10528" y="2515"/>
                    <a:pt x="9288" y="2515"/>
                  </a:cubicBezTo>
                  <a:cubicBezTo>
                    <a:pt x="9025" y="2515"/>
                    <a:pt x="8764" y="2502"/>
                    <a:pt x="8506" y="2473"/>
                  </a:cubicBezTo>
                  <a:cubicBezTo>
                    <a:pt x="7806" y="2406"/>
                    <a:pt x="7172" y="2206"/>
                    <a:pt x="6538" y="1906"/>
                  </a:cubicBezTo>
                  <a:cubicBezTo>
                    <a:pt x="5971" y="1605"/>
                    <a:pt x="5437" y="1238"/>
                    <a:pt x="4970" y="938"/>
                  </a:cubicBezTo>
                  <a:cubicBezTo>
                    <a:pt x="4503" y="671"/>
                    <a:pt x="4003" y="404"/>
                    <a:pt x="3503" y="238"/>
                  </a:cubicBezTo>
                  <a:cubicBezTo>
                    <a:pt x="3069" y="71"/>
                    <a:pt x="2602" y="4"/>
                    <a:pt x="2135" y="4"/>
                  </a:cubicBezTo>
                  <a:cubicBezTo>
                    <a:pt x="2090" y="2"/>
                    <a:pt x="2045" y="1"/>
                    <a:pt x="199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2" name="Google Shape;952;p41"/>
            <p:cNvSpPr/>
            <p:nvPr/>
          </p:nvSpPr>
          <p:spPr>
            <a:xfrm>
              <a:off x="3825400" y="1524875"/>
              <a:ext cx="1498600" cy="190150"/>
            </a:xfrm>
            <a:custGeom>
              <a:avLst/>
              <a:gdLst/>
              <a:ahLst/>
              <a:cxnLst/>
              <a:rect l="l" t="t" r="r" b="b"/>
              <a:pathLst>
                <a:path w="59944" h="7606" extrusionOk="0">
                  <a:moveTo>
                    <a:pt x="1" y="0"/>
                  </a:moveTo>
                  <a:cubicBezTo>
                    <a:pt x="34" y="0"/>
                    <a:pt x="101" y="34"/>
                    <a:pt x="167" y="34"/>
                  </a:cubicBezTo>
                  <a:lnTo>
                    <a:pt x="601" y="100"/>
                  </a:lnTo>
                  <a:lnTo>
                    <a:pt x="2336" y="334"/>
                  </a:lnTo>
                  <a:lnTo>
                    <a:pt x="8774" y="1168"/>
                  </a:lnTo>
                  <a:lnTo>
                    <a:pt x="29955" y="3903"/>
                  </a:lnTo>
                  <a:lnTo>
                    <a:pt x="51137" y="6572"/>
                  </a:lnTo>
                  <a:lnTo>
                    <a:pt x="57575" y="7339"/>
                  </a:lnTo>
                  <a:lnTo>
                    <a:pt x="59343" y="7539"/>
                  </a:lnTo>
                  <a:lnTo>
                    <a:pt x="59777" y="7606"/>
                  </a:lnTo>
                  <a:lnTo>
                    <a:pt x="59943" y="7606"/>
                  </a:lnTo>
                  <a:cubicBezTo>
                    <a:pt x="59877" y="7572"/>
                    <a:pt x="59843" y="7572"/>
                    <a:pt x="59777" y="7572"/>
                  </a:cubicBezTo>
                  <a:lnTo>
                    <a:pt x="59343" y="7506"/>
                  </a:lnTo>
                  <a:lnTo>
                    <a:pt x="57575" y="7272"/>
                  </a:lnTo>
                  <a:lnTo>
                    <a:pt x="51170" y="6438"/>
                  </a:lnTo>
                  <a:lnTo>
                    <a:pt x="29989" y="3703"/>
                  </a:lnTo>
                  <a:lnTo>
                    <a:pt x="8774" y="1034"/>
                  </a:lnTo>
                  <a:lnTo>
                    <a:pt x="2369" y="234"/>
                  </a:lnTo>
                  <a:lnTo>
                    <a:pt x="601" y="34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3" name="Google Shape;953;p41"/>
            <p:cNvSpPr/>
            <p:nvPr/>
          </p:nvSpPr>
          <p:spPr>
            <a:xfrm>
              <a:off x="3721150" y="2408825"/>
              <a:ext cx="1424375" cy="181000"/>
            </a:xfrm>
            <a:custGeom>
              <a:avLst/>
              <a:gdLst/>
              <a:ahLst/>
              <a:cxnLst/>
              <a:rect l="l" t="t" r="r" b="b"/>
              <a:pathLst>
                <a:path w="56975" h="7240" extrusionOk="0">
                  <a:moveTo>
                    <a:pt x="1" y="1"/>
                  </a:moveTo>
                  <a:lnTo>
                    <a:pt x="168" y="34"/>
                  </a:lnTo>
                  <a:lnTo>
                    <a:pt x="568" y="101"/>
                  </a:lnTo>
                  <a:lnTo>
                    <a:pt x="2236" y="334"/>
                  </a:lnTo>
                  <a:lnTo>
                    <a:pt x="8340" y="1168"/>
                  </a:lnTo>
                  <a:lnTo>
                    <a:pt x="28488" y="3737"/>
                  </a:lnTo>
                  <a:lnTo>
                    <a:pt x="48636" y="6272"/>
                  </a:lnTo>
                  <a:lnTo>
                    <a:pt x="54740" y="7006"/>
                  </a:lnTo>
                  <a:lnTo>
                    <a:pt x="56408" y="7206"/>
                  </a:lnTo>
                  <a:lnTo>
                    <a:pt x="56842" y="7239"/>
                  </a:lnTo>
                  <a:lnTo>
                    <a:pt x="56975" y="7239"/>
                  </a:lnTo>
                  <a:cubicBezTo>
                    <a:pt x="56942" y="7206"/>
                    <a:pt x="56875" y="7206"/>
                    <a:pt x="56842" y="7206"/>
                  </a:cubicBezTo>
                  <a:lnTo>
                    <a:pt x="56408" y="7139"/>
                  </a:lnTo>
                  <a:lnTo>
                    <a:pt x="54740" y="6906"/>
                  </a:lnTo>
                  <a:lnTo>
                    <a:pt x="48636" y="6105"/>
                  </a:lnTo>
                  <a:lnTo>
                    <a:pt x="28488" y="3503"/>
                  </a:lnTo>
                  <a:lnTo>
                    <a:pt x="8340" y="968"/>
                  </a:lnTo>
                  <a:lnTo>
                    <a:pt x="2236" y="234"/>
                  </a:lnTo>
                  <a:lnTo>
                    <a:pt x="568" y="34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4" name="Google Shape;954;p41"/>
            <p:cNvSpPr/>
            <p:nvPr/>
          </p:nvSpPr>
          <p:spPr>
            <a:xfrm>
              <a:off x="3684475" y="2704875"/>
              <a:ext cx="1420200" cy="181000"/>
            </a:xfrm>
            <a:custGeom>
              <a:avLst/>
              <a:gdLst/>
              <a:ahLst/>
              <a:cxnLst/>
              <a:rect l="l" t="t" r="r" b="b"/>
              <a:pathLst>
                <a:path w="56808" h="7240" extrusionOk="0">
                  <a:moveTo>
                    <a:pt x="0" y="1"/>
                  </a:moveTo>
                  <a:lnTo>
                    <a:pt x="134" y="34"/>
                  </a:lnTo>
                  <a:lnTo>
                    <a:pt x="567" y="101"/>
                  </a:lnTo>
                  <a:lnTo>
                    <a:pt x="2235" y="334"/>
                  </a:lnTo>
                  <a:lnTo>
                    <a:pt x="8306" y="1135"/>
                  </a:lnTo>
                  <a:lnTo>
                    <a:pt x="28454" y="3737"/>
                  </a:lnTo>
                  <a:lnTo>
                    <a:pt x="48602" y="6272"/>
                  </a:lnTo>
                  <a:lnTo>
                    <a:pt x="54706" y="7006"/>
                  </a:lnTo>
                  <a:lnTo>
                    <a:pt x="56374" y="7206"/>
                  </a:lnTo>
                  <a:lnTo>
                    <a:pt x="56807" y="7239"/>
                  </a:lnTo>
                  <a:lnTo>
                    <a:pt x="56374" y="7172"/>
                  </a:lnTo>
                  <a:lnTo>
                    <a:pt x="54706" y="6939"/>
                  </a:lnTo>
                  <a:lnTo>
                    <a:pt x="48602" y="6105"/>
                  </a:lnTo>
                  <a:lnTo>
                    <a:pt x="28487" y="3503"/>
                  </a:lnTo>
                  <a:lnTo>
                    <a:pt x="8340" y="1001"/>
                  </a:lnTo>
                  <a:lnTo>
                    <a:pt x="2235" y="234"/>
                  </a:lnTo>
                  <a:lnTo>
                    <a:pt x="567" y="67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5" name="Google Shape;955;p41"/>
            <p:cNvSpPr/>
            <p:nvPr/>
          </p:nvSpPr>
          <p:spPr>
            <a:xfrm>
              <a:off x="3703650" y="2553925"/>
              <a:ext cx="1394350" cy="177675"/>
            </a:xfrm>
            <a:custGeom>
              <a:avLst/>
              <a:gdLst/>
              <a:ahLst/>
              <a:cxnLst/>
              <a:rect l="l" t="t" r="r" b="b"/>
              <a:pathLst>
                <a:path w="55774" h="7107" extrusionOk="0">
                  <a:moveTo>
                    <a:pt x="0" y="1"/>
                  </a:moveTo>
                  <a:lnTo>
                    <a:pt x="134" y="34"/>
                  </a:lnTo>
                  <a:lnTo>
                    <a:pt x="534" y="101"/>
                  </a:lnTo>
                  <a:lnTo>
                    <a:pt x="2169" y="335"/>
                  </a:lnTo>
                  <a:lnTo>
                    <a:pt x="8140" y="1135"/>
                  </a:lnTo>
                  <a:lnTo>
                    <a:pt x="27854" y="3670"/>
                  </a:lnTo>
                  <a:lnTo>
                    <a:pt x="47601" y="6139"/>
                  </a:lnTo>
                  <a:lnTo>
                    <a:pt x="53572" y="6873"/>
                  </a:lnTo>
                  <a:lnTo>
                    <a:pt x="55207" y="7039"/>
                  </a:lnTo>
                  <a:lnTo>
                    <a:pt x="55607" y="7106"/>
                  </a:lnTo>
                  <a:lnTo>
                    <a:pt x="55774" y="7106"/>
                  </a:lnTo>
                  <a:lnTo>
                    <a:pt x="55607" y="7073"/>
                  </a:lnTo>
                  <a:lnTo>
                    <a:pt x="55207" y="7006"/>
                  </a:lnTo>
                  <a:lnTo>
                    <a:pt x="53572" y="6772"/>
                  </a:lnTo>
                  <a:lnTo>
                    <a:pt x="47601" y="5972"/>
                  </a:lnTo>
                  <a:lnTo>
                    <a:pt x="27887" y="3437"/>
                  </a:lnTo>
                  <a:lnTo>
                    <a:pt x="8173" y="968"/>
                  </a:lnTo>
                  <a:lnTo>
                    <a:pt x="2169" y="234"/>
                  </a:lnTo>
                  <a:lnTo>
                    <a:pt x="534" y="68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6" name="Google Shape;956;p41"/>
            <p:cNvSpPr/>
            <p:nvPr/>
          </p:nvSpPr>
          <p:spPr>
            <a:xfrm>
              <a:off x="3667800" y="2836850"/>
              <a:ext cx="639650" cy="81550"/>
            </a:xfrm>
            <a:custGeom>
              <a:avLst/>
              <a:gdLst/>
              <a:ahLst/>
              <a:cxnLst/>
              <a:rect l="l" t="t" r="r" b="b"/>
              <a:pathLst>
                <a:path w="25586" h="3262" extrusionOk="0">
                  <a:moveTo>
                    <a:pt x="117" y="0"/>
                  </a:moveTo>
                  <a:cubicBezTo>
                    <a:pt x="75" y="0"/>
                    <a:pt x="33" y="9"/>
                    <a:pt x="0" y="25"/>
                  </a:cubicBezTo>
                  <a:cubicBezTo>
                    <a:pt x="67" y="25"/>
                    <a:pt x="167" y="59"/>
                    <a:pt x="234" y="59"/>
                  </a:cubicBezTo>
                  <a:lnTo>
                    <a:pt x="1001" y="192"/>
                  </a:lnTo>
                  <a:lnTo>
                    <a:pt x="3736" y="559"/>
                  </a:lnTo>
                  <a:lnTo>
                    <a:pt x="12776" y="1760"/>
                  </a:lnTo>
                  <a:lnTo>
                    <a:pt x="21816" y="2861"/>
                  </a:lnTo>
                  <a:lnTo>
                    <a:pt x="24551" y="3194"/>
                  </a:lnTo>
                  <a:lnTo>
                    <a:pt x="25318" y="3261"/>
                  </a:lnTo>
                  <a:lnTo>
                    <a:pt x="25585" y="3261"/>
                  </a:lnTo>
                  <a:cubicBezTo>
                    <a:pt x="25485" y="3228"/>
                    <a:pt x="25385" y="3194"/>
                    <a:pt x="25285" y="3194"/>
                  </a:cubicBezTo>
                  <a:lnTo>
                    <a:pt x="24551" y="3094"/>
                  </a:lnTo>
                  <a:lnTo>
                    <a:pt x="21816" y="2694"/>
                  </a:lnTo>
                  <a:lnTo>
                    <a:pt x="12776" y="1560"/>
                  </a:lnTo>
                  <a:lnTo>
                    <a:pt x="3736" y="392"/>
                  </a:lnTo>
                  <a:lnTo>
                    <a:pt x="1001" y="92"/>
                  </a:lnTo>
                  <a:lnTo>
                    <a:pt x="234" y="25"/>
                  </a:lnTo>
                  <a:cubicBezTo>
                    <a:pt x="200" y="9"/>
                    <a:pt x="159" y="0"/>
                    <a:pt x="1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7" name="Google Shape;957;p41"/>
            <p:cNvSpPr/>
            <p:nvPr/>
          </p:nvSpPr>
          <p:spPr>
            <a:xfrm>
              <a:off x="3777875" y="1650500"/>
              <a:ext cx="239350" cy="30625"/>
            </a:xfrm>
            <a:custGeom>
              <a:avLst/>
              <a:gdLst/>
              <a:ahLst/>
              <a:cxnLst/>
              <a:rect l="l" t="t" r="r" b="b"/>
              <a:pathLst>
                <a:path w="9574" h="1225" extrusionOk="0">
                  <a:moveTo>
                    <a:pt x="94" y="1"/>
                  </a:moveTo>
                  <a:cubicBezTo>
                    <a:pt x="36" y="1"/>
                    <a:pt x="4" y="4"/>
                    <a:pt x="0" y="12"/>
                  </a:cubicBezTo>
                  <a:cubicBezTo>
                    <a:pt x="0" y="79"/>
                    <a:pt x="2135" y="379"/>
                    <a:pt x="4770" y="713"/>
                  </a:cubicBezTo>
                  <a:cubicBezTo>
                    <a:pt x="7101" y="1008"/>
                    <a:pt x="9066" y="1224"/>
                    <a:pt x="9490" y="1224"/>
                  </a:cubicBezTo>
                  <a:cubicBezTo>
                    <a:pt x="9545" y="1224"/>
                    <a:pt x="9574" y="1221"/>
                    <a:pt x="9574" y="1213"/>
                  </a:cubicBezTo>
                  <a:cubicBezTo>
                    <a:pt x="9574" y="1180"/>
                    <a:pt x="7439" y="846"/>
                    <a:pt x="4804" y="512"/>
                  </a:cubicBezTo>
                  <a:cubicBezTo>
                    <a:pt x="2473" y="217"/>
                    <a:pt x="534" y="1"/>
                    <a:pt x="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8" name="Google Shape;958;p41"/>
            <p:cNvSpPr/>
            <p:nvPr/>
          </p:nvSpPr>
          <p:spPr>
            <a:xfrm>
              <a:off x="3791200" y="2265400"/>
              <a:ext cx="1375175" cy="162650"/>
            </a:xfrm>
            <a:custGeom>
              <a:avLst/>
              <a:gdLst/>
              <a:ahLst/>
              <a:cxnLst/>
              <a:rect l="l" t="t" r="r" b="b"/>
              <a:pathLst>
                <a:path w="55007" h="6506" extrusionOk="0">
                  <a:moveTo>
                    <a:pt x="1" y="0"/>
                  </a:moveTo>
                  <a:cubicBezTo>
                    <a:pt x="34" y="34"/>
                    <a:pt x="68" y="34"/>
                    <a:pt x="134" y="34"/>
                  </a:cubicBezTo>
                  <a:lnTo>
                    <a:pt x="535" y="134"/>
                  </a:lnTo>
                  <a:lnTo>
                    <a:pt x="2136" y="401"/>
                  </a:lnTo>
                  <a:lnTo>
                    <a:pt x="8007" y="1301"/>
                  </a:lnTo>
                  <a:lnTo>
                    <a:pt x="27387" y="4270"/>
                  </a:lnTo>
                  <a:cubicBezTo>
                    <a:pt x="29289" y="4570"/>
                    <a:pt x="31123" y="4871"/>
                    <a:pt x="32924" y="5104"/>
                  </a:cubicBezTo>
                  <a:cubicBezTo>
                    <a:pt x="34726" y="5338"/>
                    <a:pt x="36427" y="5471"/>
                    <a:pt x="38095" y="5571"/>
                  </a:cubicBezTo>
                  <a:cubicBezTo>
                    <a:pt x="41431" y="5771"/>
                    <a:pt x="44399" y="5838"/>
                    <a:pt x="46901" y="5938"/>
                  </a:cubicBezTo>
                  <a:cubicBezTo>
                    <a:pt x="48169" y="6005"/>
                    <a:pt x="49303" y="6071"/>
                    <a:pt x="50304" y="6138"/>
                  </a:cubicBezTo>
                  <a:cubicBezTo>
                    <a:pt x="51271" y="6171"/>
                    <a:pt x="52138" y="6238"/>
                    <a:pt x="52839" y="6305"/>
                  </a:cubicBezTo>
                  <a:cubicBezTo>
                    <a:pt x="53539" y="6372"/>
                    <a:pt x="54073" y="6438"/>
                    <a:pt x="54440" y="6472"/>
                  </a:cubicBezTo>
                  <a:lnTo>
                    <a:pt x="54873" y="6505"/>
                  </a:lnTo>
                  <a:lnTo>
                    <a:pt x="55007" y="6505"/>
                  </a:lnTo>
                  <a:cubicBezTo>
                    <a:pt x="54974" y="6505"/>
                    <a:pt x="54907" y="6472"/>
                    <a:pt x="54873" y="6472"/>
                  </a:cubicBezTo>
                  <a:lnTo>
                    <a:pt x="54440" y="6405"/>
                  </a:lnTo>
                  <a:cubicBezTo>
                    <a:pt x="54106" y="6338"/>
                    <a:pt x="53539" y="6272"/>
                    <a:pt x="52839" y="6205"/>
                  </a:cubicBezTo>
                  <a:cubicBezTo>
                    <a:pt x="52138" y="6138"/>
                    <a:pt x="51304" y="6071"/>
                    <a:pt x="50304" y="6005"/>
                  </a:cubicBezTo>
                  <a:cubicBezTo>
                    <a:pt x="49303" y="5905"/>
                    <a:pt x="48169" y="5838"/>
                    <a:pt x="46901" y="5771"/>
                  </a:cubicBezTo>
                  <a:cubicBezTo>
                    <a:pt x="44399" y="5671"/>
                    <a:pt x="41431" y="5571"/>
                    <a:pt x="38128" y="5371"/>
                  </a:cubicBezTo>
                  <a:cubicBezTo>
                    <a:pt x="36460" y="5271"/>
                    <a:pt x="34726" y="5171"/>
                    <a:pt x="32924" y="4904"/>
                  </a:cubicBezTo>
                  <a:cubicBezTo>
                    <a:pt x="31157" y="4637"/>
                    <a:pt x="29322" y="4337"/>
                    <a:pt x="27421" y="4070"/>
                  </a:cubicBezTo>
                  <a:lnTo>
                    <a:pt x="8040" y="1135"/>
                  </a:lnTo>
                  <a:lnTo>
                    <a:pt x="2136" y="301"/>
                  </a:lnTo>
                  <a:lnTo>
                    <a:pt x="535" y="67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59" name="Google Shape;959;p41"/>
          <p:cNvGrpSpPr/>
          <p:nvPr/>
        </p:nvGrpSpPr>
        <p:grpSpPr>
          <a:xfrm rot="1027604">
            <a:off x="-167017" y="-322683"/>
            <a:ext cx="3062813" cy="3362504"/>
            <a:chOff x="-312899" y="-249103"/>
            <a:chExt cx="2297003" cy="2521761"/>
          </a:xfrm>
        </p:grpSpPr>
        <p:sp>
          <p:nvSpPr>
            <p:cNvPr id="960" name="Google Shape;960;p41"/>
            <p:cNvSpPr/>
            <p:nvPr/>
          </p:nvSpPr>
          <p:spPr>
            <a:xfrm rot="624563">
              <a:off x="597352" y="-185837"/>
              <a:ext cx="742269" cy="460650"/>
            </a:xfrm>
            <a:custGeom>
              <a:avLst/>
              <a:gdLst/>
              <a:ahLst/>
              <a:cxnLst/>
              <a:rect l="l" t="t" r="r" b="b"/>
              <a:pathLst>
                <a:path w="22683" h="14077" extrusionOk="0">
                  <a:moveTo>
                    <a:pt x="1034" y="0"/>
                  </a:moveTo>
                  <a:cubicBezTo>
                    <a:pt x="500" y="0"/>
                    <a:pt x="0" y="500"/>
                    <a:pt x="33" y="1001"/>
                  </a:cubicBezTo>
                  <a:lnTo>
                    <a:pt x="33" y="1134"/>
                  </a:lnTo>
                  <a:cubicBezTo>
                    <a:pt x="0" y="1234"/>
                    <a:pt x="0" y="1301"/>
                    <a:pt x="0" y="1434"/>
                  </a:cubicBezTo>
                  <a:cubicBezTo>
                    <a:pt x="33" y="5104"/>
                    <a:pt x="234" y="8773"/>
                    <a:pt x="367" y="12442"/>
                  </a:cubicBezTo>
                  <a:cubicBezTo>
                    <a:pt x="400" y="13009"/>
                    <a:pt x="834" y="13410"/>
                    <a:pt x="1368" y="13443"/>
                  </a:cubicBezTo>
                  <a:cubicBezTo>
                    <a:pt x="8072" y="13910"/>
                    <a:pt x="14811" y="14077"/>
                    <a:pt x="21515" y="14077"/>
                  </a:cubicBezTo>
                  <a:cubicBezTo>
                    <a:pt x="22049" y="14077"/>
                    <a:pt x="22516" y="13610"/>
                    <a:pt x="22516" y="13076"/>
                  </a:cubicBezTo>
                  <a:cubicBezTo>
                    <a:pt x="22683" y="9107"/>
                    <a:pt x="22683" y="5137"/>
                    <a:pt x="22650" y="1168"/>
                  </a:cubicBezTo>
                  <a:cubicBezTo>
                    <a:pt x="22650" y="634"/>
                    <a:pt x="22183" y="167"/>
                    <a:pt x="21649" y="167"/>
                  </a:cubicBezTo>
                  <a:cubicBezTo>
                    <a:pt x="18953" y="193"/>
                    <a:pt x="16263" y="214"/>
                    <a:pt x="13577" y="214"/>
                  </a:cubicBezTo>
                  <a:cubicBezTo>
                    <a:pt x="9384" y="214"/>
                    <a:pt x="5203" y="163"/>
                    <a:pt x="1034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1" name="Google Shape;961;p41"/>
            <p:cNvSpPr/>
            <p:nvPr/>
          </p:nvSpPr>
          <p:spPr>
            <a:xfrm rot="624563">
              <a:off x="1452622" y="-47153"/>
              <a:ext cx="494519" cy="454203"/>
            </a:xfrm>
            <a:custGeom>
              <a:avLst/>
              <a:gdLst/>
              <a:ahLst/>
              <a:cxnLst/>
              <a:rect l="l" t="t" r="r" b="b"/>
              <a:pathLst>
                <a:path w="15112" h="13880" extrusionOk="0">
                  <a:moveTo>
                    <a:pt x="1597" y="0"/>
                  </a:moveTo>
                  <a:cubicBezTo>
                    <a:pt x="1417" y="0"/>
                    <a:pt x="1262" y="60"/>
                    <a:pt x="1135" y="168"/>
                  </a:cubicBezTo>
                  <a:cubicBezTo>
                    <a:pt x="868" y="235"/>
                    <a:pt x="701" y="335"/>
                    <a:pt x="635" y="669"/>
                  </a:cubicBezTo>
                  <a:cubicBezTo>
                    <a:pt x="335" y="2737"/>
                    <a:pt x="335" y="4805"/>
                    <a:pt x="268" y="6840"/>
                  </a:cubicBezTo>
                  <a:cubicBezTo>
                    <a:pt x="168" y="8908"/>
                    <a:pt x="68" y="10976"/>
                    <a:pt x="1" y="13011"/>
                  </a:cubicBezTo>
                  <a:cubicBezTo>
                    <a:pt x="1" y="13423"/>
                    <a:pt x="363" y="13880"/>
                    <a:pt x="807" y="13880"/>
                  </a:cubicBezTo>
                  <a:cubicBezTo>
                    <a:pt x="902" y="13880"/>
                    <a:pt x="1001" y="13859"/>
                    <a:pt x="1102" y="13811"/>
                  </a:cubicBezTo>
                  <a:cubicBezTo>
                    <a:pt x="5672" y="11910"/>
                    <a:pt x="10108" y="9675"/>
                    <a:pt x="14445" y="7273"/>
                  </a:cubicBezTo>
                  <a:cubicBezTo>
                    <a:pt x="15112" y="6906"/>
                    <a:pt x="14945" y="5939"/>
                    <a:pt x="14211" y="5739"/>
                  </a:cubicBezTo>
                  <a:cubicBezTo>
                    <a:pt x="9941" y="4405"/>
                    <a:pt x="5972" y="2437"/>
                    <a:pt x="2102" y="135"/>
                  </a:cubicBezTo>
                  <a:cubicBezTo>
                    <a:pt x="1919" y="43"/>
                    <a:pt x="1749" y="0"/>
                    <a:pt x="1597" y="0"/>
                  </a:cubicBezTo>
                  <a:close/>
                </a:path>
              </a:pathLst>
            </a:custGeom>
            <a:solidFill>
              <a:srgbClr val="71BC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2" name="Google Shape;962;p41"/>
            <p:cNvSpPr/>
            <p:nvPr/>
          </p:nvSpPr>
          <p:spPr>
            <a:xfrm rot="624563">
              <a:off x="-115662" y="-93432"/>
              <a:ext cx="1111260" cy="2284498"/>
            </a:xfrm>
            <a:custGeom>
              <a:avLst/>
              <a:gdLst/>
              <a:ahLst/>
              <a:cxnLst/>
              <a:rect l="l" t="t" r="r" b="b"/>
              <a:pathLst>
                <a:path w="33959" h="69812" extrusionOk="0">
                  <a:moveTo>
                    <a:pt x="9841" y="0"/>
                  </a:moveTo>
                  <a:cubicBezTo>
                    <a:pt x="7773" y="0"/>
                    <a:pt x="5672" y="33"/>
                    <a:pt x="3637" y="33"/>
                  </a:cubicBezTo>
                  <a:cubicBezTo>
                    <a:pt x="2803" y="33"/>
                    <a:pt x="2136" y="701"/>
                    <a:pt x="2136" y="1535"/>
                  </a:cubicBezTo>
                  <a:cubicBezTo>
                    <a:pt x="1802" y="10207"/>
                    <a:pt x="1569" y="18847"/>
                    <a:pt x="1302" y="27520"/>
                  </a:cubicBezTo>
                  <a:cubicBezTo>
                    <a:pt x="1068" y="36226"/>
                    <a:pt x="768" y="44899"/>
                    <a:pt x="501" y="53605"/>
                  </a:cubicBezTo>
                  <a:cubicBezTo>
                    <a:pt x="335" y="58509"/>
                    <a:pt x="234" y="63379"/>
                    <a:pt x="68" y="68249"/>
                  </a:cubicBezTo>
                  <a:cubicBezTo>
                    <a:pt x="1" y="69083"/>
                    <a:pt x="768" y="69783"/>
                    <a:pt x="1602" y="69783"/>
                  </a:cubicBezTo>
                  <a:cubicBezTo>
                    <a:pt x="1736" y="69783"/>
                    <a:pt x="1802" y="69783"/>
                    <a:pt x="1936" y="69750"/>
                  </a:cubicBezTo>
                  <a:cubicBezTo>
                    <a:pt x="2028" y="69773"/>
                    <a:pt x="2104" y="69812"/>
                    <a:pt x="2186" y="69812"/>
                  </a:cubicBezTo>
                  <a:cubicBezTo>
                    <a:pt x="2223" y="69812"/>
                    <a:pt x="2261" y="69804"/>
                    <a:pt x="2303" y="69783"/>
                  </a:cubicBezTo>
                  <a:cubicBezTo>
                    <a:pt x="5505" y="69717"/>
                    <a:pt x="8674" y="69583"/>
                    <a:pt x="11876" y="69450"/>
                  </a:cubicBezTo>
                  <a:cubicBezTo>
                    <a:pt x="12543" y="69450"/>
                    <a:pt x="13277" y="68883"/>
                    <a:pt x="13177" y="68182"/>
                  </a:cubicBezTo>
                  <a:cubicBezTo>
                    <a:pt x="12944" y="65514"/>
                    <a:pt x="12543" y="62778"/>
                    <a:pt x="12310" y="60110"/>
                  </a:cubicBezTo>
                  <a:cubicBezTo>
                    <a:pt x="12076" y="57441"/>
                    <a:pt x="11876" y="54739"/>
                    <a:pt x="11709" y="52071"/>
                  </a:cubicBezTo>
                  <a:cubicBezTo>
                    <a:pt x="11442" y="46700"/>
                    <a:pt x="11209" y="41296"/>
                    <a:pt x="11176" y="35926"/>
                  </a:cubicBezTo>
                  <a:cubicBezTo>
                    <a:pt x="11142" y="33291"/>
                    <a:pt x="11176" y="30722"/>
                    <a:pt x="11276" y="28087"/>
                  </a:cubicBezTo>
                  <a:cubicBezTo>
                    <a:pt x="11699" y="28089"/>
                    <a:pt x="12123" y="28090"/>
                    <a:pt x="12546" y="28090"/>
                  </a:cubicBezTo>
                  <a:cubicBezTo>
                    <a:pt x="17931" y="28090"/>
                    <a:pt x="23338" y="27898"/>
                    <a:pt x="28688" y="27620"/>
                  </a:cubicBezTo>
                  <a:cubicBezTo>
                    <a:pt x="29455" y="27587"/>
                    <a:pt x="30256" y="27553"/>
                    <a:pt x="30990" y="27520"/>
                  </a:cubicBezTo>
                  <a:cubicBezTo>
                    <a:pt x="31824" y="27453"/>
                    <a:pt x="32758" y="27520"/>
                    <a:pt x="33358" y="26853"/>
                  </a:cubicBezTo>
                  <a:cubicBezTo>
                    <a:pt x="33959" y="26219"/>
                    <a:pt x="33825" y="25285"/>
                    <a:pt x="33825" y="24518"/>
                  </a:cubicBezTo>
                  <a:cubicBezTo>
                    <a:pt x="33758" y="23851"/>
                    <a:pt x="33758" y="23017"/>
                    <a:pt x="33692" y="22216"/>
                  </a:cubicBezTo>
                  <a:cubicBezTo>
                    <a:pt x="33658" y="19080"/>
                    <a:pt x="33592" y="15978"/>
                    <a:pt x="33492" y="12843"/>
                  </a:cubicBezTo>
                  <a:cubicBezTo>
                    <a:pt x="33492" y="12509"/>
                    <a:pt x="33492" y="12175"/>
                    <a:pt x="33458" y="11842"/>
                  </a:cubicBezTo>
                  <a:cubicBezTo>
                    <a:pt x="26954" y="11742"/>
                    <a:pt x="20482" y="11508"/>
                    <a:pt x="13978" y="11075"/>
                  </a:cubicBezTo>
                  <a:cubicBezTo>
                    <a:pt x="13244" y="11041"/>
                    <a:pt x="12677" y="10508"/>
                    <a:pt x="12643" y="9740"/>
                  </a:cubicBezTo>
                  <a:cubicBezTo>
                    <a:pt x="12510" y="6505"/>
                    <a:pt x="12343" y="3302"/>
                    <a:pt x="12276" y="33"/>
                  </a:cubicBezTo>
                  <a:cubicBezTo>
                    <a:pt x="11476" y="33"/>
                    <a:pt x="10642" y="33"/>
                    <a:pt x="9841" y="0"/>
                  </a:cubicBezTo>
                  <a:close/>
                </a:path>
              </a:pathLst>
            </a:custGeom>
            <a:solidFill>
              <a:srgbClr val="FFC3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3" name="Google Shape;963;p41"/>
            <p:cNvSpPr/>
            <p:nvPr/>
          </p:nvSpPr>
          <p:spPr>
            <a:xfrm rot="624563">
              <a:off x="290368" y="-104042"/>
              <a:ext cx="562191" cy="650610"/>
            </a:xfrm>
            <a:custGeom>
              <a:avLst/>
              <a:gdLst/>
              <a:ahLst/>
              <a:cxnLst/>
              <a:rect l="l" t="t" r="r" b="b"/>
              <a:pathLst>
                <a:path w="17180" h="19882" extrusionOk="0">
                  <a:moveTo>
                    <a:pt x="15545" y="0"/>
                  </a:moveTo>
                  <a:cubicBezTo>
                    <a:pt x="15344" y="0"/>
                    <a:pt x="15144" y="34"/>
                    <a:pt x="14911" y="134"/>
                  </a:cubicBezTo>
                  <a:cubicBezTo>
                    <a:pt x="14711" y="200"/>
                    <a:pt x="14544" y="301"/>
                    <a:pt x="14377" y="467"/>
                  </a:cubicBezTo>
                  <a:cubicBezTo>
                    <a:pt x="14210" y="634"/>
                    <a:pt x="14144" y="801"/>
                    <a:pt x="14044" y="1001"/>
                  </a:cubicBezTo>
                  <a:cubicBezTo>
                    <a:pt x="13977" y="1201"/>
                    <a:pt x="13877" y="1435"/>
                    <a:pt x="13910" y="1635"/>
                  </a:cubicBezTo>
                  <a:cubicBezTo>
                    <a:pt x="13910" y="1768"/>
                    <a:pt x="13977" y="1835"/>
                    <a:pt x="13977" y="1968"/>
                  </a:cubicBezTo>
                  <a:cubicBezTo>
                    <a:pt x="13710" y="2269"/>
                    <a:pt x="13410" y="2602"/>
                    <a:pt x="13176" y="2936"/>
                  </a:cubicBezTo>
                  <a:cubicBezTo>
                    <a:pt x="12576" y="3636"/>
                    <a:pt x="12009" y="4337"/>
                    <a:pt x="11375" y="5037"/>
                  </a:cubicBezTo>
                  <a:cubicBezTo>
                    <a:pt x="10241" y="6438"/>
                    <a:pt x="9073" y="7806"/>
                    <a:pt x="7973" y="9174"/>
                  </a:cubicBezTo>
                  <a:cubicBezTo>
                    <a:pt x="5871" y="11709"/>
                    <a:pt x="3703" y="14177"/>
                    <a:pt x="1601" y="16679"/>
                  </a:cubicBezTo>
                  <a:cubicBezTo>
                    <a:pt x="1401" y="16679"/>
                    <a:pt x="1234" y="16712"/>
                    <a:pt x="1034" y="16812"/>
                  </a:cubicBezTo>
                  <a:cubicBezTo>
                    <a:pt x="834" y="16879"/>
                    <a:pt x="667" y="16979"/>
                    <a:pt x="501" y="17146"/>
                  </a:cubicBezTo>
                  <a:cubicBezTo>
                    <a:pt x="334" y="17313"/>
                    <a:pt x="234" y="17479"/>
                    <a:pt x="167" y="17680"/>
                  </a:cubicBezTo>
                  <a:cubicBezTo>
                    <a:pt x="67" y="17880"/>
                    <a:pt x="0" y="18080"/>
                    <a:pt x="34" y="18313"/>
                  </a:cubicBezTo>
                  <a:cubicBezTo>
                    <a:pt x="34" y="18413"/>
                    <a:pt x="67" y="18580"/>
                    <a:pt x="67" y="18714"/>
                  </a:cubicBezTo>
                  <a:cubicBezTo>
                    <a:pt x="167" y="19014"/>
                    <a:pt x="300" y="19214"/>
                    <a:pt x="501" y="19414"/>
                  </a:cubicBezTo>
                  <a:cubicBezTo>
                    <a:pt x="634" y="19514"/>
                    <a:pt x="701" y="19581"/>
                    <a:pt x="834" y="19681"/>
                  </a:cubicBezTo>
                  <a:cubicBezTo>
                    <a:pt x="1068" y="19848"/>
                    <a:pt x="1368" y="19881"/>
                    <a:pt x="1668" y="19881"/>
                  </a:cubicBezTo>
                  <a:cubicBezTo>
                    <a:pt x="1868" y="19881"/>
                    <a:pt x="2068" y="19848"/>
                    <a:pt x="2302" y="19748"/>
                  </a:cubicBezTo>
                  <a:cubicBezTo>
                    <a:pt x="2502" y="19681"/>
                    <a:pt x="2669" y="19581"/>
                    <a:pt x="2836" y="19414"/>
                  </a:cubicBezTo>
                  <a:cubicBezTo>
                    <a:pt x="3002" y="19247"/>
                    <a:pt x="3069" y="19081"/>
                    <a:pt x="3169" y="18880"/>
                  </a:cubicBezTo>
                  <a:cubicBezTo>
                    <a:pt x="3236" y="18680"/>
                    <a:pt x="3336" y="18480"/>
                    <a:pt x="3269" y="18247"/>
                  </a:cubicBezTo>
                  <a:cubicBezTo>
                    <a:pt x="3269" y="18147"/>
                    <a:pt x="3236" y="17980"/>
                    <a:pt x="3236" y="17846"/>
                  </a:cubicBezTo>
                  <a:cubicBezTo>
                    <a:pt x="3236" y="17813"/>
                    <a:pt x="3236" y="17813"/>
                    <a:pt x="3202" y="17813"/>
                  </a:cubicBezTo>
                  <a:cubicBezTo>
                    <a:pt x="5304" y="15378"/>
                    <a:pt x="7339" y="12876"/>
                    <a:pt x="9374" y="10474"/>
                  </a:cubicBezTo>
                  <a:cubicBezTo>
                    <a:pt x="10541" y="9107"/>
                    <a:pt x="11709" y="7672"/>
                    <a:pt x="12876" y="6238"/>
                  </a:cubicBezTo>
                  <a:cubicBezTo>
                    <a:pt x="13476" y="5538"/>
                    <a:pt x="14010" y="4870"/>
                    <a:pt x="14577" y="4170"/>
                  </a:cubicBezTo>
                  <a:cubicBezTo>
                    <a:pt x="14844" y="3870"/>
                    <a:pt x="15078" y="3536"/>
                    <a:pt x="15344" y="3203"/>
                  </a:cubicBezTo>
                  <a:lnTo>
                    <a:pt x="15511" y="3203"/>
                  </a:lnTo>
                  <a:cubicBezTo>
                    <a:pt x="15711" y="3203"/>
                    <a:pt x="15912" y="3169"/>
                    <a:pt x="16145" y="3103"/>
                  </a:cubicBezTo>
                  <a:cubicBezTo>
                    <a:pt x="16345" y="3002"/>
                    <a:pt x="16512" y="2936"/>
                    <a:pt x="16679" y="2769"/>
                  </a:cubicBezTo>
                  <a:cubicBezTo>
                    <a:pt x="16846" y="2602"/>
                    <a:pt x="16912" y="2435"/>
                    <a:pt x="17012" y="2202"/>
                  </a:cubicBezTo>
                  <a:cubicBezTo>
                    <a:pt x="17079" y="2002"/>
                    <a:pt x="17179" y="1802"/>
                    <a:pt x="17146" y="1601"/>
                  </a:cubicBezTo>
                  <a:cubicBezTo>
                    <a:pt x="17179" y="1468"/>
                    <a:pt x="17146" y="1335"/>
                    <a:pt x="17146" y="1168"/>
                  </a:cubicBezTo>
                  <a:cubicBezTo>
                    <a:pt x="17046" y="868"/>
                    <a:pt x="16912" y="667"/>
                    <a:pt x="16712" y="467"/>
                  </a:cubicBezTo>
                  <a:cubicBezTo>
                    <a:pt x="16579" y="367"/>
                    <a:pt x="16512" y="301"/>
                    <a:pt x="16379" y="200"/>
                  </a:cubicBezTo>
                  <a:cubicBezTo>
                    <a:pt x="16145" y="34"/>
                    <a:pt x="15845" y="0"/>
                    <a:pt x="15545" y="0"/>
                  </a:cubicBezTo>
                  <a:close/>
                </a:path>
              </a:pathLst>
            </a:custGeom>
            <a:solidFill>
              <a:srgbClr val="0C1E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964" name="Google Shape;964;p41"/>
          <p:cNvSpPr/>
          <p:nvPr/>
        </p:nvSpPr>
        <p:spPr>
          <a:xfrm flipH="1">
            <a:off x="10853998" y="5194468"/>
            <a:ext cx="1160997" cy="1549265"/>
          </a:xfrm>
          <a:custGeom>
            <a:avLst/>
            <a:gdLst/>
            <a:ahLst/>
            <a:cxnLst/>
            <a:rect l="l" t="t" r="r" b="b"/>
            <a:pathLst>
              <a:path w="38128" h="50879" extrusionOk="0">
                <a:moveTo>
                  <a:pt x="30162" y="0"/>
                </a:moveTo>
                <a:cubicBezTo>
                  <a:pt x="29982" y="0"/>
                  <a:pt x="29802" y="1"/>
                  <a:pt x="29621" y="4"/>
                </a:cubicBezTo>
                <a:cubicBezTo>
                  <a:pt x="28787" y="4"/>
                  <a:pt x="28187" y="671"/>
                  <a:pt x="28120" y="1505"/>
                </a:cubicBezTo>
                <a:cubicBezTo>
                  <a:pt x="28020" y="3206"/>
                  <a:pt x="27887" y="4907"/>
                  <a:pt x="27853" y="6642"/>
                </a:cubicBezTo>
                <a:cubicBezTo>
                  <a:pt x="27853" y="7409"/>
                  <a:pt x="27720" y="8243"/>
                  <a:pt x="27853" y="9044"/>
                </a:cubicBezTo>
                <a:cubicBezTo>
                  <a:pt x="27687" y="12079"/>
                  <a:pt x="27453" y="15081"/>
                  <a:pt x="27253" y="18150"/>
                </a:cubicBezTo>
                <a:cubicBezTo>
                  <a:pt x="26919" y="23320"/>
                  <a:pt x="26519" y="28491"/>
                  <a:pt x="26052" y="33661"/>
                </a:cubicBezTo>
                <a:cubicBezTo>
                  <a:pt x="25919" y="35096"/>
                  <a:pt x="25785" y="36530"/>
                  <a:pt x="25685" y="37998"/>
                </a:cubicBezTo>
                <a:cubicBezTo>
                  <a:pt x="25585" y="38765"/>
                  <a:pt x="25485" y="39532"/>
                  <a:pt x="25418" y="40266"/>
                </a:cubicBezTo>
                <a:cubicBezTo>
                  <a:pt x="25385" y="40600"/>
                  <a:pt x="25318" y="41000"/>
                  <a:pt x="25285" y="41333"/>
                </a:cubicBezTo>
                <a:cubicBezTo>
                  <a:pt x="25285" y="41433"/>
                  <a:pt x="25251" y="41567"/>
                  <a:pt x="25251" y="41700"/>
                </a:cubicBezTo>
                <a:lnTo>
                  <a:pt x="24885" y="41700"/>
                </a:lnTo>
                <a:cubicBezTo>
                  <a:pt x="24518" y="41700"/>
                  <a:pt x="24117" y="41667"/>
                  <a:pt x="23750" y="41667"/>
                </a:cubicBezTo>
                <a:lnTo>
                  <a:pt x="21482" y="41534"/>
                </a:lnTo>
                <a:cubicBezTo>
                  <a:pt x="19948" y="41400"/>
                  <a:pt x="18413" y="41333"/>
                  <a:pt x="16879" y="41200"/>
                </a:cubicBezTo>
                <a:cubicBezTo>
                  <a:pt x="14210" y="41033"/>
                  <a:pt x="11575" y="40766"/>
                  <a:pt x="8906" y="40533"/>
                </a:cubicBezTo>
                <a:cubicBezTo>
                  <a:pt x="9273" y="35696"/>
                  <a:pt x="9607" y="30893"/>
                  <a:pt x="9974" y="26089"/>
                </a:cubicBezTo>
                <a:cubicBezTo>
                  <a:pt x="10408" y="20919"/>
                  <a:pt x="10808" y="15748"/>
                  <a:pt x="11208" y="10578"/>
                </a:cubicBezTo>
                <a:cubicBezTo>
                  <a:pt x="11408" y="7709"/>
                  <a:pt x="11775" y="4807"/>
                  <a:pt x="11608" y="1905"/>
                </a:cubicBezTo>
                <a:cubicBezTo>
                  <a:pt x="11608" y="1738"/>
                  <a:pt x="11575" y="1638"/>
                  <a:pt x="11475" y="1505"/>
                </a:cubicBezTo>
                <a:cubicBezTo>
                  <a:pt x="11283" y="1058"/>
                  <a:pt x="10908" y="702"/>
                  <a:pt x="10437" y="702"/>
                </a:cubicBezTo>
                <a:cubicBezTo>
                  <a:pt x="10416" y="702"/>
                  <a:pt x="10395" y="703"/>
                  <a:pt x="10374" y="704"/>
                </a:cubicBezTo>
                <a:cubicBezTo>
                  <a:pt x="8506" y="804"/>
                  <a:pt x="6605" y="871"/>
                  <a:pt x="4737" y="1005"/>
                </a:cubicBezTo>
                <a:cubicBezTo>
                  <a:pt x="4003" y="1038"/>
                  <a:pt x="3503" y="1538"/>
                  <a:pt x="3403" y="2339"/>
                </a:cubicBezTo>
                <a:cubicBezTo>
                  <a:pt x="3236" y="4407"/>
                  <a:pt x="3169" y="6475"/>
                  <a:pt x="3069" y="8543"/>
                </a:cubicBezTo>
                <a:cubicBezTo>
                  <a:pt x="3002" y="10678"/>
                  <a:pt x="2769" y="12746"/>
                  <a:pt x="2602" y="14881"/>
                </a:cubicBezTo>
                <a:cubicBezTo>
                  <a:pt x="2335" y="19017"/>
                  <a:pt x="2002" y="23187"/>
                  <a:pt x="1668" y="27323"/>
                </a:cubicBezTo>
                <a:cubicBezTo>
                  <a:pt x="1368" y="31493"/>
                  <a:pt x="1034" y="35696"/>
                  <a:pt x="701" y="39866"/>
                </a:cubicBezTo>
                <a:cubicBezTo>
                  <a:pt x="601" y="40900"/>
                  <a:pt x="534" y="41934"/>
                  <a:pt x="400" y="43001"/>
                </a:cubicBezTo>
                <a:cubicBezTo>
                  <a:pt x="267" y="44002"/>
                  <a:pt x="67" y="45069"/>
                  <a:pt x="33" y="46070"/>
                </a:cubicBezTo>
                <a:cubicBezTo>
                  <a:pt x="0" y="47271"/>
                  <a:pt x="901" y="47938"/>
                  <a:pt x="2002" y="48172"/>
                </a:cubicBezTo>
                <a:cubicBezTo>
                  <a:pt x="3002" y="48372"/>
                  <a:pt x="4003" y="48572"/>
                  <a:pt x="5004" y="48739"/>
                </a:cubicBezTo>
                <a:cubicBezTo>
                  <a:pt x="13176" y="50073"/>
                  <a:pt x="21415" y="50507"/>
                  <a:pt x="29688" y="50773"/>
                </a:cubicBezTo>
                <a:cubicBezTo>
                  <a:pt x="30518" y="50773"/>
                  <a:pt x="31401" y="50879"/>
                  <a:pt x="32290" y="50879"/>
                </a:cubicBezTo>
                <a:cubicBezTo>
                  <a:pt x="32401" y="50879"/>
                  <a:pt x="32512" y="50877"/>
                  <a:pt x="32623" y="50874"/>
                </a:cubicBezTo>
                <a:cubicBezTo>
                  <a:pt x="33891" y="50840"/>
                  <a:pt x="34558" y="50040"/>
                  <a:pt x="34692" y="48839"/>
                </a:cubicBezTo>
                <a:cubicBezTo>
                  <a:pt x="34892" y="46771"/>
                  <a:pt x="34958" y="44702"/>
                  <a:pt x="35125" y="42601"/>
                </a:cubicBezTo>
                <a:cubicBezTo>
                  <a:pt x="35425" y="38431"/>
                  <a:pt x="35759" y="34228"/>
                  <a:pt x="36059" y="30059"/>
                </a:cubicBezTo>
                <a:cubicBezTo>
                  <a:pt x="36626" y="21719"/>
                  <a:pt x="37227" y="13380"/>
                  <a:pt x="37860" y="5041"/>
                </a:cubicBezTo>
                <a:lnTo>
                  <a:pt x="38094" y="1905"/>
                </a:lnTo>
                <a:cubicBezTo>
                  <a:pt x="38127" y="1371"/>
                  <a:pt x="37627" y="671"/>
                  <a:pt x="36993" y="538"/>
                </a:cubicBezTo>
                <a:cubicBezTo>
                  <a:pt x="34734" y="197"/>
                  <a:pt x="32475" y="0"/>
                  <a:pt x="30162" y="0"/>
                </a:cubicBezTo>
                <a:close/>
              </a:path>
            </a:pathLst>
          </a:custGeom>
          <a:solidFill>
            <a:srgbClr val="FFB39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65" name="Google Shape;965;p41"/>
          <p:cNvSpPr/>
          <p:nvPr/>
        </p:nvSpPr>
        <p:spPr>
          <a:xfrm>
            <a:off x="8656667" y="849733"/>
            <a:ext cx="3658400" cy="732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67" name="Google Shape;967;p41"/>
          <p:cNvSpPr/>
          <p:nvPr/>
        </p:nvSpPr>
        <p:spPr>
          <a:xfrm rot="10800000" flipH="1">
            <a:off x="10979940" y="340344"/>
            <a:ext cx="909115" cy="987037"/>
          </a:xfrm>
          <a:custGeom>
            <a:avLst/>
            <a:gdLst/>
            <a:ahLst/>
            <a:cxnLst/>
            <a:rect l="l" t="t" r="r" b="b"/>
            <a:pathLst>
              <a:path w="29856" h="32415" extrusionOk="0">
                <a:moveTo>
                  <a:pt x="25687" y="0"/>
                </a:moveTo>
                <a:cubicBezTo>
                  <a:pt x="25316" y="0"/>
                  <a:pt x="24930" y="30"/>
                  <a:pt x="24585" y="30"/>
                </a:cubicBezTo>
                <a:cubicBezTo>
                  <a:pt x="21516" y="63"/>
                  <a:pt x="18414" y="297"/>
                  <a:pt x="15345" y="430"/>
                </a:cubicBezTo>
                <a:cubicBezTo>
                  <a:pt x="14644" y="463"/>
                  <a:pt x="14211" y="964"/>
                  <a:pt x="14144" y="1631"/>
                </a:cubicBezTo>
                <a:cubicBezTo>
                  <a:pt x="14010" y="3065"/>
                  <a:pt x="14077" y="18276"/>
                  <a:pt x="14044" y="22146"/>
                </a:cubicBezTo>
                <a:cubicBezTo>
                  <a:pt x="12009" y="22346"/>
                  <a:pt x="9974" y="22429"/>
                  <a:pt x="7935" y="22429"/>
                </a:cubicBezTo>
                <a:cubicBezTo>
                  <a:pt x="5896" y="22429"/>
                  <a:pt x="3853" y="22346"/>
                  <a:pt x="1802" y="22212"/>
                </a:cubicBezTo>
                <a:cubicBezTo>
                  <a:pt x="1769" y="22209"/>
                  <a:pt x="1737" y="22207"/>
                  <a:pt x="1705" y="22207"/>
                </a:cubicBezTo>
                <a:cubicBezTo>
                  <a:pt x="1087" y="22207"/>
                  <a:pt x="631" y="22810"/>
                  <a:pt x="568" y="23413"/>
                </a:cubicBezTo>
                <a:cubicBezTo>
                  <a:pt x="401" y="26048"/>
                  <a:pt x="234" y="28617"/>
                  <a:pt x="34" y="31252"/>
                </a:cubicBezTo>
                <a:cubicBezTo>
                  <a:pt x="0" y="31886"/>
                  <a:pt x="568" y="32386"/>
                  <a:pt x="1168" y="32386"/>
                </a:cubicBezTo>
                <a:cubicBezTo>
                  <a:pt x="2546" y="32406"/>
                  <a:pt x="3922" y="32415"/>
                  <a:pt x="5298" y="32415"/>
                </a:cubicBezTo>
                <a:cubicBezTo>
                  <a:pt x="11081" y="32415"/>
                  <a:pt x="16843" y="32249"/>
                  <a:pt x="22583" y="31953"/>
                </a:cubicBezTo>
                <a:cubicBezTo>
                  <a:pt x="24651" y="31819"/>
                  <a:pt x="26653" y="31686"/>
                  <a:pt x="28688" y="31552"/>
                </a:cubicBezTo>
                <a:cubicBezTo>
                  <a:pt x="29255" y="31486"/>
                  <a:pt x="29855" y="31052"/>
                  <a:pt x="29822" y="30418"/>
                </a:cubicBezTo>
                <a:cubicBezTo>
                  <a:pt x="29421" y="24948"/>
                  <a:pt x="29021" y="19444"/>
                  <a:pt x="28588" y="13973"/>
                </a:cubicBezTo>
                <a:cubicBezTo>
                  <a:pt x="28387" y="11238"/>
                  <a:pt x="28221" y="8469"/>
                  <a:pt x="28020" y="5701"/>
                </a:cubicBezTo>
                <a:cubicBezTo>
                  <a:pt x="27920" y="4333"/>
                  <a:pt x="27887" y="2965"/>
                  <a:pt x="27720" y="1631"/>
                </a:cubicBezTo>
                <a:cubicBezTo>
                  <a:pt x="27654" y="930"/>
                  <a:pt x="27253" y="297"/>
                  <a:pt x="26553" y="97"/>
                </a:cubicBezTo>
                <a:cubicBezTo>
                  <a:pt x="26295" y="21"/>
                  <a:pt x="25996" y="0"/>
                  <a:pt x="2568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6" name="Google Shape;430;p32"/>
          <p:cNvSpPr txBox="1">
            <a:spLocks noGrp="1"/>
          </p:cNvSpPr>
          <p:nvPr>
            <p:ph type="subTitle" idx="2"/>
          </p:nvPr>
        </p:nvSpPr>
        <p:spPr>
          <a:xfrm>
            <a:off x="4989735" y="2040318"/>
            <a:ext cx="6819200" cy="281666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ctr">
              <a:buSzPts val="1100"/>
            </a:pPr>
            <a:r>
              <a:rPr lang="en-US" sz="8800" b="1">
                <a:latin typeface="Prestige Elite Std" pitchFamily="49" charset="0"/>
              </a:rPr>
              <a:t>EVALUASI PESERTA</a:t>
            </a:r>
            <a:endParaRPr sz="8800" b="1">
              <a:latin typeface="Prestige Elite Std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126651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18940" y="0"/>
            <a:ext cx="7573060" cy="6858753"/>
            <a:chOff x="0" y="0"/>
            <a:chExt cx="2991826" cy="27096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91826" cy="2709631"/>
            </a:xfrm>
            <a:custGeom>
              <a:avLst/>
              <a:gdLst/>
              <a:ahLst/>
              <a:cxnLst/>
              <a:rect l="l" t="t" r="r" b="b"/>
              <a:pathLst>
                <a:path w="2991826" h="2709631">
                  <a:moveTo>
                    <a:pt x="0" y="0"/>
                  </a:moveTo>
                  <a:lnTo>
                    <a:pt x="2991826" y="0"/>
                  </a:lnTo>
                  <a:lnTo>
                    <a:pt x="2991826" y="2709631"/>
                  </a:lnTo>
                  <a:lnTo>
                    <a:pt x="0" y="2709631"/>
                  </a:lnTo>
                  <a:close/>
                </a:path>
              </a:pathLst>
            </a:custGeom>
            <a:solidFill>
              <a:srgbClr val="F9545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91826" cy="274773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-1019"/>
            <a:ext cx="4618940" cy="6749477"/>
            <a:chOff x="0" y="0"/>
            <a:chExt cx="1824766" cy="26664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24767" cy="2666460"/>
            </a:xfrm>
            <a:custGeom>
              <a:avLst/>
              <a:gdLst/>
              <a:ahLst/>
              <a:cxnLst/>
              <a:rect l="l" t="t" r="r" b="b"/>
              <a:pathLst>
                <a:path w="1824767" h="2666460">
                  <a:moveTo>
                    <a:pt x="0" y="0"/>
                  </a:moveTo>
                  <a:lnTo>
                    <a:pt x="1824767" y="0"/>
                  </a:lnTo>
                  <a:lnTo>
                    <a:pt x="1824767" y="2666460"/>
                  </a:lnTo>
                  <a:lnTo>
                    <a:pt x="0" y="266646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824766" cy="270456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 rot="-18329">
            <a:off x="4634928" y="-39668"/>
            <a:ext cx="7538926" cy="6826775"/>
            <a:chOff x="0" y="0"/>
            <a:chExt cx="15077852" cy="13653551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alphaModFix amt="25000"/>
            </a:blip>
            <a:srcRect t="19834" b="19834"/>
            <a:stretch>
              <a:fillRect/>
            </a:stretch>
          </p:blipFill>
          <p:spPr>
            <a:xfrm>
              <a:off x="0" y="0"/>
              <a:ext cx="15077852" cy="1365355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09" y="1341505"/>
            <a:ext cx="1813816" cy="18138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317" y="1345847"/>
            <a:ext cx="1694525" cy="169452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820" y="3527728"/>
            <a:ext cx="1769001" cy="1769001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4638573" y="15176"/>
            <a:ext cx="0" cy="6842824"/>
          </a:xfrm>
          <a:prstGeom prst="line">
            <a:avLst/>
          </a:prstGeom>
          <a:ln w="47625" cap="flat">
            <a:solidFill>
              <a:srgbClr val="A5A3A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2111" y="3527728"/>
            <a:ext cx="1769001" cy="1769001"/>
          </a:xfrm>
          <a:prstGeom prst="rect">
            <a:avLst/>
          </a:prstGeom>
        </p:spPr>
      </p:pic>
      <p:graphicFrame>
        <p:nvGraphicFramePr>
          <p:cNvPr id="15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98063"/>
              </p:ext>
            </p:extLst>
          </p:nvPr>
        </p:nvGraphicFramePr>
        <p:xfrm>
          <a:off x="5450530" y="1648037"/>
          <a:ext cx="6378337" cy="3780285"/>
        </p:xfrm>
        <a:graphic>
          <a:graphicData uri="http://schemas.openxmlformats.org/drawingml/2006/table">
            <a:tbl>
              <a:tblPr/>
              <a:tblGrid>
                <a:gridCol w="2128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6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3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363">
                <a:tc>
                  <a:txBody>
                    <a:bodyPr/>
                    <a:lstStyle/>
                    <a:p>
                      <a:pPr algn="ctr">
                        <a:lnSpc>
                          <a:spcPts val="3248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663300"/>
                          </a:solidFill>
                          <a:latin typeface="Montserrat Bold"/>
                        </a:rPr>
                        <a:t>  KUALIFIKASI</a:t>
                      </a:r>
                      <a:endParaRPr lang="en-US" sz="700" b="1" dirty="0">
                        <a:solidFill>
                          <a:srgbClr val="663300"/>
                        </a:solidFill>
                      </a:endParaRPr>
                    </a:p>
                  </a:txBody>
                  <a:tcPr marL="127000" marR="127000" marT="127000" marB="127000" anchor="ctr">
                    <a:lnL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8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663300"/>
                          </a:solidFill>
                          <a:latin typeface="Montserrat Bold"/>
                        </a:rPr>
                        <a:t>  SKOR</a:t>
                      </a:r>
                      <a:endParaRPr lang="en-US" sz="700" b="1" dirty="0">
                        <a:solidFill>
                          <a:srgbClr val="663300"/>
                        </a:solidFill>
                      </a:endParaRPr>
                    </a:p>
                  </a:txBody>
                  <a:tcPr marL="127000" marR="127000" marT="127000" marB="127000" anchor="ctr">
                    <a:lnL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8"/>
                        </a:lnSpc>
                        <a:defRPr/>
                      </a:pPr>
                      <a:r>
                        <a:rPr lang="en-US" sz="1500" b="1" dirty="0">
                          <a:solidFill>
                            <a:srgbClr val="663300"/>
                          </a:solidFill>
                          <a:latin typeface="Montserrat Bold"/>
                        </a:rPr>
                        <a:t>  HASIL AKHIR</a:t>
                      </a:r>
                      <a:endParaRPr lang="en-US" sz="700" b="1" dirty="0">
                        <a:solidFill>
                          <a:srgbClr val="663300"/>
                        </a:solidFill>
                      </a:endParaRPr>
                    </a:p>
                  </a:txBody>
                  <a:tcPr marL="127000" marR="127000" marT="127000" marB="127000" anchor="ctr">
                    <a:lnL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673">
                <a:tc>
                  <a:txBody>
                    <a:bodyPr/>
                    <a:lstStyle/>
                    <a:p>
                      <a:pPr algn="l">
                        <a:lnSpc>
                          <a:spcPts val="2828"/>
                        </a:lnSpc>
                        <a:defRPr/>
                      </a:pPr>
                      <a:r>
                        <a:rPr lang="en-US" sz="1300">
                          <a:solidFill>
                            <a:srgbClr val="663300"/>
                          </a:solidFill>
                          <a:latin typeface="Montserrat"/>
                        </a:rPr>
                        <a:t> Sangat memuaskan</a:t>
                      </a:r>
                      <a:endParaRPr lang="en-US" sz="700">
                        <a:solidFill>
                          <a:srgbClr val="663300"/>
                        </a:solidFill>
                      </a:endParaRPr>
                    </a:p>
                  </a:txBody>
                  <a:tcPr marL="127000" marR="127000" marT="127000" marB="127000" anchor="ctr">
                    <a:lnL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28"/>
                        </a:lnSpc>
                        <a:defRPr/>
                      </a:pPr>
                      <a:r>
                        <a:rPr lang="en-US" sz="1300">
                          <a:solidFill>
                            <a:srgbClr val="663300"/>
                          </a:solidFill>
                          <a:latin typeface="Montserrat"/>
                        </a:rPr>
                        <a:t>  90,01 - 100</a:t>
                      </a:r>
                      <a:endParaRPr lang="en-US" sz="700">
                        <a:solidFill>
                          <a:srgbClr val="663300"/>
                        </a:solidFill>
                      </a:endParaRPr>
                    </a:p>
                  </a:txBody>
                  <a:tcPr marL="127000" marR="127000" marT="127000" marB="127000" anchor="ctr">
                    <a:lnL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2828"/>
                        </a:lnSpc>
                        <a:defRPr/>
                      </a:pPr>
                      <a:endParaRPr lang="en-US" sz="700">
                        <a:solidFill>
                          <a:srgbClr val="663300"/>
                        </a:solidFill>
                      </a:endParaRPr>
                    </a:p>
                    <a:p>
                      <a:pPr algn="ctr">
                        <a:lnSpc>
                          <a:spcPts val="2828"/>
                        </a:lnSpc>
                      </a:pPr>
                      <a:r>
                        <a:rPr lang="en-US" sz="1300">
                          <a:solidFill>
                            <a:srgbClr val="663300"/>
                          </a:solidFill>
                          <a:latin typeface="Montserrat Bold"/>
                        </a:rPr>
                        <a:t>  LULUS</a:t>
                      </a:r>
                    </a:p>
                    <a:p>
                      <a:pPr algn="ctr">
                        <a:lnSpc>
                          <a:spcPts val="2828"/>
                        </a:lnSpc>
                      </a:pPr>
                      <a:r>
                        <a:rPr lang="en-US" sz="1300">
                          <a:solidFill>
                            <a:srgbClr val="663300"/>
                          </a:solidFill>
                          <a:latin typeface="Montserrat Bold"/>
                        </a:rPr>
                        <a:t>  </a:t>
                      </a:r>
                    </a:p>
                  </a:txBody>
                  <a:tcPr marL="127000" marR="127000" marT="127000" marB="127000" anchor="ctr">
                    <a:lnL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673">
                <a:tc>
                  <a:txBody>
                    <a:bodyPr/>
                    <a:lstStyle/>
                    <a:p>
                      <a:pPr algn="l">
                        <a:lnSpc>
                          <a:spcPts val="2828"/>
                        </a:lnSpc>
                        <a:defRPr/>
                      </a:pPr>
                      <a:r>
                        <a:rPr lang="en-US" sz="1300">
                          <a:solidFill>
                            <a:srgbClr val="663300"/>
                          </a:solidFill>
                          <a:latin typeface="Montserrat"/>
                        </a:rPr>
                        <a:t>  Memuaskan</a:t>
                      </a:r>
                      <a:endParaRPr lang="en-US" sz="700">
                        <a:solidFill>
                          <a:srgbClr val="663300"/>
                        </a:solidFill>
                      </a:endParaRPr>
                    </a:p>
                  </a:txBody>
                  <a:tcPr marL="127000" marR="127000" marT="127000" marB="127000" anchor="ctr">
                    <a:lnL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28"/>
                        </a:lnSpc>
                        <a:defRPr/>
                      </a:pPr>
                      <a:r>
                        <a:rPr lang="en-US" sz="1300">
                          <a:solidFill>
                            <a:srgbClr val="663300"/>
                          </a:solidFill>
                          <a:latin typeface="Montserrat"/>
                        </a:rPr>
                        <a:t>  80,01 – 90,0</a:t>
                      </a:r>
                      <a:endParaRPr lang="en-US" sz="700">
                        <a:solidFill>
                          <a:srgbClr val="663300"/>
                        </a:solidFill>
                      </a:endParaRPr>
                    </a:p>
                  </a:txBody>
                  <a:tcPr marL="127000" marR="127000" marT="127000" marB="127000" anchor="ctr">
                    <a:lnL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828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828"/>
                        </a:lnSpc>
                      </a:pPr>
                      <a:r>
                        <a:rPr lang="en-US" sz="2020">
                          <a:solidFill>
                            <a:srgbClr val="FFFFFF"/>
                          </a:solidFill>
                          <a:latin typeface="Montserrat Bold"/>
                        </a:rPr>
                        <a:t>  LULUS</a:t>
                      </a:r>
                    </a:p>
                    <a:p>
                      <a:pPr algn="ctr">
                        <a:lnSpc>
                          <a:spcPts val="2828"/>
                        </a:lnSpc>
                      </a:pPr>
                      <a:r>
                        <a:rPr lang="en-US" sz="2020">
                          <a:solidFill>
                            <a:srgbClr val="FFFFFF"/>
                          </a:solidFill>
                          <a:latin typeface="Montserrat Bold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673">
                <a:tc>
                  <a:txBody>
                    <a:bodyPr/>
                    <a:lstStyle/>
                    <a:p>
                      <a:pPr algn="l">
                        <a:lnSpc>
                          <a:spcPts val="2828"/>
                        </a:lnSpc>
                        <a:defRPr/>
                      </a:pPr>
                      <a:r>
                        <a:rPr lang="en-US" sz="1300">
                          <a:solidFill>
                            <a:srgbClr val="663300"/>
                          </a:solidFill>
                          <a:latin typeface="Montserrat"/>
                        </a:rPr>
                        <a:t>  Baik</a:t>
                      </a:r>
                      <a:endParaRPr lang="en-US" sz="700">
                        <a:solidFill>
                          <a:srgbClr val="663300"/>
                        </a:solidFill>
                      </a:endParaRPr>
                    </a:p>
                  </a:txBody>
                  <a:tcPr marL="127000" marR="127000" marT="127000" marB="127000" anchor="ctr">
                    <a:lnL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28"/>
                        </a:lnSpc>
                        <a:defRPr/>
                      </a:pPr>
                      <a:r>
                        <a:rPr lang="en-US" sz="1300">
                          <a:solidFill>
                            <a:srgbClr val="663300"/>
                          </a:solidFill>
                          <a:latin typeface="Montserrat"/>
                        </a:rPr>
                        <a:t>  70,01 – 80,0</a:t>
                      </a:r>
                      <a:endParaRPr lang="en-US" sz="700">
                        <a:solidFill>
                          <a:srgbClr val="663300"/>
                        </a:solidFill>
                      </a:endParaRPr>
                    </a:p>
                  </a:txBody>
                  <a:tcPr marL="127000" marR="127000" marT="127000" marB="127000" anchor="ctr">
                    <a:lnL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ts val="2828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828"/>
                        </a:lnSpc>
                      </a:pPr>
                      <a:r>
                        <a:rPr lang="en-US" sz="2020">
                          <a:solidFill>
                            <a:srgbClr val="FFFFFF"/>
                          </a:solidFill>
                          <a:latin typeface="Montserrat Bold"/>
                        </a:rPr>
                        <a:t>  LULUS</a:t>
                      </a:r>
                    </a:p>
                    <a:p>
                      <a:pPr algn="ctr">
                        <a:lnSpc>
                          <a:spcPts val="2828"/>
                        </a:lnSpc>
                      </a:pPr>
                      <a:r>
                        <a:rPr lang="en-US" sz="2020">
                          <a:solidFill>
                            <a:srgbClr val="FFFFFF"/>
                          </a:solidFill>
                          <a:latin typeface="Montserrat Bold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673">
                <a:tc>
                  <a:txBody>
                    <a:bodyPr/>
                    <a:lstStyle/>
                    <a:p>
                      <a:pPr algn="l">
                        <a:lnSpc>
                          <a:spcPts val="2828"/>
                        </a:lnSpc>
                        <a:defRPr/>
                      </a:pPr>
                      <a:r>
                        <a:rPr lang="en-US" sz="1300">
                          <a:solidFill>
                            <a:srgbClr val="663300"/>
                          </a:solidFill>
                          <a:latin typeface="Montserrat"/>
                        </a:rPr>
                        <a:t>  Kurang baik</a:t>
                      </a:r>
                      <a:endParaRPr lang="en-US" sz="700">
                        <a:solidFill>
                          <a:srgbClr val="663300"/>
                        </a:solidFill>
                      </a:endParaRPr>
                    </a:p>
                  </a:txBody>
                  <a:tcPr marL="127000" marR="127000" marT="127000" marB="127000" anchor="ctr">
                    <a:lnL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28"/>
                        </a:lnSpc>
                        <a:defRPr/>
                      </a:pPr>
                      <a:r>
                        <a:rPr lang="en-US" sz="1300">
                          <a:solidFill>
                            <a:srgbClr val="663300"/>
                          </a:solidFill>
                          <a:latin typeface="Montserrat"/>
                        </a:rPr>
                        <a:t>  60,01 – 70,0</a:t>
                      </a:r>
                      <a:endParaRPr lang="en-US" sz="700">
                        <a:solidFill>
                          <a:srgbClr val="663300"/>
                        </a:solidFill>
                      </a:endParaRPr>
                    </a:p>
                  </a:txBody>
                  <a:tcPr marL="127000" marR="127000" marT="127000" marB="127000" anchor="ctr">
                    <a:lnL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28"/>
                        </a:lnSpc>
                        <a:defRPr/>
                      </a:pPr>
                      <a:r>
                        <a:rPr lang="en-US" sz="1300">
                          <a:solidFill>
                            <a:srgbClr val="663300"/>
                          </a:solidFill>
                          <a:latin typeface="Montserrat Bold"/>
                        </a:rPr>
                        <a:t>  DITUNDA</a:t>
                      </a:r>
                      <a:endParaRPr lang="en-US" sz="700">
                        <a:solidFill>
                          <a:srgbClr val="663300"/>
                        </a:solidFill>
                      </a:endParaRPr>
                    </a:p>
                  </a:txBody>
                  <a:tcPr marL="127000" marR="127000" marT="127000" marB="127000" anchor="ctr">
                    <a:lnL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8895">
                <a:tc>
                  <a:txBody>
                    <a:bodyPr/>
                    <a:lstStyle/>
                    <a:p>
                      <a:pPr algn="l">
                        <a:lnSpc>
                          <a:spcPts val="2828"/>
                        </a:lnSpc>
                        <a:defRPr/>
                      </a:pPr>
                      <a:r>
                        <a:rPr lang="en-US" sz="1300" dirty="0">
                          <a:solidFill>
                            <a:srgbClr val="663300"/>
                          </a:solidFill>
                          <a:latin typeface="Montserrat"/>
                        </a:rPr>
                        <a:t>  </a:t>
                      </a:r>
                      <a:r>
                        <a:rPr lang="en-US" sz="1300" dirty="0" err="1">
                          <a:solidFill>
                            <a:srgbClr val="663300"/>
                          </a:solidFill>
                          <a:latin typeface="Montserrat"/>
                        </a:rPr>
                        <a:t>Tidak</a:t>
                      </a:r>
                      <a:r>
                        <a:rPr lang="en-US" sz="1300" dirty="0">
                          <a:solidFill>
                            <a:srgbClr val="663300"/>
                          </a:solidFill>
                          <a:latin typeface="Montserrat"/>
                        </a:rPr>
                        <a:t> </a:t>
                      </a:r>
                      <a:r>
                        <a:rPr lang="en-US" sz="1300" dirty="0" err="1">
                          <a:solidFill>
                            <a:srgbClr val="663300"/>
                          </a:solidFill>
                          <a:latin typeface="Montserrat"/>
                        </a:rPr>
                        <a:t>memenuhi</a:t>
                      </a:r>
                      <a:endParaRPr lang="en-US" sz="700" dirty="0">
                        <a:solidFill>
                          <a:srgbClr val="663300"/>
                        </a:solidFill>
                      </a:endParaRPr>
                    </a:p>
                    <a:p>
                      <a:pPr>
                        <a:lnSpc>
                          <a:spcPts val="2828"/>
                        </a:lnSpc>
                      </a:pPr>
                      <a:r>
                        <a:rPr lang="en-US" sz="1300" dirty="0">
                          <a:solidFill>
                            <a:srgbClr val="663300"/>
                          </a:solidFill>
                          <a:latin typeface="Montserrat"/>
                        </a:rPr>
                        <a:t>  </a:t>
                      </a:r>
                      <a:r>
                        <a:rPr lang="en-US" sz="1300" dirty="0" err="1">
                          <a:solidFill>
                            <a:srgbClr val="663300"/>
                          </a:solidFill>
                          <a:latin typeface="Montserrat"/>
                        </a:rPr>
                        <a:t>kualifikasi</a:t>
                      </a:r>
                      <a:endParaRPr lang="en-US" sz="1300" dirty="0">
                        <a:solidFill>
                          <a:srgbClr val="663300"/>
                        </a:solidFill>
                        <a:latin typeface="Montserrat"/>
                      </a:endParaRPr>
                    </a:p>
                  </a:txBody>
                  <a:tcPr marL="127000" marR="127000" marT="127000" marB="127000" anchor="ctr">
                    <a:lnL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28"/>
                        </a:lnSpc>
                        <a:defRPr/>
                      </a:pPr>
                      <a:r>
                        <a:rPr lang="en-US" sz="1300">
                          <a:solidFill>
                            <a:srgbClr val="663300"/>
                          </a:solidFill>
                          <a:latin typeface="Montserrat"/>
                        </a:rPr>
                        <a:t>  ≤ 60,0</a:t>
                      </a:r>
                      <a:endParaRPr lang="en-US" sz="700">
                        <a:solidFill>
                          <a:srgbClr val="663300"/>
                        </a:solidFill>
                      </a:endParaRPr>
                    </a:p>
                  </a:txBody>
                  <a:tcPr marL="127000" marR="127000" marT="127000" marB="127000" anchor="ctr">
                    <a:lnL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28"/>
                        </a:lnSpc>
                        <a:defRPr/>
                      </a:pPr>
                      <a:r>
                        <a:rPr lang="en-US" sz="1300" dirty="0">
                          <a:solidFill>
                            <a:srgbClr val="663300"/>
                          </a:solidFill>
                          <a:latin typeface="Montserrat Bold"/>
                        </a:rPr>
                        <a:t>  TIDAK LULUS</a:t>
                      </a:r>
                      <a:endParaRPr lang="en-US" sz="700" dirty="0">
                        <a:solidFill>
                          <a:srgbClr val="663300"/>
                        </a:solidFill>
                      </a:endParaRPr>
                    </a:p>
                  </a:txBody>
                  <a:tcPr marL="127000" marR="127000" marT="127000" marB="127000" anchor="ctr">
                    <a:lnL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A5A3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" name="TextBox 16"/>
          <p:cNvSpPr txBox="1"/>
          <p:nvPr/>
        </p:nvSpPr>
        <p:spPr>
          <a:xfrm>
            <a:off x="306566" y="514956"/>
            <a:ext cx="4251089" cy="520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67"/>
              </a:lnSpc>
            </a:pPr>
            <a:r>
              <a:rPr lang="en-US" sz="3334" b="1" dirty="0">
                <a:solidFill>
                  <a:srgbClr val="000000"/>
                </a:solidFill>
                <a:latin typeface="Poppins Bold"/>
              </a:rPr>
              <a:t>EVALUASI PESERTA</a:t>
            </a:r>
          </a:p>
        </p:txBody>
      </p:sp>
      <p:sp>
        <p:nvSpPr>
          <p:cNvPr id="17" name="TextBox 17"/>
          <p:cNvSpPr txBox="1"/>
          <p:nvPr/>
        </p:nvSpPr>
        <p:spPr>
          <a:xfrm rot="-18329">
            <a:off x="889248" y="3091273"/>
            <a:ext cx="3932124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67"/>
              </a:lnSpc>
              <a:spcBef>
                <a:spcPct val="0"/>
              </a:spcBef>
            </a:pPr>
            <a:r>
              <a:rPr lang="en-US" sz="1333">
                <a:solidFill>
                  <a:srgbClr val="000000"/>
                </a:solidFill>
                <a:latin typeface="Montserrat Bold"/>
              </a:rPr>
              <a:t>AKADEMIK</a:t>
            </a:r>
          </a:p>
        </p:txBody>
      </p:sp>
      <p:sp>
        <p:nvSpPr>
          <p:cNvPr id="18" name="TextBox 18"/>
          <p:cNvSpPr txBox="1"/>
          <p:nvPr/>
        </p:nvSpPr>
        <p:spPr>
          <a:xfrm rot="-18329">
            <a:off x="2722988" y="2981392"/>
            <a:ext cx="1356635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40"/>
              </a:lnSpc>
            </a:pPr>
            <a:r>
              <a:rPr lang="en-US" sz="1171">
                <a:solidFill>
                  <a:srgbClr val="000000"/>
                </a:solidFill>
                <a:latin typeface="Montserrat Bold"/>
              </a:rPr>
              <a:t>PEMBELAJARAN</a:t>
            </a:r>
          </a:p>
          <a:p>
            <a:pPr algn="ctr">
              <a:lnSpc>
                <a:spcPts val="1640"/>
              </a:lnSpc>
              <a:spcBef>
                <a:spcPct val="0"/>
              </a:spcBef>
            </a:pPr>
            <a:r>
              <a:rPr lang="en-US" sz="1171">
                <a:solidFill>
                  <a:srgbClr val="000000"/>
                </a:solidFill>
                <a:latin typeface="Montserrat Bold"/>
              </a:rPr>
              <a:t>LAPANGAN</a:t>
            </a:r>
          </a:p>
        </p:txBody>
      </p:sp>
      <p:sp>
        <p:nvSpPr>
          <p:cNvPr id="19" name="TextBox 19"/>
          <p:cNvSpPr txBox="1"/>
          <p:nvPr/>
        </p:nvSpPr>
        <p:spPr>
          <a:xfrm rot="-18329">
            <a:off x="537941" y="5272190"/>
            <a:ext cx="1510588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3"/>
              </a:lnSpc>
            </a:pPr>
            <a:r>
              <a:rPr lang="en-US" sz="1259">
                <a:solidFill>
                  <a:srgbClr val="000000"/>
                </a:solidFill>
                <a:latin typeface="Montserrat Bold"/>
              </a:rPr>
              <a:t>PRODUK</a:t>
            </a:r>
          </a:p>
          <a:p>
            <a:pPr algn="ctr">
              <a:lnSpc>
                <a:spcPts val="1763"/>
              </a:lnSpc>
            </a:pPr>
            <a:r>
              <a:rPr lang="en-US" sz="1259">
                <a:solidFill>
                  <a:srgbClr val="000000"/>
                </a:solidFill>
                <a:latin typeface="Montserrat Bold"/>
              </a:rPr>
              <a:t>AKTUALISASI</a:t>
            </a:r>
          </a:p>
          <a:p>
            <a:pPr algn="ctr">
              <a:lnSpc>
                <a:spcPts val="1763"/>
              </a:lnSpc>
              <a:spcBef>
                <a:spcPct val="0"/>
              </a:spcBef>
            </a:pPr>
            <a:r>
              <a:rPr lang="en-US" sz="1259">
                <a:solidFill>
                  <a:srgbClr val="000000"/>
                </a:solidFill>
                <a:latin typeface="Montserrat Bold"/>
              </a:rPr>
              <a:t>KEPEMIMPINAN</a:t>
            </a:r>
          </a:p>
        </p:txBody>
      </p:sp>
      <p:sp>
        <p:nvSpPr>
          <p:cNvPr id="20" name="TextBox 20"/>
          <p:cNvSpPr txBox="1"/>
          <p:nvPr/>
        </p:nvSpPr>
        <p:spPr>
          <a:xfrm rot="-18329">
            <a:off x="2665533" y="5275004"/>
            <a:ext cx="1356635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en-US" sz="1333">
                <a:solidFill>
                  <a:srgbClr val="000000"/>
                </a:solidFill>
                <a:latin typeface="Montserrat Bold"/>
              </a:rPr>
              <a:t>SIKAP </a:t>
            </a:r>
          </a:p>
          <a:p>
            <a:pPr algn="ctr">
              <a:lnSpc>
                <a:spcPts val="1867"/>
              </a:lnSpc>
              <a:spcBef>
                <a:spcPct val="0"/>
              </a:spcBef>
            </a:pPr>
            <a:r>
              <a:rPr lang="en-US" sz="1333">
                <a:solidFill>
                  <a:srgbClr val="000000"/>
                </a:solidFill>
                <a:latin typeface="Montserrat Bold"/>
              </a:rPr>
              <a:t>PERILAKU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773244" y="622301"/>
            <a:ext cx="594579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66"/>
              </a:lnSpc>
            </a:pPr>
            <a:r>
              <a:rPr lang="en-US" sz="3333" b="1" dirty="0">
                <a:solidFill>
                  <a:srgbClr val="000000"/>
                </a:solidFill>
                <a:latin typeface="Poppins Bold"/>
              </a:rPr>
              <a:t>KUALIFIKASI KELULUSAN</a:t>
            </a:r>
          </a:p>
        </p:txBody>
      </p:sp>
    </p:spTree>
    <p:extLst>
      <p:ext uri="{BB962C8B-B14F-4D97-AF65-F5344CB8AC3E}">
        <p14:creationId xmlns:p14="http://schemas.microsoft.com/office/powerpoint/2010/main" val="1461681531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3"/>
          <p:cNvSpPr/>
          <p:nvPr/>
        </p:nvSpPr>
        <p:spPr>
          <a:xfrm>
            <a:off x="2753710" y="849733"/>
            <a:ext cx="9561358" cy="732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231775"/>
            <a:r>
              <a:rPr lang="en-US" sz="2700" b="1" dirty="0">
                <a:solidFill>
                  <a:schemeClr val="bg1"/>
                </a:solidFill>
                <a:latin typeface="Bebas Neue" panose="020B0606020202050201"/>
              </a:rPr>
              <a:t>1. EVALUASI AKADEMIK PKN TINGKAT II (15%)</a:t>
            </a:r>
          </a:p>
        </p:txBody>
      </p:sp>
      <p:sp>
        <p:nvSpPr>
          <p:cNvPr id="564" name="Google Shape;564;p33"/>
          <p:cNvSpPr/>
          <p:nvPr/>
        </p:nvSpPr>
        <p:spPr>
          <a:xfrm rot="10800000">
            <a:off x="10379817" y="1"/>
            <a:ext cx="1244267" cy="675700"/>
          </a:xfrm>
          <a:custGeom>
            <a:avLst/>
            <a:gdLst/>
            <a:ahLst/>
            <a:cxnLst/>
            <a:rect l="l" t="t" r="r" b="b"/>
            <a:pathLst>
              <a:path w="37328" h="20271" extrusionOk="0">
                <a:moveTo>
                  <a:pt x="19723" y="0"/>
                </a:moveTo>
                <a:cubicBezTo>
                  <a:pt x="14825" y="0"/>
                  <a:pt x="9931" y="2033"/>
                  <a:pt x="6472" y="5560"/>
                </a:cubicBezTo>
                <a:cubicBezTo>
                  <a:pt x="3369" y="8662"/>
                  <a:pt x="1201" y="13265"/>
                  <a:pt x="367" y="17569"/>
                </a:cubicBezTo>
                <a:cubicBezTo>
                  <a:pt x="134" y="18936"/>
                  <a:pt x="0" y="19970"/>
                  <a:pt x="1201" y="19970"/>
                </a:cubicBezTo>
                <a:cubicBezTo>
                  <a:pt x="10241" y="20104"/>
                  <a:pt x="19314" y="20170"/>
                  <a:pt x="28354" y="20237"/>
                </a:cubicBezTo>
                <a:cubicBezTo>
                  <a:pt x="30889" y="20237"/>
                  <a:pt x="33491" y="20237"/>
                  <a:pt x="36026" y="20270"/>
                </a:cubicBezTo>
                <a:cubicBezTo>
                  <a:pt x="36693" y="20270"/>
                  <a:pt x="37327" y="19670"/>
                  <a:pt x="37327" y="18970"/>
                </a:cubicBezTo>
                <a:cubicBezTo>
                  <a:pt x="37127" y="11931"/>
                  <a:pt x="33391" y="4626"/>
                  <a:pt x="26820" y="1557"/>
                </a:cubicBezTo>
                <a:cubicBezTo>
                  <a:pt x="24568" y="498"/>
                  <a:pt x="22145" y="0"/>
                  <a:pt x="19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65" name="Google Shape;565;p33"/>
          <p:cNvGrpSpPr/>
          <p:nvPr/>
        </p:nvGrpSpPr>
        <p:grpSpPr>
          <a:xfrm rot="10800000">
            <a:off x="10995817" y="560401"/>
            <a:ext cx="1106400" cy="1131367"/>
            <a:chOff x="4580100" y="4038775"/>
            <a:chExt cx="829800" cy="848525"/>
          </a:xfrm>
        </p:grpSpPr>
        <p:sp>
          <p:nvSpPr>
            <p:cNvPr id="566" name="Google Shape;566;p33"/>
            <p:cNvSpPr/>
            <p:nvPr/>
          </p:nvSpPr>
          <p:spPr>
            <a:xfrm>
              <a:off x="4625975" y="4038775"/>
              <a:ext cx="137625" cy="170950"/>
            </a:xfrm>
            <a:custGeom>
              <a:avLst/>
              <a:gdLst/>
              <a:ahLst/>
              <a:cxnLst/>
              <a:rect l="l" t="t" r="r" b="b"/>
              <a:pathLst>
                <a:path w="5505" h="6838" extrusionOk="0">
                  <a:moveTo>
                    <a:pt x="3799" y="0"/>
                  </a:moveTo>
                  <a:cubicBezTo>
                    <a:pt x="3246" y="0"/>
                    <a:pt x="2723" y="274"/>
                    <a:pt x="2436" y="783"/>
                  </a:cubicBezTo>
                  <a:cubicBezTo>
                    <a:pt x="1702" y="1951"/>
                    <a:pt x="1001" y="3152"/>
                    <a:pt x="301" y="4319"/>
                  </a:cubicBezTo>
                  <a:cubicBezTo>
                    <a:pt x="67" y="4720"/>
                    <a:pt x="0" y="5220"/>
                    <a:pt x="134" y="5620"/>
                  </a:cubicBezTo>
                  <a:cubicBezTo>
                    <a:pt x="267" y="5987"/>
                    <a:pt x="534" y="6421"/>
                    <a:pt x="868" y="6621"/>
                  </a:cubicBezTo>
                  <a:cubicBezTo>
                    <a:pt x="1137" y="6767"/>
                    <a:pt x="1429" y="6837"/>
                    <a:pt x="1717" y="6837"/>
                  </a:cubicBezTo>
                  <a:cubicBezTo>
                    <a:pt x="2285" y="6837"/>
                    <a:pt x="2837" y="6563"/>
                    <a:pt x="3169" y="6054"/>
                  </a:cubicBezTo>
                  <a:cubicBezTo>
                    <a:pt x="3870" y="4853"/>
                    <a:pt x="4537" y="3619"/>
                    <a:pt x="5204" y="2451"/>
                  </a:cubicBezTo>
                  <a:cubicBezTo>
                    <a:pt x="5438" y="2051"/>
                    <a:pt x="5504" y="1584"/>
                    <a:pt x="5371" y="1184"/>
                  </a:cubicBezTo>
                  <a:cubicBezTo>
                    <a:pt x="5304" y="783"/>
                    <a:pt x="5004" y="383"/>
                    <a:pt x="4637" y="216"/>
                  </a:cubicBezTo>
                  <a:cubicBezTo>
                    <a:pt x="4368" y="70"/>
                    <a:pt x="4080" y="0"/>
                    <a:pt x="3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7" name="Google Shape;567;p33"/>
            <p:cNvSpPr/>
            <p:nvPr/>
          </p:nvSpPr>
          <p:spPr>
            <a:xfrm>
              <a:off x="5053775" y="4257650"/>
              <a:ext cx="137625" cy="170975"/>
            </a:xfrm>
            <a:custGeom>
              <a:avLst/>
              <a:gdLst/>
              <a:ahLst/>
              <a:cxnLst/>
              <a:rect l="l" t="t" r="r" b="b"/>
              <a:pathLst>
                <a:path w="5505" h="6839" extrusionOk="0">
                  <a:moveTo>
                    <a:pt x="3796" y="1"/>
                  </a:moveTo>
                  <a:cubicBezTo>
                    <a:pt x="3247" y="1"/>
                    <a:pt x="2714" y="268"/>
                    <a:pt x="2402" y="801"/>
                  </a:cubicBezTo>
                  <a:cubicBezTo>
                    <a:pt x="1702" y="1969"/>
                    <a:pt x="1001" y="3170"/>
                    <a:pt x="268" y="4337"/>
                  </a:cubicBezTo>
                  <a:cubicBezTo>
                    <a:pt x="67" y="4704"/>
                    <a:pt x="1" y="5204"/>
                    <a:pt x="101" y="5638"/>
                  </a:cubicBezTo>
                  <a:cubicBezTo>
                    <a:pt x="234" y="6005"/>
                    <a:pt x="534" y="6405"/>
                    <a:pt x="868" y="6639"/>
                  </a:cubicBezTo>
                  <a:cubicBezTo>
                    <a:pt x="1135" y="6772"/>
                    <a:pt x="1424" y="6839"/>
                    <a:pt x="1709" y="6839"/>
                  </a:cubicBezTo>
                  <a:cubicBezTo>
                    <a:pt x="2280" y="6839"/>
                    <a:pt x="2836" y="6572"/>
                    <a:pt x="3170" y="6038"/>
                  </a:cubicBezTo>
                  <a:cubicBezTo>
                    <a:pt x="3870" y="4838"/>
                    <a:pt x="4537" y="3637"/>
                    <a:pt x="5204" y="2469"/>
                  </a:cubicBezTo>
                  <a:cubicBezTo>
                    <a:pt x="5405" y="2102"/>
                    <a:pt x="5505" y="1602"/>
                    <a:pt x="5371" y="1168"/>
                  </a:cubicBezTo>
                  <a:cubicBezTo>
                    <a:pt x="5271" y="801"/>
                    <a:pt x="5004" y="368"/>
                    <a:pt x="4604" y="201"/>
                  </a:cubicBezTo>
                  <a:cubicBezTo>
                    <a:pt x="4348" y="67"/>
                    <a:pt x="4070" y="1"/>
                    <a:pt x="37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8" name="Google Shape;568;p33"/>
            <p:cNvSpPr/>
            <p:nvPr/>
          </p:nvSpPr>
          <p:spPr>
            <a:xfrm>
              <a:off x="4600950" y="4286000"/>
              <a:ext cx="136800" cy="171000"/>
            </a:xfrm>
            <a:custGeom>
              <a:avLst/>
              <a:gdLst/>
              <a:ahLst/>
              <a:cxnLst/>
              <a:rect l="l" t="t" r="r" b="b"/>
              <a:pathLst>
                <a:path w="5472" h="6840" extrusionOk="0">
                  <a:moveTo>
                    <a:pt x="3807" y="1"/>
                  </a:moveTo>
                  <a:cubicBezTo>
                    <a:pt x="3251" y="1"/>
                    <a:pt x="2725" y="268"/>
                    <a:pt x="2436" y="801"/>
                  </a:cubicBezTo>
                  <a:cubicBezTo>
                    <a:pt x="1702" y="1969"/>
                    <a:pt x="1001" y="3170"/>
                    <a:pt x="301" y="4337"/>
                  </a:cubicBezTo>
                  <a:cubicBezTo>
                    <a:pt x="67" y="4704"/>
                    <a:pt x="1" y="5205"/>
                    <a:pt x="134" y="5638"/>
                  </a:cubicBezTo>
                  <a:cubicBezTo>
                    <a:pt x="268" y="6005"/>
                    <a:pt x="534" y="6405"/>
                    <a:pt x="868" y="6639"/>
                  </a:cubicBezTo>
                  <a:cubicBezTo>
                    <a:pt x="1135" y="6772"/>
                    <a:pt x="1424" y="6839"/>
                    <a:pt x="1709" y="6839"/>
                  </a:cubicBezTo>
                  <a:cubicBezTo>
                    <a:pt x="2280" y="6839"/>
                    <a:pt x="2836" y="6572"/>
                    <a:pt x="3170" y="6039"/>
                  </a:cubicBezTo>
                  <a:cubicBezTo>
                    <a:pt x="3870" y="4838"/>
                    <a:pt x="4537" y="3637"/>
                    <a:pt x="5204" y="2469"/>
                  </a:cubicBezTo>
                  <a:cubicBezTo>
                    <a:pt x="5438" y="2069"/>
                    <a:pt x="5471" y="1569"/>
                    <a:pt x="5371" y="1168"/>
                  </a:cubicBezTo>
                  <a:cubicBezTo>
                    <a:pt x="5305" y="801"/>
                    <a:pt x="5004" y="368"/>
                    <a:pt x="4637" y="201"/>
                  </a:cubicBezTo>
                  <a:cubicBezTo>
                    <a:pt x="4371" y="68"/>
                    <a:pt x="4085" y="1"/>
                    <a:pt x="3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9" name="Google Shape;569;p33"/>
            <p:cNvSpPr/>
            <p:nvPr/>
          </p:nvSpPr>
          <p:spPr>
            <a:xfrm>
              <a:off x="4808600" y="4428600"/>
              <a:ext cx="137625" cy="171000"/>
            </a:xfrm>
            <a:custGeom>
              <a:avLst/>
              <a:gdLst/>
              <a:ahLst/>
              <a:cxnLst/>
              <a:rect l="l" t="t" r="r" b="b"/>
              <a:pathLst>
                <a:path w="5505" h="6840" extrusionOk="0">
                  <a:moveTo>
                    <a:pt x="3806" y="1"/>
                  </a:moveTo>
                  <a:cubicBezTo>
                    <a:pt x="3247" y="1"/>
                    <a:pt x="2714" y="268"/>
                    <a:pt x="2402" y="802"/>
                  </a:cubicBezTo>
                  <a:cubicBezTo>
                    <a:pt x="1702" y="1969"/>
                    <a:pt x="1001" y="3170"/>
                    <a:pt x="268" y="4337"/>
                  </a:cubicBezTo>
                  <a:cubicBezTo>
                    <a:pt x="67" y="4704"/>
                    <a:pt x="1" y="5205"/>
                    <a:pt x="134" y="5638"/>
                  </a:cubicBezTo>
                  <a:cubicBezTo>
                    <a:pt x="234" y="6005"/>
                    <a:pt x="534" y="6439"/>
                    <a:pt x="868" y="6639"/>
                  </a:cubicBezTo>
                  <a:cubicBezTo>
                    <a:pt x="1135" y="6773"/>
                    <a:pt x="1424" y="6839"/>
                    <a:pt x="1709" y="6839"/>
                  </a:cubicBezTo>
                  <a:cubicBezTo>
                    <a:pt x="2280" y="6839"/>
                    <a:pt x="2836" y="6572"/>
                    <a:pt x="3170" y="6039"/>
                  </a:cubicBezTo>
                  <a:cubicBezTo>
                    <a:pt x="3870" y="4838"/>
                    <a:pt x="4537" y="3637"/>
                    <a:pt x="5204" y="2469"/>
                  </a:cubicBezTo>
                  <a:cubicBezTo>
                    <a:pt x="5405" y="2036"/>
                    <a:pt x="5505" y="1602"/>
                    <a:pt x="5371" y="1168"/>
                  </a:cubicBezTo>
                  <a:cubicBezTo>
                    <a:pt x="5304" y="802"/>
                    <a:pt x="5004" y="368"/>
                    <a:pt x="4637" y="201"/>
                  </a:cubicBezTo>
                  <a:cubicBezTo>
                    <a:pt x="4370" y="68"/>
                    <a:pt x="4085" y="1"/>
                    <a:pt x="38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0" name="Google Shape;570;p33"/>
            <p:cNvSpPr/>
            <p:nvPr/>
          </p:nvSpPr>
          <p:spPr>
            <a:xfrm>
              <a:off x="5038775" y="4522450"/>
              <a:ext cx="137625" cy="171125"/>
            </a:xfrm>
            <a:custGeom>
              <a:avLst/>
              <a:gdLst/>
              <a:ahLst/>
              <a:cxnLst/>
              <a:rect l="l" t="t" r="r" b="b"/>
              <a:pathLst>
                <a:path w="5505" h="6845" extrusionOk="0">
                  <a:moveTo>
                    <a:pt x="3799" y="0"/>
                  </a:moveTo>
                  <a:cubicBezTo>
                    <a:pt x="3246" y="0"/>
                    <a:pt x="2723" y="274"/>
                    <a:pt x="2435" y="784"/>
                  </a:cubicBezTo>
                  <a:cubicBezTo>
                    <a:pt x="1701" y="1951"/>
                    <a:pt x="1001" y="3185"/>
                    <a:pt x="300" y="4353"/>
                  </a:cubicBezTo>
                  <a:cubicBezTo>
                    <a:pt x="100" y="4720"/>
                    <a:pt x="0" y="5220"/>
                    <a:pt x="134" y="5620"/>
                  </a:cubicBezTo>
                  <a:cubicBezTo>
                    <a:pt x="267" y="6021"/>
                    <a:pt x="534" y="6421"/>
                    <a:pt x="868" y="6621"/>
                  </a:cubicBezTo>
                  <a:cubicBezTo>
                    <a:pt x="1144" y="6771"/>
                    <a:pt x="1444" y="6845"/>
                    <a:pt x="1739" y="6845"/>
                  </a:cubicBezTo>
                  <a:cubicBezTo>
                    <a:pt x="2299" y="6845"/>
                    <a:pt x="2842" y="6578"/>
                    <a:pt x="3169" y="6054"/>
                  </a:cubicBezTo>
                  <a:cubicBezTo>
                    <a:pt x="3870" y="4853"/>
                    <a:pt x="4537" y="3619"/>
                    <a:pt x="5204" y="2451"/>
                  </a:cubicBezTo>
                  <a:cubicBezTo>
                    <a:pt x="5437" y="2051"/>
                    <a:pt x="5504" y="1584"/>
                    <a:pt x="5371" y="1184"/>
                  </a:cubicBezTo>
                  <a:cubicBezTo>
                    <a:pt x="5304" y="784"/>
                    <a:pt x="5004" y="383"/>
                    <a:pt x="4637" y="217"/>
                  </a:cubicBezTo>
                  <a:cubicBezTo>
                    <a:pt x="4368" y="71"/>
                    <a:pt x="4080" y="0"/>
                    <a:pt x="3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1" name="Google Shape;571;p33"/>
            <p:cNvSpPr/>
            <p:nvPr/>
          </p:nvSpPr>
          <p:spPr>
            <a:xfrm>
              <a:off x="4580100" y="4599575"/>
              <a:ext cx="136800" cy="170975"/>
            </a:xfrm>
            <a:custGeom>
              <a:avLst/>
              <a:gdLst/>
              <a:ahLst/>
              <a:cxnLst/>
              <a:rect l="l" t="t" r="r" b="b"/>
              <a:pathLst>
                <a:path w="5472" h="6839" extrusionOk="0">
                  <a:moveTo>
                    <a:pt x="3807" y="0"/>
                  </a:moveTo>
                  <a:cubicBezTo>
                    <a:pt x="3251" y="0"/>
                    <a:pt x="2725" y="267"/>
                    <a:pt x="2436" y="801"/>
                  </a:cubicBezTo>
                  <a:cubicBezTo>
                    <a:pt x="1702" y="1968"/>
                    <a:pt x="1002" y="3169"/>
                    <a:pt x="301" y="4337"/>
                  </a:cubicBezTo>
                  <a:cubicBezTo>
                    <a:pt x="68" y="4704"/>
                    <a:pt x="1" y="5204"/>
                    <a:pt x="134" y="5638"/>
                  </a:cubicBezTo>
                  <a:cubicBezTo>
                    <a:pt x="268" y="6005"/>
                    <a:pt x="535" y="6405"/>
                    <a:pt x="868" y="6638"/>
                  </a:cubicBezTo>
                  <a:cubicBezTo>
                    <a:pt x="1135" y="6772"/>
                    <a:pt x="1424" y="6838"/>
                    <a:pt x="1709" y="6838"/>
                  </a:cubicBezTo>
                  <a:cubicBezTo>
                    <a:pt x="2280" y="6838"/>
                    <a:pt x="2836" y="6572"/>
                    <a:pt x="3170" y="6038"/>
                  </a:cubicBezTo>
                  <a:cubicBezTo>
                    <a:pt x="3870" y="4837"/>
                    <a:pt x="4537" y="3636"/>
                    <a:pt x="5205" y="2469"/>
                  </a:cubicBezTo>
                  <a:cubicBezTo>
                    <a:pt x="5438" y="2035"/>
                    <a:pt x="5471" y="1601"/>
                    <a:pt x="5371" y="1168"/>
                  </a:cubicBezTo>
                  <a:cubicBezTo>
                    <a:pt x="5305" y="801"/>
                    <a:pt x="5004" y="367"/>
                    <a:pt x="4637" y="200"/>
                  </a:cubicBezTo>
                  <a:cubicBezTo>
                    <a:pt x="4371" y="67"/>
                    <a:pt x="4085" y="0"/>
                    <a:pt x="3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2" name="Google Shape;572;p33"/>
            <p:cNvSpPr/>
            <p:nvPr/>
          </p:nvSpPr>
          <p:spPr>
            <a:xfrm>
              <a:off x="4808600" y="4716325"/>
              <a:ext cx="137625" cy="170975"/>
            </a:xfrm>
            <a:custGeom>
              <a:avLst/>
              <a:gdLst/>
              <a:ahLst/>
              <a:cxnLst/>
              <a:rect l="l" t="t" r="r" b="b"/>
              <a:pathLst>
                <a:path w="5505" h="6839" extrusionOk="0">
                  <a:moveTo>
                    <a:pt x="3806" y="0"/>
                  </a:moveTo>
                  <a:cubicBezTo>
                    <a:pt x="3247" y="0"/>
                    <a:pt x="2714" y="267"/>
                    <a:pt x="2402" y="801"/>
                  </a:cubicBezTo>
                  <a:cubicBezTo>
                    <a:pt x="1702" y="1968"/>
                    <a:pt x="1001" y="3169"/>
                    <a:pt x="268" y="4337"/>
                  </a:cubicBezTo>
                  <a:cubicBezTo>
                    <a:pt x="67" y="4704"/>
                    <a:pt x="1" y="5204"/>
                    <a:pt x="134" y="5638"/>
                  </a:cubicBezTo>
                  <a:cubicBezTo>
                    <a:pt x="234" y="6005"/>
                    <a:pt x="534" y="6405"/>
                    <a:pt x="868" y="6638"/>
                  </a:cubicBezTo>
                  <a:cubicBezTo>
                    <a:pt x="1135" y="6772"/>
                    <a:pt x="1424" y="6838"/>
                    <a:pt x="1709" y="6838"/>
                  </a:cubicBezTo>
                  <a:cubicBezTo>
                    <a:pt x="2280" y="6838"/>
                    <a:pt x="2836" y="6572"/>
                    <a:pt x="3170" y="6038"/>
                  </a:cubicBezTo>
                  <a:cubicBezTo>
                    <a:pt x="3870" y="4837"/>
                    <a:pt x="4537" y="3636"/>
                    <a:pt x="5204" y="2469"/>
                  </a:cubicBezTo>
                  <a:cubicBezTo>
                    <a:pt x="5405" y="2035"/>
                    <a:pt x="5505" y="1601"/>
                    <a:pt x="5371" y="1168"/>
                  </a:cubicBezTo>
                  <a:cubicBezTo>
                    <a:pt x="5304" y="801"/>
                    <a:pt x="5004" y="367"/>
                    <a:pt x="4637" y="200"/>
                  </a:cubicBezTo>
                  <a:cubicBezTo>
                    <a:pt x="4370" y="67"/>
                    <a:pt x="4085" y="0"/>
                    <a:pt x="3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3" name="Google Shape;573;p33"/>
            <p:cNvSpPr/>
            <p:nvPr/>
          </p:nvSpPr>
          <p:spPr>
            <a:xfrm>
              <a:off x="4832800" y="4141975"/>
              <a:ext cx="135950" cy="171150"/>
            </a:xfrm>
            <a:custGeom>
              <a:avLst/>
              <a:gdLst/>
              <a:ahLst/>
              <a:cxnLst/>
              <a:rect l="l" t="t" r="r" b="b"/>
              <a:pathLst>
                <a:path w="5438" h="6846" extrusionOk="0">
                  <a:moveTo>
                    <a:pt x="3766" y="1"/>
                  </a:moveTo>
                  <a:cubicBezTo>
                    <a:pt x="3228" y="1"/>
                    <a:pt x="2708" y="268"/>
                    <a:pt x="2402" y="792"/>
                  </a:cubicBezTo>
                  <a:cubicBezTo>
                    <a:pt x="1701" y="1959"/>
                    <a:pt x="1001" y="3160"/>
                    <a:pt x="267" y="4328"/>
                  </a:cubicBezTo>
                  <a:cubicBezTo>
                    <a:pt x="67" y="4694"/>
                    <a:pt x="0" y="5228"/>
                    <a:pt x="100" y="5628"/>
                  </a:cubicBezTo>
                  <a:cubicBezTo>
                    <a:pt x="234" y="5995"/>
                    <a:pt x="534" y="6429"/>
                    <a:pt x="867" y="6629"/>
                  </a:cubicBezTo>
                  <a:cubicBezTo>
                    <a:pt x="1137" y="6775"/>
                    <a:pt x="1428" y="6845"/>
                    <a:pt x="1716" y="6845"/>
                  </a:cubicBezTo>
                  <a:cubicBezTo>
                    <a:pt x="2284" y="6845"/>
                    <a:pt x="2837" y="6571"/>
                    <a:pt x="3169" y="6062"/>
                  </a:cubicBezTo>
                  <a:cubicBezTo>
                    <a:pt x="3869" y="4828"/>
                    <a:pt x="4537" y="3627"/>
                    <a:pt x="5204" y="2460"/>
                  </a:cubicBezTo>
                  <a:cubicBezTo>
                    <a:pt x="5404" y="2059"/>
                    <a:pt x="5437" y="1592"/>
                    <a:pt x="5371" y="1159"/>
                  </a:cubicBezTo>
                  <a:cubicBezTo>
                    <a:pt x="5270" y="792"/>
                    <a:pt x="5004" y="391"/>
                    <a:pt x="4603" y="225"/>
                  </a:cubicBezTo>
                  <a:cubicBezTo>
                    <a:pt x="4338" y="75"/>
                    <a:pt x="4050" y="1"/>
                    <a:pt x="3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4" name="Google Shape;574;p33"/>
            <p:cNvSpPr/>
            <p:nvPr/>
          </p:nvSpPr>
          <p:spPr>
            <a:xfrm>
              <a:off x="5272275" y="4371300"/>
              <a:ext cx="137625" cy="171150"/>
            </a:xfrm>
            <a:custGeom>
              <a:avLst/>
              <a:gdLst/>
              <a:ahLst/>
              <a:cxnLst/>
              <a:rect l="l" t="t" r="r" b="b"/>
              <a:pathLst>
                <a:path w="5505" h="6846" extrusionOk="0">
                  <a:moveTo>
                    <a:pt x="3777" y="1"/>
                  </a:moveTo>
                  <a:cubicBezTo>
                    <a:pt x="3232" y="1"/>
                    <a:pt x="2719" y="268"/>
                    <a:pt x="2435" y="792"/>
                  </a:cubicBezTo>
                  <a:cubicBezTo>
                    <a:pt x="1701" y="1959"/>
                    <a:pt x="1001" y="3160"/>
                    <a:pt x="300" y="4328"/>
                  </a:cubicBezTo>
                  <a:cubicBezTo>
                    <a:pt x="67" y="4695"/>
                    <a:pt x="0" y="5228"/>
                    <a:pt x="134" y="5629"/>
                  </a:cubicBezTo>
                  <a:cubicBezTo>
                    <a:pt x="267" y="5996"/>
                    <a:pt x="534" y="6429"/>
                    <a:pt x="868" y="6629"/>
                  </a:cubicBezTo>
                  <a:cubicBezTo>
                    <a:pt x="1137" y="6775"/>
                    <a:pt x="1429" y="6846"/>
                    <a:pt x="1717" y="6846"/>
                  </a:cubicBezTo>
                  <a:cubicBezTo>
                    <a:pt x="2285" y="6846"/>
                    <a:pt x="2837" y="6572"/>
                    <a:pt x="3169" y="6062"/>
                  </a:cubicBezTo>
                  <a:cubicBezTo>
                    <a:pt x="3870" y="4828"/>
                    <a:pt x="4537" y="3627"/>
                    <a:pt x="5204" y="2460"/>
                  </a:cubicBezTo>
                  <a:cubicBezTo>
                    <a:pt x="5437" y="2059"/>
                    <a:pt x="5504" y="1592"/>
                    <a:pt x="5371" y="1159"/>
                  </a:cubicBezTo>
                  <a:cubicBezTo>
                    <a:pt x="5304" y="792"/>
                    <a:pt x="5004" y="392"/>
                    <a:pt x="4637" y="225"/>
                  </a:cubicBezTo>
                  <a:cubicBezTo>
                    <a:pt x="4361" y="75"/>
                    <a:pt x="4064" y="1"/>
                    <a:pt x="3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8" name="Google Shape;1171;p44"/>
          <p:cNvSpPr txBox="1"/>
          <p:nvPr/>
        </p:nvSpPr>
        <p:spPr>
          <a:xfrm>
            <a:off x="1029201" y="2586285"/>
            <a:ext cx="4740009" cy="1437528"/>
          </a:xfrm>
          <a:prstGeom prst="rect">
            <a:avLst/>
          </a:prstGeom>
          <a:solidFill>
            <a:srgbClr val="E5FF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Penilaian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atas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Esai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: </a:t>
            </a:r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Pemahaman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dan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identifikasi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isu-isu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aktual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Agenda I, II, </a:t>
            </a:r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dan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III (</a:t>
            </a:r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oleh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fasilitator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)</a:t>
            </a:r>
            <a:endParaRPr sz="2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" name="Google Shape;1172;p44"/>
          <p:cNvSpPr txBox="1"/>
          <p:nvPr/>
        </p:nvSpPr>
        <p:spPr>
          <a:xfrm>
            <a:off x="1198977" y="1996685"/>
            <a:ext cx="4511040" cy="589600"/>
          </a:xfrm>
          <a:prstGeom prst="rect">
            <a:avLst/>
          </a:prstGeom>
          <a:solidFill>
            <a:srgbClr val="FFC00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Penugasan Individu (4%)</a:t>
            </a:r>
            <a:endParaRPr sz="24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0" name="Google Shape;1173;p44"/>
          <p:cNvSpPr txBox="1"/>
          <p:nvPr/>
        </p:nvSpPr>
        <p:spPr>
          <a:xfrm>
            <a:off x="6481985" y="2586285"/>
            <a:ext cx="4680816" cy="1437528"/>
          </a:xfrm>
          <a:prstGeom prst="rect">
            <a:avLst/>
          </a:prstGeom>
          <a:solidFill>
            <a:srgbClr val="E5FF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Penilaian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atas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kualitas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substansi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bahan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tayang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dan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i="1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sharing session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(</a:t>
            </a:r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oleh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fasilitator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)</a:t>
            </a:r>
            <a:endParaRPr sz="2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1" name="Google Shape;1174;p44"/>
          <p:cNvSpPr txBox="1"/>
          <p:nvPr/>
        </p:nvSpPr>
        <p:spPr>
          <a:xfrm>
            <a:off x="6422792" y="1996685"/>
            <a:ext cx="4511040" cy="589600"/>
          </a:xfrm>
          <a:prstGeom prst="rect">
            <a:avLst/>
          </a:prstGeom>
          <a:solidFill>
            <a:srgbClr val="ADEF89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Penugasan Kelompok (3%)</a:t>
            </a:r>
            <a:endParaRPr sz="24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2" name="Google Shape;1175;p44"/>
          <p:cNvSpPr txBox="1"/>
          <p:nvPr/>
        </p:nvSpPr>
        <p:spPr>
          <a:xfrm>
            <a:off x="1277012" y="5033779"/>
            <a:ext cx="4296475" cy="1164013"/>
          </a:xfrm>
          <a:prstGeom prst="rect">
            <a:avLst/>
          </a:prstGeom>
          <a:solidFill>
            <a:srgbClr val="E5FF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Penilaian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pengenalan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dan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pemahaman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terhadap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Mata </a:t>
            </a:r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Pelatihan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Dasar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(</a:t>
            </a:r>
            <a:r>
              <a:rPr lang="en-US" sz="2400" i="1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by system)</a:t>
            </a:r>
            <a:endParaRPr sz="2400" i="1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3" name="Google Shape;1176;p44"/>
          <p:cNvSpPr txBox="1"/>
          <p:nvPr/>
        </p:nvSpPr>
        <p:spPr>
          <a:xfrm>
            <a:off x="1198977" y="4342008"/>
            <a:ext cx="4511040" cy="589600"/>
          </a:xfrm>
          <a:prstGeom prst="rect">
            <a:avLst/>
          </a:prstGeom>
          <a:solidFill>
            <a:srgbClr val="FBD9FB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133" b="1" i="1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Quiz Smart Governance </a:t>
            </a:r>
            <a:r>
              <a:rPr lang="en" sz="2133" b="1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(2%)</a:t>
            </a:r>
            <a:endParaRPr sz="2133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24" name="Google Shape;1177;p44"/>
          <p:cNvSpPr txBox="1"/>
          <p:nvPr/>
        </p:nvSpPr>
        <p:spPr>
          <a:xfrm>
            <a:off x="6481985" y="5033779"/>
            <a:ext cx="4433027" cy="873600"/>
          </a:xfrm>
          <a:prstGeom prst="rect">
            <a:avLst/>
          </a:prstGeom>
          <a:solidFill>
            <a:srgbClr val="E5FF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en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</a:t>
            </a:r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enilaian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evaluasi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substansi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(</a:t>
            </a:r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oleh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fasilitator</a:t>
            </a:r>
            <a:r>
              <a:rPr lang="en-US" sz="24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)</a:t>
            </a:r>
            <a:endParaRPr sz="24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5" name="Google Shape;1178;p44"/>
          <p:cNvSpPr txBox="1"/>
          <p:nvPr/>
        </p:nvSpPr>
        <p:spPr>
          <a:xfrm>
            <a:off x="6422792" y="4323175"/>
            <a:ext cx="4511040" cy="589600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400" b="1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Evaluasi Substansi (6%)</a:t>
            </a:r>
            <a:endParaRPr sz="2400" b="1" dirty="0">
              <a:solidFill>
                <a:schemeClr val="dk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cxnSp>
        <p:nvCxnSpPr>
          <p:cNvPr id="26" name="Google Shape;1183;p44"/>
          <p:cNvCxnSpPr/>
          <p:nvPr/>
        </p:nvCxnSpPr>
        <p:spPr>
          <a:xfrm>
            <a:off x="942967" y="4125984"/>
            <a:ext cx="10287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27" name="Google Shape;1184;p44"/>
          <p:cNvCxnSpPr/>
          <p:nvPr/>
        </p:nvCxnSpPr>
        <p:spPr>
          <a:xfrm>
            <a:off x="6096000" y="1936192"/>
            <a:ext cx="0" cy="4261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441767494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3"/>
          <p:cNvSpPr/>
          <p:nvPr/>
        </p:nvSpPr>
        <p:spPr>
          <a:xfrm>
            <a:off x="1208690" y="535142"/>
            <a:ext cx="11109893" cy="732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Bebas Neue" panose="020B0606020202050201"/>
              </a:rPr>
              <a:t>2. EVALUASI PEMBELAJARAN LAPANGAN PKN TINGKAT II (20%)</a:t>
            </a:r>
            <a:endParaRPr lang="en-US" sz="2400" b="1" dirty="0">
              <a:solidFill>
                <a:schemeClr val="bg1"/>
              </a:solidFill>
              <a:latin typeface="Bebas Neue" panose="020B0606020202050201"/>
            </a:endParaRPr>
          </a:p>
        </p:txBody>
      </p:sp>
      <p:sp>
        <p:nvSpPr>
          <p:cNvPr id="564" name="Google Shape;564;p33"/>
          <p:cNvSpPr/>
          <p:nvPr/>
        </p:nvSpPr>
        <p:spPr>
          <a:xfrm rot="10800000">
            <a:off x="10379817" y="1"/>
            <a:ext cx="1244267" cy="675700"/>
          </a:xfrm>
          <a:custGeom>
            <a:avLst/>
            <a:gdLst/>
            <a:ahLst/>
            <a:cxnLst/>
            <a:rect l="l" t="t" r="r" b="b"/>
            <a:pathLst>
              <a:path w="37328" h="20271" extrusionOk="0">
                <a:moveTo>
                  <a:pt x="19723" y="0"/>
                </a:moveTo>
                <a:cubicBezTo>
                  <a:pt x="14825" y="0"/>
                  <a:pt x="9931" y="2033"/>
                  <a:pt x="6472" y="5560"/>
                </a:cubicBezTo>
                <a:cubicBezTo>
                  <a:pt x="3369" y="8662"/>
                  <a:pt x="1201" y="13265"/>
                  <a:pt x="367" y="17569"/>
                </a:cubicBezTo>
                <a:cubicBezTo>
                  <a:pt x="134" y="18936"/>
                  <a:pt x="0" y="19970"/>
                  <a:pt x="1201" y="19970"/>
                </a:cubicBezTo>
                <a:cubicBezTo>
                  <a:pt x="10241" y="20104"/>
                  <a:pt x="19314" y="20170"/>
                  <a:pt x="28354" y="20237"/>
                </a:cubicBezTo>
                <a:cubicBezTo>
                  <a:pt x="30889" y="20237"/>
                  <a:pt x="33491" y="20237"/>
                  <a:pt x="36026" y="20270"/>
                </a:cubicBezTo>
                <a:cubicBezTo>
                  <a:pt x="36693" y="20270"/>
                  <a:pt x="37327" y="19670"/>
                  <a:pt x="37327" y="18970"/>
                </a:cubicBezTo>
                <a:cubicBezTo>
                  <a:pt x="37127" y="11931"/>
                  <a:pt x="33391" y="4626"/>
                  <a:pt x="26820" y="1557"/>
                </a:cubicBezTo>
                <a:cubicBezTo>
                  <a:pt x="24568" y="498"/>
                  <a:pt x="22145" y="0"/>
                  <a:pt x="19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65" name="Google Shape;565;p33"/>
          <p:cNvGrpSpPr/>
          <p:nvPr/>
        </p:nvGrpSpPr>
        <p:grpSpPr>
          <a:xfrm rot="10800000">
            <a:off x="10995817" y="560401"/>
            <a:ext cx="1106400" cy="1131367"/>
            <a:chOff x="4580100" y="4038775"/>
            <a:chExt cx="829800" cy="848525"/>
          </a:xfrm>
        </p:grpSpPr>
        <p:sp>
          <p:nvSpPr>
            <p:cNvPr id="566" name="Google Shape;566;p33"/>
            <p:cNvSpPr/>
            <p:nvPr/>
          </p:nvSpPr>
          <p:spPr>
            <a:xfrm>
              <a:off x="4625975" y="4038775"/>
              <a:ext cx="137625" cy="170950"/>
            </a:xfrm>
            <a:custGeom>
              <a:avLst/>
              <a:gdLst/>
              <a:ahLst/>
              <a:cxnLst/>
              <a:rect l="l" t="t" r="r" b="b"/>
              <a:pathLst>
                <a:path w="5505" h="6838" extrusionOk="0">
                  <a:moveTo>
                    <a:pt x="3799" y="0"/>
                  </a:moveTo>
                  <a:cubicBezTo>
                    <a:pt x="3246" y="0"/>
                    <a:pt x="2723" y="274"/>
                    <a:pt x="2436" y="783"/>
                  </a:cubicBezTo>
                  <a:cubicBezTo>
                    <a:pt x="1702" y="1951"/>
                    <a:pt x="1001" y="3152"/>
                    <a:pt x="301" y="4319"/>
                  </a:cubicBezTo>
                  <a:cubicBezTo>
                    <a:pt x="67" y="4720"/>
                    <a:pt x="0" y="5220"/>
                    <a:pt x="134" y="5620"/>
                  </a:cubicBezTo>
                  <a:cubicBezTo>
                    <a:pt x="267" y="5987"/>
                    <a:pt x="534" y="6421"/>
                    <a:pt x="868" y="6621"/>
                  </a:cubicBezTo>
                  <a:cubicBezTo>
                    <a:pt x="1137" y="6767"/>
                    <a:pt x="1429" y="6837"/>
                    <a:pt x="1717" y="6837"/>
                  </a:cubicBezTo>
                  <a:cubicBezTo>
                    <a:pt x="2285" y="6837"/>
                    <a:pt x="2837" y="6563"/>
                    <a:pt x="3169" y="6054"/>
                  </a:cubicBezTo>
                  <a:cubicBezTo>
                    <a:pt x="3870" y="4853"/>
                    <a:pt x="4537" y="3619"/>
                    <a:pt x="5204" y="2451"/>
                  </a:cubicBezTo>
                  <a:cubicBezTo>
                    <a:pt x="5438" y="2051"/>
                    <a:pt x="5504" y="1584"/>
                    <a:pt x="5371" y="1184"/>
                  </a:cubicBezTo>
                  <a:cubicBezTo>
                    <a:pt x="5304" y="783"/>
                    <a:pt x="5004" y="383"/>
                    <a:pt x="4637" y="216"/>
                  </a:cubicBezTo>
                  <a:cubicBezTo>
                    <a:pt x="4368" y="70"/>
                    <a:pt x="4080" y="0"/>
                    <a:pt x="3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7" name="Google Shape;567;p33"/>
            <p:cNvSpPr/>
            <p:nvPr/>
          </p:nvSpPr>
          <p:spPr>
            <a:xfrm>
              <a:off x="5053775" y="4257650"/>
              <a:ext cx="137625" cy="170975"/>
            </a:xfrm>
            <a:custGeom>
              <a:avLst/>
              <a:gdLst/>
              <a:ahLst/>
              <a:cxnLst/>
              <a:rect l="l" t="t" r="r" b="b"/>
              <a:pathLst>
                <a:path w="5505" h="6839" extrusionOk="0">
                  <a:moveTo>
                    <a:pt x="3796" y="1"/>
                  </a:moveTo>
                  <a:cubicBezTo>
                    <a:pt x="3247" y="1"/>
                    <a:pt x="2714" y="268"/>
                    <a:pt x="2402" y="801"/>
                  </a:cubicBezTo>
                  <a:cubicBezTo>
                    <a:pt x="1702" y="1969"/>
                    <a:pt x="1001" y="3170"/>
                    <a:pt x="268" y="4337"/>
                  </a:cubicBezTo>
                  <a:cubicBezTo>
                    <a:pt x="67" y="4704"/>
                    <a:pt x="1" y="5204"/>
                    <a:pt x="101" y="5638"/>
                  </a:cubicBezTo>
                  <a:cubicBezTo>
                    <a:pt x="234" y="6005"/>
                    <a:pt x="534" y="6405"/>
                    <a:pt x="868" y="6639"/>
                  </a:cubicBezTo>
                  <a:cubicBezTo>
                    <a:pt x="1135" y="6772"/>
                    <a:pt x="1424" y="6839"/>
                    <a:pt x="1709" y="6839"/>
                  </a:cubicBezTo>
                  <a:cubicBezTo>
                    <a:pt x="2280" y="6839"/>
                    <a:pt x="2836" y="6572"/>
                    <a:pt x="3170" y="6038"/>
                  </a:cubicBezTo>
                  <a:cubicBezTo>
                    <a:pt x="3870" y="4838"/>
                    <a:pt x="4537" y="3637"/>
                    <a:pt x="5204" y="2469"/>
                  </a:cubicBezTo>
                  <a:cubicBezTo>
                    <a:pt x="5405" y="2102"/>
                    <a:pt x="5505" y="1602"/>
                    <a:pt x="5371" y="1168"/>
                  </a:cubicBezTo>
                  <a:cubicBezTo>
                    <a:pt x="5271" y="801"/>
                    <a:pt x="5004" y="368"/>
                    <a:pt x="4604" y="201"/>
                  </a:cubicBezTo>
                  <a:cubicBezTo>
                    <a:pt x="4348" y="67"/>
                    <a:pt x="4070" y="1"/>
                    <a:pt x="37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8" name="Google Shape;568;p33"/>
            <p:cNvSpPr/>
            <p:nvPr/>
          </p:nvSpPr>
          <p:spPr>
            <a:xfrm>
              <a:off x="4600950" y="4286000"/>
              <a:ext cx="136800" cy="171000"/>
            </a:xfrm>
            <a:custGeom>
              <a:avLst/>
              <a:gdLst/>
              <a:ahLst/>
              <a:cxnLst/>
              <a:rect l="l" t="t" r="r" b="b"/>
              <a:pathLst>
                <a:path w="5472" h="6840" extrusionOk="0">
                  <a:moveTo>
                    <a:pt x="3807" y="1"/>
                  </a:moveTo>
                  <a:cubicBezTo>
                    <a:pt x="3251" y="1"/>
                    <a:pt x="2725" y="268"/>
                    <a:pt x="2436" y="801"/>
                  </a:cubicBezTo>
                  <a:cubicBezTo>
                    <a:pt x="1702" y="1969"/>
                    <a:pt x="1001" y="3170"/>
                    <a:pt x="301" y="4337"/>
                  </a:cubicBezTo>
                  <a:cubicBezTo>
                    <a:pt x="67" y="4704"/>
                    <a:pt x="1" y="5205"/>
                    <a:pt x="134" y="5638"/>
                  </a:cubicBezTo>
                  <a:cubicBezTo>
                    <a:pt x="268" y="6005"/>
                    <a:pt x="534" y="6405"/>
                    <a:pt x="868" y="6639"/>
                  </a:cubicBezTo>
                  <a:cubicBezTo>
                    <a:pt x="1135" y="6772"/>
                    <a:pt x="1424" y="6839"/>
                    <a:pt x="1709" y="6839"/>
                  </a:cubicBezTo>
                  <a:cubicBezTo>
                    <a:pt x="2280" y="6839"/>
                    <a:pt x="2836" y="6572"/>
                    <a:pt x="3170" y="6039"/>
                  </a:cubicBezTo>
                  <a:cubicBezTo>
                    <a:pt x="3870" y="4838"/>
                    <a:pt x="4537" y="3637"/>
                    <a:pt x="5204" y="2469"/>
                  </a:cubicBezTo>
                  <a:cubicBezTo>
                    <a:pt x="5438" y="2069"/>
                    <a:pt x="5471" y="1569"/>
                    <a:pt x="5371" y="1168"/>
                  </a:cubicBezTo>
                  <a:cubicBezTo>
                    <a:pt x="5305" y="801"/>
                    <a:pt x="5004" y="368"/>
                    <a:pt x="4637" y="201"/>
                  </a:cubicBezTo>
                  <a:cubicBezTo>
                    <a:pt x="4371" y="68"/>
                    <a:pt x="4085" y="1"/>
                    <a:pt x="3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9" name="Google Shape;569;p33"/>
            <p:cNvSpPr/>
            <p:nvPr/>
          </p:nvSpPr>
          <p:spPr>
            <a:xfrm>
              <a:off x="4808600" y="4428600"/>
              <a:ext cx="137625" cy="171000"/>
            </a:xfrm>
            <a:custGeom>
              <a:avLst/>
              <a:gdLst/>
              <a:ahLst/>
              <a:cxnLst/>
              <a:rect l="l" t="t" r="r" b="b"/>
              <a:pathLst>
                <a:path w="5505" h="6840" extrusionOk="0">
                  <a:moveTo>
                    <a:pt x="3806" y="1"/>
                  </a:moveTo>
                  <a:cubicBezTo>
                    <a:pt x="3247" y="1"/>
                    <a:pt x="2714" y="268"/>
                    <a:pt x="2402" y="802"/>
                  </a:cubicBezTo>
                  <a:cubicBezTo>
                    <a:pt x="1702" y="1969"/>
                    <a:pt x="1001" y="3170"/>
                    <a:pt x="268" y="4337"/>
                  </a:cubicBezTo>
                  <a:cubicBezTo>
                    <a:pt x="67" y="4704"/>
                    <a:pt x="1" y="5205"/>
                    <a:pt x="134" y="5638"/>
                  </a:cubicBezTo>
                  <a:cubicBezTo>
                    <a:pt x="234" y="6005"/>
                    <a:pt x="534" y="6439"/>
                    <a:pt x="868" y="6639"/>
                  </a:cubicBezTo>
                  <a:cubicBezTo>
                    <a:pt x="1135" y="6773"/>
                    <a:pt x="1424" y="6839"/>
                    <a:pt x="1709" y="6839"/>
                  </a:cubicBezTo>
                  <a:cubicBezTo>
                    <a:pt x="2280" y="6839"/>
                    <a:pt x="2836" y="6572"/>
                    <a:pt x="3170" y="6039"/>
                  </a:cubicBezTo>
                  <a:cubicBezTo>
                    <a:pt x="3870" y="4838"/>
                    <a:pt x="4537" y="3637"/>
                    <a:pt x="5204" y="2469"/>
                  </a:cubicBezTo>
                  <a:cubicBezTo>
                    <a:pt x="5405" y="2036"/>
                    <a:pt x="5505" y="1602"/>
                    <a:pt x="5371" y="1168"/>
                  </a:cubicBezTo>
                  <a:cubicBezTo>
                    <a:pt x="5304" y="802"/>
                    <a:pt x="5004" y="368"/>
                    <a:pt x="4637" y="201"/>
                  </a:cubicBezTo>
                  <a:cubicBezTo>
                    <a:pt x="4370" y="68"/>
                    <a:pt x="4085" y="1"/>
                    <a:pt x="38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0" name="Google Shape;570;p33"/>
            <p:cNvSpPr/>
            <p:nvPr/>
          </p:nvSpPr>
          <p:spPr>
            <a:xfrm>
              <a:off x="5038775" y="4522450"/>
              <a:ext cx="137625" cy="171125"/>
            </a:xfrm>
            <a:custGeom>
              <a:avLst/>
              <a:gdLst/>
              <a:ahLst/>
              <a:cxnLst/>
              <a:rect l="l" t="t" r="r" b="b"/>
              <a:pathLst>
                <a:path w="5505" h="6845" extrusionOk="0">
                  <a:moveTo>
                    <a:pt x="3799" y="0"/>
                  </a:moveTo>
                  <a:cubicBezTo>
                    <a:pt x="3246" y="0"/>
                    <a:pt x="2723" y="274"/>
                    <a:pt x="2435" y="784"/>
                  </a:cubicBezTo>
                  <a:cubicBezTo>
                    <a:pt x="1701" y="1951"/>
                    <a:pt x="1001" y="3185"/>
                    <a:pt x="300" y="4353"/>
                  </a:cubicBezTo>
                  <a:cubicBezTo>
                    <a:pt x="100" y="4720"/>
                    <a:pt x="0" y="5220"/>
                    <a:pt x="134" y="5620"/>
                  </a:cubicBezTo>
                  <a:cubicBezTo>
                    <a:pt x="267" y="6021"/>
                    <a:pt x="534" y="6421"/>
                    <a:pt x="868" y="6621"/>
                  </a:cubicBezTo>
                  <a:cubicBezTo>
                    <a:pt x="1144" y="6771"/>
                    <a:pt x="1444" y="6845"/>
                    <a:pt x="1739" y="6845"/>
                  </a:cubicBezTo>
                  <a:cubicBezTo>
                    <a:pt x="2299" y="6845"/>
                    <a:pt x="2842" y="6578"/>
                    <a:pt x="3169" y="6054"/>
                  </a:cubicBezTo>
                  <a:cubicBezTo>
                    <a:pt x="3870" y="4853"/>
                    <a:pt x="4537" y="3619"/>
                    <a:pt x="5204" y="2451"/>
                  </a:cubicBezTo>
                  <a:cubicBezTo>
                    <a:pt x="5437" y="2051"/>
                    <a:pt x="5504" y="1584"/>
                    <a:pt x="5371" y="1184"/>
                  </a:cubicBezTo>
                  <a:cubicBezTo>
                    <a:pt x="5304" y="784"/>
                    <a:pt x="5004" y="383"/>
                    <a:pt x="4637" y="217"/>
                  </a:cubicBezTo>
                  <a:cubicBezTo>
                    <a:pt x="4368" y="71"/>
                    <a:pt x="4080" y="0"/>
                    <a:pt x="3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1" name="Google Shape;571;p33"/>
            <p:cNvSpPr/>
            <p:nvPr/>
          </p:nvSpPr>
          <p:spPr>
            <a:xfrm>
              <a:off x="4580100" y="4599575"/>
              <a:ext cx="136800" cy="170975"/>
            </a:xfrm>
            <a:custGeom>
              <a:avLst/>
              <a:gdLst/>
              <a:ahLst/>
              <a:cxnLst/>
              <a:rect l="l" t="t" r="r" b="b"/>
              <a:pathLst>
                <a:path w="5472" h="6839" extrusionOk="0">
                  <a:moveTo>
                    <a:pt x="3807" y="0"/>
                  </a:moveTo>
                  <a:cubicBezTo>
                    <a:pt x="3251" y="0"/>
                    <a:pt x="2725" y="267"/>
                    <a:pt x="2436" y="801"/>
                  </a:cubicBezTo>
                  <a:cubicBezTo>
                    <a:pt x="1702" y="1968"/>
                    <a:pt x="1002" y="3169"/>
                    <a:pt x="301" y="4337"/>
                  </a:cubicBezTo>
                  <a:cubicBezTo>
                    <a:pt x="68" y="4704"/>
                    <a:pt x="1" y="5204"/>
                    <a:pt x="134" y="5638"/>
                  </a:cubicBezTo>
                  <a:cubicBezTo>
                    <a:pt x="268" y="6005"/>
                    <a:pt x="535" y="6405"/>
                    <a:pt x="868" y="6638"/>
                  </a:cubicBezTo>
                  <a:cubicBezTo>
                    <a:pt x="1135" y="6772"/>
                    <a:pt x="1424" y="6838"/>
                    <a:pt x="1709" y="6838"/>
                  </a:cubicBezTo>
                  <a:cubicBezTo>
                    <a:pt x="2280" y="6838"/>
                    <a:pt x="2836" y="6572"/>
                    <a:pt x="3170" y="6038"/>
                  </a:cubicBezTo>
                  <a:cubicBezTo>
                    <a:pt x="3870" y="4837"/>
                    <a:pt x="4537" y="3636"/>
                    <a:pt x="5205" y="2469"/>
                  </a:cubicBezTo>
                  <a:cubicBezTo>
                    <a:pt x="5438" y="2035"/>
                    <a:pt x="5471" y="1601"/>
                    <a:pt x="5371" y="1168"/>
                  </a:cubicBezTo>
                  <a:cubicBezTo>
                    <a:pt x="5305" y="801"/>
                    <a:pt x="5004" y="367"/>
                    <a:pt x="4637" y="200"/>
                  </a:cubicBezTo>
                  <a:cubicBezTo>
                    <a:pt x="4371" y="67"/>
                    <a:pt x="4085" y="0"/>
                    <a:pt x="3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2" name="Google Shape;572;p33"/>
            <p:cNvSpPr/>
            <p:nvPr/>
          </p:nvSpPr>
          <p:spPr>
            <a:xfrm>
              <a:off x="4808600" y="4716325"/>
              <a:ext cx="137625" cy="170975"/>
            </a:xfrm>
            <a:custGeom>
              <a:avLst/>
              <a:gdLst/>
              <a:ahLst/>
              <a:cxnLst/>
              <a:rect l="l" t="t" r="r" b="b"/>
              <a:pathLst>
                <a:path w="5505" h="6839" extrusionOk="0">
                  <a:moveTo>
                    <a:pt x="3806" y="0"/>
                  </a:moveTo>
                  <a:cubicBezTo>
                    <a:pt x="3247" y="0"/>
                    <a:pt x="2714" y="267"/>
                    <a:pt x="2402" y="801"/>
                  </a:cubicBezTo>
                  <a:cubicBezTo>
                    <a:pt x="1702" y="1968"/>
                    <a:pt x="1001" y="3169"/>
                    <a:pt x="268" y="4337"/>
                  </a:cubicBezTo>
                  <a:cubicBezTo>
                    <a:pt x="67" y="4704"/>
                    <a:pt x="1" y="5204"/>
                    <a:pt x="134" y="5638"/>
                  </a:cubicBezTo>
                  <a:cubicBezTo>
                    <a:pt x="234" y="6005"/>
                    <a:pt x="534" y="6405"/>
                    <a:pt x="868" y="6638"/>
                  </a:cubicBezTo>
                  <a:cubicBezTo>
                    <a:pt x="1135" y="6772"/>
                    <a:pt x="1424" y="6838"/>
                    <a:pt x="1709" y="6838"/>
                  </a:cubicBezTo>
                  <a:cubicBezTo>
                    <a:pt x="2280" y="6838"/>
                    <a:pt x="2836" y="6572"/>
                    <a:pt x="3170" y="6038"/>
                  </a:cubicBezTo>
                  <a:cubicBezTo>
                    <a:pt x="3870" y="4837"/>
                    <a:pt x="4537" y="3636"/>
                    <a:pt x="5204" y="2469"/>
                  </a:cubicBezTo>
                  <a:cubicBezTo>
                    <a:pt x="5405" y="2035"/>
                    <a:pt x="5505" y="1601"/>
                    <a:pt x="5371" y="1168"/>
                  </a:cubicBezTo>
                  <a:cubicBezTo>
                    <a:pt x="5304" y="801"/>
                    <a:pt x="5004" y="367"/>
                    <a:pt x="4637" y="200"/>
                  </a:cubicBezTo>
                  <a:cubicBezTo>
                    <a:pt x="4370" y="67"/>
                    <a:pt x="4085" y="0"/>
                    <a:pt x="3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3" name="Google Shape;573;p33"/>
            <p:cNvSpPr/>
            <p:nvPr/>
          </p:nvSpPr>
          <p:spPr>
            <a:xfrm>
              <a:off x="4832800" y="4141975"/>
              <a:ext cx="135950" cy="171150"/>
            </a:xfrm>
            <a:custGeom>
              <a:avLst/>
              <a:gdLst/>
              <a:ahLst/>
              <a:cxnLst/>
              <a:rect l="l" t="t" r="r" b="b"/>
              <a:pathLst>
                <a:path w="5438" h="6846" extrusionOk="0">
                  <a:moveTo>
                    <a:pt x="3766" y="1"/>
                  </a:moveTo>
                  <a:cubicBezTo>
                    <a:pt x="3228" y="1"/>
                    <a:pt x="2708" y="268"/>
                    <a:pt x="2402" y="792"/>
                  </a:cubicBezTo>
                  <a:cubicBezTo>
                    <a:pt x="1701" y="1959"/>
                    <a:pt x="1001" y="3160"/>
                    <a:pt x="267" y="4328"/>
                  </a:cubicBezTo>
                  <a:cubicBezTo>
                    <a:pt x="67" y="4694"/>
                    <a:pt x="0" y="5228"/>
                    <a:pt x="100" y="5628"/>
                  </a:cubicBezTo>
                  <a:cubicBezTo>
                    <a:pt x="234" y="5995"/>
                    <a:pt x="534" y="6429"/>
                    <a:pt x="867" y="6629"/>
                  </a:cubicBezTo>
                  <a:cubicBezTo>
                    <a:pt x="1137" y="6775"/>
                    <a:pt x="1428" y="6845"/>
                    <a:pt x="1716" y="6845"/>
                  </a:cubicBezTo>
                  <a:cubicBezTo>
                    <a:pt x="2284" y="6845"/>
                    <a:pt x="2837" y="6571"/>
                    <a:pt x="3169" y="6062"/>
                  </a:cubicBezTo>
                  <a:cubicBezTo>
                    <a:pt x="3869" y="4828"/>
                    <a:pt x="4537" y="3627"/>
                    <a:pt x="5204" y="2460"/>
                  </a:cubicBezTo>
                  <a:cubicBezTo>
                    <a:pt x="5404" y="2059"/>
                    <a:pt x="5437" y="1592"/>
                    <a:pt x="5371" y="1159"/>
                  </a:cubicBezTo>
                  <a:cubicBezTo>
                    <a:pt x="5270" y="792"/>
                    <a:pt x="5004" y="391"/>
                    <a:pt x="4603" y="225"/>
                  </a:cubicBezTo>
                  <a:cubicBezTo>
                    <a:pt x="4338" y="75"/>
                    <a:pt x="4050" y="1"/>
                    <a:pt x="3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4" name="Google Shape;574;p33"/>
            <p:cNvSpPr/>
            <p:nvPr/>
          </p:nvSpPr>
          <p:spPr>
            <a:xfrm>
              <a:off x="5272275" y="4371300"/>
              <a:ext cx="137625" cy="171150"/>
            </a:xfrm>
            <a:custGeom>
              <a:avLst/>
              <a:gdLst/>
              <a:ahLst/>
              <a:cxnLst/>
              <a:rect l="l" t="t" r="r" b="b"/>
              <a:pathLst>
                <a:path w="5505" h="6846" extrusionOk="0">
                  <a:moveTo>
                    <a:pt x="3777" y="1"/>
                  </a:moveTo>
                  <a:cubicBezTo>
                    <a:pt x="3232" y="1"/>
                    <a:pt x="2719" y="268"/>
                    <a:pt x="2435" y="792"/>
                  </a:cubicBezTo>
                  <a:cubicBezTo>
                    <a:pt x="1701" y="1959"/>
                    <a:pt x="1001" y="3160"/>
                    <a:pt x="300" y="4328"/>
                  </a:cubicBezTo>
                  <a:cubicBezTo>
                    <a:pt x="67" y="4695"/>
                    <a:pt x="0" y="5228"/>
                    <a:pt x="134" y="5629"/>
                  </a:cubicBezTo>
                  <a:cubicBezTo>
                    <a:pt x="267" y="5996"/>
                    <a:pt x="534" y="6429"/>
                    <a:pt x="868" y="6629"/>
                  </a:cubicBezTo>
                  <a:cubicBezTo>
                    <a:pt x="1137" y="6775"/>
                    <a:pt x="1429" y="6846"/>
                    <a:pt x="1717" y="6846"/>
                  </a:cubicBezTo>
                  <a:cubicBezTo>
                    <a:pt x="2285" y="6846"/>
                    <a:pt x="2837" y="6572"/>
                    <a:pt x="3169" y="6062"/>
                  </a:cubicBezTo>
                  <a:cubicBezTo>
                    <a:pt x="3870" y="4828"/>
                    <a:pt x="4537" y="3627"/>
                    <a:pt x="5204" y="2460"/>
                  </a:cubicBezTo>
                  <a:cubicBezTo>
                    <a:pt x="5437" y="2059"/>
                    <a:pt x="5504" y="1592"/>
                    <a:pt x="5371" y="1159"/>
                  </a:cubicBezTo>
                  <a:cubicBezTo>
                    <a:pt x="5304" y="792"/>
                    <a:pt x="5004" y="392"/>
                    <a:pt x="4637" y="225"/>
                  </a:cubicBezTo>
                  <a:cubicBezTo>
                    <a:pt x="4361" y="75"/>
                    <a:pt x="4064" y="1"/>
                    <a:pt x="3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" name="Google Shape;641;p36"/>
          <p:cNvSpPr txBox="1">
            <a:spLocks/>
          </p:cNvSpPr>
          <p:nvPr/>
        </p:nvSpPr>
        <p:spPr>
          <a:xfrm>
            <a:off x="914399" y="1863319"/>
            <a:ext cx="10311919" cy="2310532"/>
          </a:xfrm>
          <a:prstGeom prst="rect">
            <a:avLst/>
          </a:prstGeom>
          <a:solidFill>
            <a:srgbClr val="E5FFF2"/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255582">
              <a:buSzPts val="1200"/>
              <a:buFont typeface="+mj-lt"/>
              <a:buAutoNum type="arabicPeriod"/>
            </a:pPr>
            <a:r>
              <a:rPr lang="en-US" sz="1800" dirty="0" err="1">
                <a:latin typeface="Bebas Neue" panose="020B0606020202050201"/>
              </a:rPr>
              <a:t>Penugasan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Individu</a:t>
            </a:r>
            <a:r>
              <a:rPr lang="en-US" sz="1800" dirty="0">
                <a:latin typeface="Bebas Neue" panose="020B0606020202050201"/>
              </a:rPr>
              <a:t> (5%)</a:t>
            </a:r>
          </a:p>
          <a:p>
            <a:pPr marL="459295" indent="0">
              <a:buSzPts val="1200"/>
              <a:buNone/>
            </a:pPr>
            <a:r>
              <a:rPr lang="en-US" sz="1800" dirty="0" err="1">
                <a:latin typeface="Bebas Neue" panose="020B0606020202050201"/>
              </a:rPr>
              <a:t>Kualitas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i="1" dirty="0">
                <a:latin typeface="Bebas Neue" panose="020B0606020202050201"/>
              </a:rPr>
              <a:t>lesson learnt </a:t>
            </a:r>
            <a:r>
              <a:rPr lang="en-US" sz="1800" dirty="0" err="1">
                <a:latin typeface="Bebas Neue" panose="020B0606020202050201"/>
              </a:rPr>
              <a:t>hasil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Visitasi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Kepemimpinan</a:t>
            </a:r>
            <a:r>
              <a:rPr lang="en-US" sz="1800" dirty="0">
                <a:latin typeface="Bebas Neue" panose="020B0606020202050201"/>
              </a:rPr>
              <a:t> Nasional </a:t>
            </a:r>
            <a:r>
              <a:rPr lang="en-US" sz="1800" dirty="0" err="1">
                <a:latin typeface="Bebas Neue" panose="020B0606020202050201"/>
              </a:rPr>
              <a:t>sesuai</a:t>
            </a:r>
            <a:r>
              <a:rPr lang="en-US" sz="1800" dirty="0">
                <a:latin typeface="Bebas Neue" panose="020B0606020202050201"/>
              </a:rPr>
              <a:t> agenda </a:t>
            </a:r>
            <a:r>
              <a:rPr lang="en-US" sz="1800" dirty="0" err="1">
                <a:latin typeface="Bebas Neue" panose="020B0606020202050201"/>
              </a:rPr>
              <a:t>pembelajaran</a:t>
            </a:r>
            <a:r>
              <a:rPr lang="en-US" sz="1800" dirty="0">
                <a:latin typeface="Bebas Neue" panose="020B0606020202050201"/>
              </a:rPr>
              <a:t> (</a:t>
            </a:r>
            <a:r>
              <a:rPr lang="en-US" sz="1800" dirty="0" err="1">
                <a:latin typeface="Bebas Neue" panose="020B0606020202050201"/>
              </a:rPr>
              <a:t>Laporan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Individu</a:t>
            </a:r>
            <a:r>
              <a:rPr lang="en-US" sz="1800" dirty="0">
                <a:latin typeface="Bebas Neue" panose="020B0606020202050201"/>
              </a:rPr>
              <a:t>): </a:t>
            </a:r>
            <a:r>
              <a:rPr lang="en-US" sz="1800" dirty="0" err="1">
                <a:latin typeface="Bebas Neue" panose="020B0606020202050201"/>
              </a:rPr>
              <a:t>Penilaian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oleh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fasilitator</a:t>
            </a:r>
            <a:endParaRPr lang="en-US" sz="1800" dirty="0">
              <a:latin typeface="Bebas Neue" panose="020B0606020202050201"/>
            </a:endParaRPr>
          </a:p>
          <a:p>
            <a:pPr marL="459295" indent="-256104">
              <a:buSzPts val="1200"/>
              <a:buFont typeface="+mj-lt"/>
              <a:buAutoNum type="arabicPeriod" startAt="2"/>
            </a:pPr>
            <a:r>
              <a:rPr lang="en-US" sz="1800" dirty="0" err="1">
                <a:latin typeface="Bebas Neue" panose="020B0606020202050201"/>
              </a:rPr>
              <a:t>Penugasan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Kelompok</a:t>
            </a:r>
            <a:r>
              <a:rPr lang="en-US" sz="1800" dirty="0">
                <a:latin typeface="Bebas Neue" panose="020B0606020202050201"/>
              </a:rPr>
              <a:t> (5%)</a:t>
            </a:r>
          </a:p>
          <a:p>
            <a:pPr marL="459295" indent="0">
              <a:buSzPts val="1200"/>
              <a:buNone/>
            </a:pPr>
            <a:r>
              <a:rPr lang="en-US" sz="1800" dirty="0" err="1">
                <a:latin typeface="Bebas Neue" panose="020B0606020202050201"/>
              </a:rPr>
              <a:t>Kualitas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rekomendasi</a:t>
            </a:r>
            <a:r>
              <a:rPr lang="en-US" sz="1800" dirty="0">
                <a:latin typeface="Bebas Neue" panose="020B0606020202050201"/>
              </a:rPr>
              <a:t> -&gt; </a:t>
            </a:r>
            <a:r>
              <a:rPr lang="en-US" sz="1800" dirty="0" err="1">
                <a:latin typeface="Bebas Neue" panose="020B0606020202050201"/>
              </a:rPr>
              <a:t>identifikasi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dan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peningkatan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keunggulan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kompetitif</a:t>
            </a:r>
            <a:r>
              <a:rPr lang="en-US" sz="1800" dirty="0">
                <a:latin typeface="Bebas Neue" panose="020B0606020202050201"/>
              </a:rPr>
              <a:t> (</a:t>
            </a:r>
            <a:r>
              <a:rPr lang="en-US" sz="1800" i="1" dirty="0">
                <a:latin typeface="Bebas Neue" panose="020B0606020202050201"/>
              </a:rPr>
              <a:t>competitive advantages</a:t>
            </a:r>
            <a:r>
              <a:rPr lang="en-US" sz="1800" dirty="0">
                <a:latin typeface="Bebas Neue" panose="020B0606020202050201"/>
              </a:rPr>
              <a:t>) </a:t>
            </a:r>
            <a:r>
              <a:rPr lang="en-US" sz="1800" dirty="0" err="1">
                <a:latin typeface="Bebas Neue" panose="020B0606020202050201"/>
              </a:rPr>
              <a:t>organisasi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dalam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negeri</a:t>
            </a:r>
            <a:r>
              <a:rPr lang="en-US" sz="1800" dirty="0">
                <a:latin typeface="Bebas Neue" panose="020B0606020202050201"/>
              </a:rPr>
              <a:t> yang </a:t>
            </a:r>
            <a:r>
              <a:rPr lang="en-US" sz="1800" dirty="0" err="1">
                <a:latin typeface="Bebas Neue" panose="020B0606020202050201"/>
              </a:rPr>
              <a:t>menjadi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lokus</a:t>
            </a:r>
            <a:r>
              <a:rPr lang="en-US" sz="1800" dirty="0">
                <a:latin typeface="Bebas Neue" panose="020B0606020202050201"/>
              </a:rPr>
              <a:t> VKN (</a:t>
            </a:r>
            <a:r>
              <a:rPr lang="en-US" sz="1800" dirty="0" err="1">
                <a:latin typeface="Bebas Neue" panose="020B0606020202050201"/>
              </a:rPr>
              <a:t>Laporan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Kelompok</a:t>
            </a:r>
            <a:r>
              <a:rPr lang="en-US" sz="1800" dirty="0">
                <a:latin typeface="Bebas Neue" panose="020B0606020202050201"/>
              </a:rPr>
              <a:t>): </a:t>
            </a:r>
            <a:r>
              <a:rPr lang="en-US" sz="1800" dirty="0" err="1">
                <a:latin typeface="Bebas Neue" panose="020B0606020202050201"/>
              </a:rPr>
              <a:t>Penilaian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oleh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fasilitator</a:t>
            </a:r>
            <a:endParaRPr lang="en-US" sz="1800" dirty="0">
              <a:latin typeface="Bebas Neue" panose="020B0606020202050201"/>
            </a:endParaRPr>
          </a:p>
        </p:txBody>
      </p:sp>
      <p:sp>
        <p:nvSpPr>
          <p:cNvPr id="18" name="Google Shape;1172;p44"/>
          <p:cNvSpPr txBox="1"/>
          <p:nvPr/>
        </p:nvSpPr>
        <p:spPr>
          <a:xfrm>
            <a:off x="914400" y="1287733"/>
            <a:ext cx="5415083" cy="589600"/>
          </a:xfrm>
          <a:prstGeom prst="rect">
            <a:avLst/>
          </a:prstGeom>
          <a:solidFill>
            <a:srgbClr val="F9A5E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133" b="1" dirty="0">
                <a:solidFill>
                  <a:schemeClr val="dk1"/>
                </a:solidFill>
                <a:latin typeface="Bebas Neue" panose="020B0606020202050201"/>
                <a:ea typeface="Fredoka One"/>
                <a:cs typeface="Fredoka One"/>
                <a:sym typeface="Fredoka One"/>
              </a:rPr>
              <a:t>Evaluasi Kepemimpinan Nasional (10%)</a:t>
            </a:r>
            <a:endParaRPr sz="2133" b="1" dirty="0">
              <a:solidFill>
                <a:schemeClr val="dk1"/>
              </a:solidFill>
              <a:latin typeface="Bebas Neue" panose="020B0606020202050201"/>
              <a:ea typeface="Fredoka One"/>
              <a:cs typeface="Fredoka One"/>
              <a:sym typeface="Fredoka One"/>
            </a:endParaRPr>
          </a:p>
        </p:txBody>
      </p:sp>
      <p:sp>
        <p:nvSpPr>
          <p:cNvPr id="19" name="Google Shape;1176;p44"/>
          <p:cNvSpPr txBox="1"/>
          <p:nvPr/>
        </p:nvSpPr>
        <p:spPr>
          <a:xfrm>
            <a:off x="1047611" y="4194005"/>
            <a:ext cx="3766127" cy="589600"/>
          </a:xfrm>
          <a:prstGeom prst="rect">
            <a:avLst/>
          </a:prstGeom>
          <a:solidFill>
            <a:srgbClr val="F9A5E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2133" b="1" dirty="0">
                <a:solidFill>
                  <a:schemeClr val="dk1"/>
                </a:solidFill>
                <a:latin typeface="Bebas Neue" panose="020B0606020202050201"/>
                <a:ea typeface="Fredoka One"/>
                <a:cs typeface="Fredoka One"/>
                <a:sym typeface="Fredoka One"/>
              </a:rPr>
              <a:t>Evaluasi Policy Brief (10%)</a:t>
            </a:r>
            <a:endParaRPr sz="2133" b="1" dirty="0">
              <a:solidFill>
                <a:schemeClr val="dk1"/>
              </a:solidFill>
              <a:latin typeface="Bebas Neue" panose="020B0606020202050201"/>
              <a:ea typeface="Fredoka One"/>
              <a:cs typeface="Fredoka One"/>
              <a:sym typeface="Fredoka One"/>
            </a:endParaRPr>
          </a:p>
        </p:txBody>
      </p:sp>
      <p:sp>
        <p:nvSpPr>
          <p:cNvPr id="20" name="Google Shape;641;p36"/>
          <p:cNvSpPr txBox="1">
            <a:spLocks/>
          </p:cNvSpPr>
          <p:nvPr/>
        </p:nvSpPr>
        <p:spPr>
          <a:xfrm>
            <a:off x="914401" y="4803759"/>
            <a:ext cx="10264916" cy="1504631"/>
          </a:xfrm>
          <a:prstGeom prst="rect">
            <a:avLst/>
          </a:prstGeom>
          <a:solidFill>
            <a:srgbClr val="E5FF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Montserrat"/>
              <a:buAutoNum type="arabicPeriod"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AutoNum type="alphaLcPeriod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AutoNum type="romanLcPeriod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AutoNum type="arabicPeriod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AutoNum type="alphaLcPeriod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AutoNum type="romanLcPeriod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AutoNum type="arabicPeriod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AutoNum type="alphaLcPeriod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AutoNum type="romanLcPeriod"/>
              <a:defRPr sz="14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203190" indent="0">
              <a:buSzPts val="1200"/>
              <a:buNone/>
            </a:pPr>
            <a:r>
              <a:rPr lang="en-US" sz="1800" dirty="0" err="1">
                <a:latin typeface="Bebas Neue" panose="020B0606020202050201"/>
              </a:rPr>
              <a:t>Kualitas</a:t>
            </a:r>
            <a:r>
              <a:rPr lang="en-US" sz="1800" dirty="0">
                <a:latin typeface="Bebas Neue" panose="020B0606020202050201"/>
              </a:rPr>
              <a:t> Policy Brief </a:t>
            </a:r>
            <a:r>
              <a:rPr lang="en-US" sz="1800" dirty="0" err="1">
                <a:latin typeface="Bebas Neue" panose="020B0606020202050201"/>
              </a:rPr>
              <a:t>sesuai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tema</a:t>
            </a:r>
            <a:r>
              <a:rPr lang="en-US" sz="1800" dirty="0">
                <a:latin typeface="Bebas Neue" panose="020B0606020202050201"/>
              </a:rPr>
              <a:t>/sub </a:t>
            </a:r>
            <a:r>
              <a:rPr lang="en-US" sz="1800" dirty="0" err="1">
                <a:latin typeface="Bebas Neue" panose="020B0606020202050201"/>
              </a:rPr>
              <a:t>tema</a:t>
            </a:r>
            <a:r>
              <a:rPr lang="en-US" sz="1800" dirty="0">
                <a:latin typeface="Bebas Neue" panose="020B0606020202050201"/>
              </a:rPr>
              <a:t> PKN Tingkat II yang </a:t>
            </a:r>
            <a:r>
              <a:rPr lang="en-US" sz="1800" dirty="0" err="1">
                <a:latin typeface="Bebas Neue" panose="020B0606020202050201"/>
              </a:rPr>
              <a:t>diperkaya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dengan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hasil</a:t>
            </a:r>
            <a:r>
              <a:rPr lang="en-US" sz="1800" dirty="0">
                <a:latin typeface="Bebas Neue" panose="020B0606020202050201"/>
              </a:rPr>
              <a:t> VKN</a:t>
            </a:r>
          </a:p>
          <a:p>
            <a:pPr marL="457178" indent="-253988">
              <a:buClr>
                <a:schemeClr val="tx1"/>
              </a:buClr>
              <a:buSzPts val="1200"/>
            </a:pPr>
            <a:r>
              <a:rPr lang="en-US" sz="1800" dirty="0" err="1">
                <a:latin typeface="Bebas Neue" panose="020B0606020202050201"/>
              </a:rPr>
              <a:t>Analisis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masalah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dan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bukti</a:t>
            </a:r>
            <a:r>
              <a:rPr lang="en-US" sz="1800" dirty="0">
                <a:latin typeface="Bebas Neue" panose="020B0606020202050201"/>
              </a:rPr>
              <a:t> (3%) </a:t>
            </a:r>
            <a:r>
              <a:rPr lang="en-US" sz="1800" dirty="0" err="1">
                <a:latin typeface="Bebas Neue" panose="020B0606020202050201"/>
              </a:rPr>
              <a:t>penilaian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oleh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fasilitator</a:t>
            </a:r>
            <a:endParaRPr lang="en-US" sz="1800" dirty="0">
              <a:latin typeface="Bebas Neue" panose="020B0606020202050201"/>
            </a:endParaRPr>
          </a:p>
          <a:p>
            <a:pPr marL="457178" indent="-253988">
              <a:buClr>
                <a:schemeClr val="tx1"/>
              </a:buClr>
              <a:buSzPts val="1200"/>
            </a:pPr>
            <a:r>
              <a:rPr lang="en-US" sz="1800" dirty="0" err="1">
                <a:latin typeface="Bebas Neue" panose="020B0606020202050201"/>
              </a:rPr>
              <a:t>Ketepatan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Alternatif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dan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analisis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solusi</a:t>
            </a:r>
            <a:r>
              <a:rPr lang="en-US" sz="1800" dirty="0">
                <a:latin typeface="Bebas Neue" panose="020B0606020202050201"/>
              </a:rPr>
              <a:t> (3%) </a:t>
            </a:r>
            <a:r>
              <a:rPr lang="en-US" sz="1800" dirty="0" err="1">
                <a:latin typeface="Bebas Neue" panose="020B0606020202050201"/>
              </a:rPr>
              <a:t>penilaian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oleh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fasilitator</a:t>
            </a:r>
            <a:endParaRPr lang="en-US" sz="1800" dirty="0">
              <a:latin typeface="Bebas Neue" panose="020B0606020202050201"/>
            </a:endParaRPr>
          </a:p>
          <a:p>
            <a:pPr marL="457178" indent="-253988">
              <a:buClr>
                <a:schemeClr val="tx1"/>
              </a:buClr>
              <a:buSzPts val="1200"/>
            </a:pPr>
            <a:r>
              <a:rPr lang="en-US" sz="1800" dirty="0" err="1">
                <a:latin typeface="Bebas Neue" panose="020B0606020202050201"/>
              </a:rPr>
              <a:t>Kualitas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rekomendasi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kebijakan</a:t>
            </a:r>
            <a:r>
              <a:rPr lang="en-US" sz="1800" dirty="0">
                <a:latin typeface="Bebas Neue" panose="020B0606020202050201"/>
              </a:rPr>
              <a:t> (2%) </a:t>
            </a:r>
            <a:r>
              <a:rPr lang="en-US" sz="1800" dirty="0" err="1">
                <a:latin typeface="Bebas Neue" panose="020B0606020202050201"/>
              </a:rPr>
              <a:t>penilaian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oleh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fasilitator</a:t>
            </a:r>
            <a:endParaRPr lang="en-US" sz="1800" dirty="0">
              <a:latin typeface="Bebas Neue" panose="020B0606020202050201"/>
            </a:endParaRPr>
          </a:p>
          <a:p>
            <a:pPr marL="457178" indent="-253988">
              <a:buClr>
                <a:schemeClr val="tx1"/>
              </a:buClr>
              <a:buSzPts val="1200"/>
            </a:pPr>
            <a:r>
              <a:rPr lang="en-US" sz="1800" dirty="0" err="1">
                <a:latin typeface="Bebas Neue" panose="020B0606020202050201"/>
              </a:rPr>
              <a:t>Struktur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dan</a:t>
            </a:r>
            <a:r>
              <a:rPr lang="en-US" sz="1800" dirty="0">
                <a:latin typeface="Bebas Neue" panose="020B0606020202050201"/>
              </a:rPr>
              <a:t> Bahasa (2%) </a:t>
            </a:r>
            <a:r>
              <a:rPr lang="en-US" sz="1800" dirty="0" err="1">
                <a:latin typeface="Bebas Neue" panose="020B0606020202050201"/>
              </a:rPr>
              <a:t>penilaian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oleh</a:t>
            </a:r>
            <a:r>
              <a:rPr lang="en-US" sz="1800" dirty="0">
                <a:latin typeface="Bebas Neue" panose="020B0606020202050201"/>
              </a:rPr>
              <a:t> </a:t>
            </a:r>
            <a:r>
              <a:rPr lang="en-US" sz="1800" dirty="0" err="1">
                <a:latin typeface="Bebas Neue" panose="020B0606020202050201"/>
              </a:rPr>
              <a:t>fasilitator</a:t>
            </a:r>
            <a:endParaRPr lang="en-US" sz="1800" dirty="0">
              <a:latin typeface="Bebas Neue" panose="020B0606020202050201"/>
            </a:endParaRPr>
          </a:p>
        </p:txBody>
      </p:sp>
      <p:grpSp>
        <p:nvGrpSpPr>
          <p:cNvPr id="21" name="Google Shape;1017;p41"/>
          <p:cNvGrpSpPr/>
          <p:nvPr/>
        </p:nvGrpSpPr>
        <p:grpSpPr>
          <a:xfrm>
            <a:off x="9666198" y="4990732"/>
            <a:ext cx="1196893" cy="1130684"/>
            <a:chOff x="4083725" y="1692374"/>
            <a:chExt cx="897670" cy="848013"/>
          </a:xfrm>
        </p:grpSpPr>
        <p:sp>
          <p:nvSpPr>
            <p:cNvPr id="22" name="Google Shape;1018;p41"/>
            <p:cNvSpPr/>
            <p:nvPr/>
          </p:nvSpPr>
          <p:spPr>
            <a:xfrm>
              <a:off x="4087526" y="1696048"/>
              <a:ext cx="728340" cy="765354"/>
            </a:xfrm>
            <a:custGeom>
              <a:avLst/>
              <a:gdLst/>
              <a:ahLst/>
              <a:cxnLst/>
              <a:rect l="l" t="t" r="r" b="b"/>
              <a:pathLst>
                <a:path w="63224" h="66437" extrusionOk="0">
                  <a:moveTo>
                    <a:pt x="32000" y="0"/>
                  </a:moveTo>
                  <a:cubicBezTo>
                    <a:pt x="31757" y="0"/>
                    <a:pt x="31513" y="39"/>
                    <a:pt x="31275" y="119"/>
                  </a:cubicBezTo>
                  <a:lnTo>
                    <a:pt x="28912" y="978"/>
                  </a:lnTo>
                  <a:cubicBezTo>
                    <a:pt x="28001" y="1308"/>
                    <a:pt x="27183" y="1809"/>
                    <a:pt x="26457" y="2469"/>
                  </a:cubicBezTo>
                  <a:lnTo>
                    <a:pt x="819" y="25863"/>
                  </a:lnTo>
                  <a:cubicBezTo>
                    <a:pt x="344" y="26312"/>
                    <a:pt x="53" y="26919"/>
                    <a:pt x="27" y="27566"/>
                  </a:cubicBezTo>
                  <a:cubicBezTo>
                    <a:pt x="0" y="28226"/>
                    <a:pt x="225" y="28859"/>
                    <a:pt x="661" y="29335"/>
                  </a:cubicBezTo>
                  <a:lnTo>
                    <a:pt x="3142" y="32054"/>
                  </a:lnTo>
                  <a:lnTo>
                    <a:pt x="33797" y="65639"/>
                  </a:lnTo>
                  <a:cubicBezTo>
                    <a:pt x="34265" y="66156"/>
                    <a:pt x="34928" y="66437"/>
                    <a:pt x="35609" y="66437"/>
                  </a:cubicBezTo>
                  <a:cubicBezTo>
                    <a:pt x="35868" y="66437"/>
                    <a:pt x="36130" y="66396"/>
                    <a:pt x="36384" y="66313"/>
                  </a:cubicBezTo>
                  <a:cubicBezTo>
                    <a:pt x="36714" y="66207"/>
                    <a:pt x="37005" y="66035"/>
                    <a:pt x="37269" y="65798"/>
                  </a:cubicBezTo>
                  <a:lnTo>
                    <a:pt x="62418" y="42840"/>
                  </a:lnTo>
                  <a:cubicBezTo>
                    <a:pt x="62906" y="42391"/>
                    <a:pt x="63183" y="41784"/>
                    <a:pt x="63210" y="41137"/>
                  </a:cubicBezTo>
                  <a:cubicBezTo>
                    <a:pt x="63223" y="41058"/>
                    <a:pt x="63223" y="40992"/>
                    <a:pt x="63210" y="40913"/>
                  </a:cubicBezTo>
                  <a:cubicBezTo>
                    <a:pt x="63183" y="40345"/>
                    <a:pt x="62972" y="39804"/>
                    <a:pt x="62576" y="39368"/>
                  </a:cubicBezTo>
                  <a:lnTo>
                    <a:pt x="40186" y="14852"/>
                  </a:lnTo>
                  <a:cubicBezTo>
                    <a:pt x="39962" y="14602"/>
                    <a:pt x="39909" y="14245"/>
                    <a:pt x="40054" y="13942"/>
                  </a:cubicBezTo>
                  <a:lnTo>
                    <a:pt x="41335" y="11235"/>
                  </a:lnTo>
                  <a:cubicBezTo>
                    <a:pt x="41731" y="10390"/>
                    <a:pt x="41586" y="9387"/>
                    <a:pt x="40952" y="8701"/>
                  </a:cubicBezTo>
                  <a:lnTo>
                    <a:pt x="33704" y="753"/>
                  </a:lnTo>
                  <a:cubicBezTo>
                    <a:pt x="33255" y="266"/>
                    <a:pt x="32634" y="0"/>
                    <a:pt x="320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1019;p41"/>
            <p:cNvSpPr/>
            <p:nvPr/>
          </p:nvSpPr>
          <p:spPr>
            <a:xfrm>
              <a:off x="4123711" y="2064417"/>
              <a:ext cx="692145" cy="396887"/>
            </a:xfrm>
            <a:custGeom>
              <a:avLst/>
              <a:gdLst/>
              <a:ahLst/>
              <a:cxnLst/>
              <a:rect l="l" t="t" r="r" b="b"/>
              <a:pathLst>
                <a:path w="60082" h="34452" extrusionOk="0">
                  <a:moveTo>
                    <a:pt x="954" y="1"/>
                  </a:moveTo>
                  <a:cubicBezTo>
                    <a:pt x="887" y="1"/>
                    <a:pt x="820" y="2"/>
                    <a:pt x="753" y="3"/>
                  </a:cubicBezTo>
                  <a:cubicBezTo>
                    <a:pt x="502" y="16"/>
                    <a:pt x="251" y="43"/>
                    <a:pt x="0" y="69"/>
                  </a:cubicBezTo>
                  <a:lnTo>
                    <a:pt x="30655" y="33654"/>
                  </a:lnTo>
                  <a:cubicBezTo>
                    <a:pt x="31123" y="34171"/>
                    <a:pt x="31786" y="34452"/>
                    <a:pt x="32467" y="34452"/>
                  </a:cubicBezTo>
                  <a:cubicBezTo>
                    <a:pt x="32726" y="34452"/>
                    <a:pt x="32988" y="34411"/>
                    <a:pt x="33242" y="34328"/>
                  </a:cubicBezTo>
                  <a:cubicBezTo>
                    <a:pt x="33572" y="34222"/>
                    <a:pt x="33863" y="34050"/>
                    <a:pt x="34127" y="33813"/>
                  </a:cubicBezTo>
                  <a:lnTo>
                    <a:pt x="59276" y="10855"/>
                  </a:lnTo>
                  <a:cubicBezTo>
                    <a:pt x="59764" y="10406"/>
                    <a:pt x="60041" y="9799"/>
                    <a:pt x="60068" y="9152"/>
                  </a:cubicBezTo>
                  <a:cubicBezTo>
                    <a:pt x="60081" y="9073"/>
                    <a:pt x="60081" y="9007"/>
                    <a:pt x="60068" y="8928"/>
                  </a:cubicBezTo>
                  <a:cubicBezTo>
                    <a:pt x="52609" y="9376"/>
                    <a:pt x="46642" y="14301"/>
                    <a:pt x="41770" y="19542"/>
                  </a:cubicBezTo>
                  <a:cubicBezTo>
                    <a:pt x="39561" y="21921"/>
                    <a:pt x="36470" y="25583"/>
                    <a:pt x="32826" y="25583"/>
                  </a:cubicBezTo>
                  <a:cubicBezTo>
                    <a:pt x="32507" y="25583"/>
                    <a:pt x="32184" y="25555"/>
                    <a:pt x="31856" y="25496"/>
                  </a:cubicBezTo>
                  <a:cubicBezTo>
                    <a:pt x="28107" y="24822"/>
                    <a:pt x="25282" y="20558"/>
                    <a:pt x="22826" y="17931"/>
                  </a:cubicBezTo>
                  <a:cubicBezTo>
                    <a:pt x="12079" y="6531"/>
                    <a:pt x="7041" y="1"/>
                    <a:pt x="954" y="1"/>
                  </a:cubicBezTo>
                  <a:close/>
                </a:path>
              </a:pathLst>
            </a:custGeom>
            <a:solidFill>
              <a:srgbClr val="381A40">
                <a:alpha val="227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1020;p41"/>
            <p:cNvSpPr/>
            <p:nvPr/>
          </p:nvSpPr>
          <p:spPr>
            <a:xfrm>
              <a:off x="4083725" y="1692374"/>
              <a:ext cx="735782" cy="772773"/>
            </a:xfrm>
            <a:custGeom>
              <a:avLst/>
              <a:gdLst/>
              <a:ahLst/>
              <a:cxnLst/>
              <a:rect l="l" t="t" r="r" b="b"/>
              <a:pathLst>
                <a:path w="63870" h="67081" extrusionOk="0">
                  <a:moveTo>
                    <a:pt x="32318" y="650"/>
                  </a:moveTo>
                  <a:cubicBezTo>
                    <a:pt x="32872" y="650"/>
                    <a:pt x="33414" y="874"/>
                    <a:pt x="33797" y="1297"/>
                  </a:cubicBezTo>
                  <a:lnTo>
                    <a:pt x="41044" y="9231"/>
                  </a:lnTo>
                  <a:cubicBezTo>
                    <a:pt x="41586" y="9838"/>
                    <a:pt x="41718" y="10683"/>
                    <a:pt x="41374" y="11422"/>
                  </a:cubicBezTo>
                  <a:lnTo>
                    <a:pt x="40094" y="14129"/>
                  </a:lnTo>
                  <a:cubicBezTo>
                    <a:pt x="39896" y="14551"/>
                    <a:pt x="39975" y="15039"/>
                    <a:pt x="40279" y="15396"/>
                  </a:cubicBezTo>
                  <a:lnTo>
                    <a:pt x="62669" y="39911"/>
                  </a:lnTo>
                  <a:cubicBezTo>
                    <a:pt x="63012" y="40281"/>
                    <a:pt x="63197" y="40743"/>
                    <a:pt x="63223" y="41245"/>
                  </a:cubicBezTo>
                  <a:cubicBezTo>
                    <a:pt x="63223" y="41311"/>
                    <a:pt x="63223" y="41377"/>
                    <a:pt x="63223" y="41443"/>
                  </a:cubicBezTo>
                  <a:cubicBezTo>
                    <a:pt x="63197" y="42010"/>
                    <a:pt x="62959" y="42525"/>
                    <a:pt x="62537" y="42921"/>
                  </a:cubicBezTo>
                  <a:lnTo>
                    <a:pt x="37387" y="65879"/>
                  </a:lnTo>
                  <a:cubicBezTo>
                    <a:pt x="37150" y="66090"/>
                    <a:pt x="36899" y="66236"/>
                    <a:pt x="36609" y="66328"/>
                  </a:cubicBezTo>
                  <a:cubicBezTo>
                    <a:pt x="36392" y="66400"/>
                    <a:pt x="36169" y="66435"/>
                    <a:pt x="35948" y="66435"/>
                  </a:cubicBezTo>
                  <a:cubicBezTo>
                    <a:pt x="35357" y="66435"/>
                    <a:pt x="34777" y="66189"/>
                    <a:pt x="34364" y="65747"/>
                  </a:cubicBezTo>
                  <a:lnTo>
                    <a:pt x="1228" y="29442"/>
                  </a:lnTo>
                  <a:cubicBezTo>
                    <a:pt x="845" y="29020"/>
                    <a:pt x="647" y="28479"/>
                    <a:pt x="674" y="27911"/>
                  </a:cubicBezTo>
                  <a:cubicBezTo>
                    <a:pt x="700" y="27343"/>
                    <a:pt x="951" y="26815"/>
                    <a:pt x="1373" y="26419"/>
                  </a:cubicBezTo>
                  <a:lnTo>
                    <a:pt x="27011" y="3026"/>
                  </a:lnTo>
                  <a:cubicBezTo>
                    <a:pt x="27697" y="2392"/>
                    <a:pt x="28490" y="1917"/>
                    <a:pt x="29361" y="1600"/>
                  </a:cubicBezTo>
                  <a:lnTo>
                    <a:pt x="31711" y="742"/>
                  </a:lnTo>
                  <a:cubicBezTo>
                    <a:pt x="31909" y="676"/>
                    <a:pt x="32120" y="650"/>
                    <a:pt x="32318" y="650"/>
                  </a:cubicBezTo>
                  <a:close/>
                  <a:moveTo>
                    <a:pt x="32327" y="0"/>
                  </a:moveTo>
                  <a:cubicBezTo>
                    <a:pt x="32051" y="0"/>
                    <a:pt x="31772" y="44"/>
                    <a:pt x="31500" y="135"/>
                  </a:cubicBezTo>
                  <a:lnTo>
                    <a:pt x="29136" y="993"/>
                  </a:lnTo>
                  <a:cubicBezTo>
                    <a:pt x="28186" y="1336"/>
                    <a:pt x="27328" y="1864"/>
                    <a:pt x="26575" y="2551"/>
                  </a:cubicBezTo>
                  <a:lnTo>
                    <a:pt x="938" y="25944"/>
                  </a:lnTo>
                  <a:cubicBezTo>
                    <a:pt x="383" y="26459"/>
                    <a:pt x="66" y="27132"/>
                    <a:pt x="27" y="27871"/>
                  </a:cubicBezTo>
                  <a:cubicBezTo>
                    <a:pt x="0" y="28624"/>
                    <a:pt x="251" y="29324"/>
                    <a:pt x="753" y="29878"/>
                  </a:cubicBezTo>
                  <a:lnTo>
                    <a:pt x="33889" y="66170"/>
                  </a:lnTo>
                  <a:cubicBezTo>
                    <a:pt x="34430" y="66764"/>
                    <a:pt x="35183" y="67080"/>
                    <a:pt x="35948" y="67080"/>
                  </a:cubicBezTo>
                  <a:cubicBezTo>
                    <a:pt x="36239" y="67080"/>
                    <a:pt x="36529" y="67028"/>
                    <a:pt x="36807" y="66935"/>
                  </a:cubicBezTo>
                  <a:cubicBezTo>
                    <a:pt x="37176" y="66816"/>
                    <a:pt x="37519" y="66618"/>
                    <a:pt x="37810" y="66354"/>
                  </a:cubicBezTo>
                  <a:lnTo>
                    <a:pt x="62972" y="43397"/>
                  </a:lnTo>
                  <a:cubicBezTo>
                    <a:pt x="63513" y="42895"/>
                    <a:pt x="63830" y="42209"/>
                    <a:pt x="63870" y="41469"/>
                  </a:cubicBezTo>
                  <a:cubicBezTo>
                    <a:pt x="63870" y="41390"/>
                    <a:pt x="63870" y="41311"/>
                    <a:pt x="63870" y="41218"/>
                  </a:cubicBezTo>
                  <a:cubicBezTo>
                    <a:pt x="63830" y="40571"/>
                    <a:pt x="63579" y="39964"/>
                    <a:pt x="63144" y="39476"/>
                  </a:cubicBezTo>
                  <a:lnTo>
                    <a:pt x="40754" y="14960"/>
                  </a:lnTo>
                  <a:cubicBezTo>
                    <a:pt x="40622" y="14802"/>
                    <a:pt x="40595" y="14591"/>
                    <a:pt x="40675" y="14406"/>
                  </a:cubicBezTo>
                  <a:lnTo>
                    <a:pt x="41955" y="11686"/>
                  </a:lnTo>
                  <a:cubicBezTo>
                    <a:pt x="42417" y="10723"/>
                    <a:pt x="42246" y="9587"/>
                    <a:pt x="41520" y="8808"/>
                  </a:cubicBezTo>
                  <a:cubicBezTo>
                    <a:pt x="41520" y="8808"/>
                    <a:pt x="41520" y="8808"/>
                    <a:pt x="41520" y="8795"/>
                  </a:cubicBezTo>
                  <a:lnTo>
                    <a:pt x="34272" y="861"/>
                  </a:lnTo>
                  <a:cubicBezTo>
                    <a:pt x="33764" y="306"/>
                    <a:pt x="33056" y="0"/>
                    <a:pt x="3232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021;p41"/>
            <p:cNvSpPr/>
            <p:nvPr/>
          </p:nvSpPr>
          <p:spPr>
            <a:xfrm>
              <a:off x="4372448" y="1860326"/>
              <a:ext cx="604685" cy="676339"/>
            </a:xfrm>
            <a:custGeom>
              <a:avLst/>
              <a:gdLst/>
              <a:ahLst/>
              <a:cxnLst/>
              <a:rect l="l" t="t" r="r" b="b"/>
              <a:pathLst>
                <a:path w="52490" h="58710" extrusionOk="0">
                  <a:moveTo>
                    <a:pt x="34285" y="1"/>
                  </a:moveTo>
                  <a:cubicBezTo>
                    <a:pt x="34184" y="1"/>
                    <a:pt x="34081" y="20"/>
                    <a:pt x="33981" y="60"/>
                  </a:cubicBezTo>
                  <a:lnTo>
                    <a:pt x="634" y="13170"/>
                  </a:lnTo>
                  <a:cubicBezTo>
                    <a:pt x="198" y="13328"/>
                    <a:pt x="0" y="13803"/>
                    <a:pt x="159" y="14239"/>
                  </a:cubicBezTo>
                  <a:lnTo>
                    <a:pt x="17440" y="58187"/>
                  </a:lnTo>
                  <a:cubicBezTo>
                    <a:pt x="17571" y="58510"/>
                    <a:pt x="17879" y="58709"/>
                    <a:pt x="18205" y="58709"/>
                  </a:cubicBezTo>
                  <a:cubicBezTo>
                    <a:pt x="18306" y="58709"/>
                    <a:pt x="18409" y="58690"/>
                    <a:pt x="18509" y="58649"/>
                  </a:cubicBezTo>
                  <a:lnTo>
                    <a:pt x="51869" y="45540"/>
                  </a:lnTo>
                  <a:cubicBezTo>
                    <a:pt x="52292" y="45382"/>
                    <a:pt x="52490" y="44893"/>
                    <a:pt x="52332" y="44471"/>
                  </a:cubicBezTo>
                  <a:lnTo>
                    <a:pt x="35051" y="522"/>
                  </a:lnTo>
                  <a:cubicBezTo>
                    <a:pt x="34920" y="200"/>
                    <a:pt x="34612" y="1"/>
                    <a:pt x="34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022;p41"/>
            <p:cNvSpPr/>
            <p:nvPr/>
          </p:nvSpPr>
          <p:spPr>
            <a:xfrm>
              <a:off x="4372448" y="2007892"/>
              <a:ext cx="604685" cy="528733"/>
            </a:xfrm>
            <a:custGeom>
              <a:avLst/>
              <a:gdLst/>
              <a:ahLst/>
              <a:cxnLst/>
              <a:rect l="l" t="t" r="r" b="b"/>
              <a:pathLst>
                <a:path w="52490" h="45897" extrusionOk="0">
                  <a:moveTo>
                    <a:pt x="1532" y="0"/>
                  </a:moveTo>
                  <a:lnTo>
                    <a:pt x="634" y="357"/>
                  </a:lnTo>
                  <a:cubicBezTo>
                    <a:pt x="198" y="515"/>
                    <a:pt x="0" y="990"/>
                    <a:pt x="159" y="1426"/>
                  </a:cubicBezTo>
                  <a:lnTo>
                    <a:pt x="17440" y="45374"/>
                  </a:lnTo>
                  <a:cubicBezTo>
                    <a:pt x="17571" y="45697"/>
                    <a:pt x="17879" y="45896"/>
                    <a:pt x="18205" y="45896"/>
                  </a:cubicBezTo>
                  <a:cubicBezTo>
                    <a:pt x="18306" y="45896"/>
                    <a:pt x="18409" y="45877"/>
                    <a:pt x="18509" y="45836"/>
                  </a:cubicBezTo>
                  <a:lnTo>
                    <a:pt x="51869" y="32727"/>
                  </a:lnTo>
                  <a:cubicBezTo>
                    <a:pt x="52292" y="32569"/>
                    <a:pt x="52490" y="32080"/>
                    <a:pt x="52332" y="31658"/>
                  </a:cubicBezTo>
                  <a:lnTo>
                    <a:pt x="51896" y="30549"/>
                  </a:lnTo>
                  <a:cubicBezTo>
                    <a:pt x="51196" y="30292"/>
                    <a:pt x="50476" y="30186"/>
                    <a:pt x="49746" y="30186"/>
                  </a:cubicBezTo>
                  <a:cubicBezTo>
                    <a:pt x="47586" y="30186"/>
                    <a:pt x="45341" y="31116"/>
                    <a:pt x="43288" y="31816"/>
                  </a:cubicBezTo>
                  <a:cubicBezTo>
                    <a:pt x="35090" y="34598"/>
                    <a:pt x="28999" y="38165"/>
                    <a:pt x="24369" y="38165"/>
                  </a:cubicBezTo>
                  <a:cubicBezTo>
                    <a:pt x="22758" y="38165"/>
                    <a:pt x="21325" y="37733"/>
                    <a:pt x="20040" y="36688"/>
                  </a:cubicBezTo>
                  <a:cubicBezTo>
                    <a:pt x="16582" y="33889"/>
                    <a:pt x="15539" y="29229"/>
                    <a:pt x="13941" y="25281"/>
                  </a:cubicBezTo>
                  <a:cubicBezTo>
                    <a:pt x="6416" y="6680"/>
                    <a:pt x="6548" y="5162"/>
                    <a:pt x="4238" y="1862"/>
                  </a:cubicBezTo>
                  <a:cubicBezTo>
                    <a:pt x="3565" y="911"/>
                    <a:pt x="2601" y="277"/>
                    <a:pt x="1532" y="0"/>
                  </a:cubicBezTo>
                  <a:close/>
                </a:path>
              </a:pathLst>
            </a:custGeom>
            <a:solidFill>
              <a:srgbClr val="381A40">
                <a:alpha val="227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1023;p41"/>
            <p:cNvSpPr/>
            <p:nvPr/>
          </p:nvSpPr>
          <p:spPr>
            <a:xfrm>
              <a:off x="4511719" y="2266989"/>
              <a:ext cx="24192" cy="21266"/>
            </a:xfrm>
            <a:custGeom>
              <a:avLst/>
              <a:gdLst/>
              <a:ahLst/>
              <a:cxnLst/>
              <a:rect l="l" t="t" r="r" b="b"/>
              <a:pathLst>
                <a:path w="2100" h="1846" extrusionOk="0">
                  <a:moveTo>
                    <a:pt x="1054" y="0"/>
                  </a:moveTo>
                  <a:cubicBezTo>
                    <a:pt x="941" y="0"/>
                    <a:pt x="825" y="21"/>
                    <a:pt x="713" y="65"/>
                  </a:cubicBezTo>
                  <a:cubicBezTo>
                    <a:pt x="224" y="250"/>
                    <a:pt x="0" y="791"/>
                    <a:pt x="185" y="1266"/>
                  </a:cubicBezTo>
                  <a:cubicBezTo>
                    <a:pt x="326" y="1629"/>
                    <a:pt x="675" y="1846"/>
                    <a:pt x="1043" y="1846"/>
                  </a:cubicBezTo>
                  <a:cubicBezTo>
                    <a:pt x="1158" y="1846"/>
                    <a:pt x="1274" y="1825"/>
                    <a:pt x="1386" y="1781"/>
                  </a:cubicBezTo>
                  <a:cubicBezTo>
                    <a:pt x="1861" y="1596"/>
                    <a:pt x="2099" y="1055"/>
                    <a:pt x="1914" y="580"/>
                  </a:cubicBezTo>
                  <a:cubicBezTo>
                    <a:pt x="1763" y="217"/>
                    <a:pt x="1420" y="0"/>
                    <a:pt x="1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1024;p41"/>
            <p:cNvSpPr/>
            <p:nvPr/>
          </p:nvSpPr>
          <p:spPr>
            <a:xfrm>
              <a:off x="4529650" y="2312769"/>
              <a:ext cx="24192" cy="21381"/>
            </a:xfrm>
            <a:custGeom>
              <a:avLst/>
              <a:gdLst/>
              <a:ahLst/>
              <a:cxnLst/>
              <a:rect l="l" t="t" r="r" b="b"/>
              <a:pathLst>
                <a:path w="2100" h="1856" extrusionOk="0">
                  <a:moveTo>
                    <a:pt x="1047" y="1"/>
                  </a:moveTo>
                  <a:cubicBezTo>
                    <a:pt x="936" y="1"/>
                    <a:pt x="823" y="21"/>
                    <a:pt x="714" y="64"/>
                  </a:cubicBezTo>
                  <a:cubicBezTo>
                    <a:pt x="238" y="248"/>
                    <a:pt x="1" y="790"/>
                    <a:pt x="186" y="1265"/>
                  </a:cubicBezTo>
                  <a:cubicBezTo>
                    <a:pt x="338" y="1631"/>
                    <a:pt x="686" y="1856"/>
                    <a:pt x="1055" y="1856"/>
                  </a:cubicBezTo>
                  <a:cubicBezTo>
                    <a:pt x="1165" y="1856"/>
                    <a:pt x="1277" y="1836"/>
                    <a:pt x="1387" y="1793"/>
                  </a:cubicBezTo>
                  <a:cubicBezTo>
                    <a:pt x="1862" y="1608"/>
                    <a:pt x="2100" y="1067"/>
                    <a:pt x="1915" y="592"/>
                  </a:cubicBezTo>
                  <a:cubicBezTo>
                    <a:pt x="1773" y="226"/>
                    <a:pt x="1419" y="1"/>
                    <a:pt x="10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1025;p41"/>
            <p:cNvSpPr/>
            <p:nvPr/>
          </p:nvSpPr>
          <p:spPr>
            <a:xfrm>
              <a:off x="4547743" y="2358663"/>
              <a:ext cx="24192" cy="21277"/>
            </a:xfrm>
            <a:custGeom>
              <a:avLst/>
              <a:gdLst/>
              <a:ahLst/>
              <a:cxnLst/>
              <a:rect l="l" t="t" r="r" b="b"/>
              <a:pathLst>
                <a:path w="2100" h="1847" extrusionOk="0">
                  <a:moveTo>
                    <a:pt x="1055" y="1"/>
                  </a:moveTo>
                  <a:cubicBezTo>
                    <a:pt x="942" y="1"/>
                    <a:pt x="826" y="22"/>
                    <a:pt x="714" y="65"/>
                  </a:cubicBezTo>
                  <a:cubicBezTo>
                    <a:pt x="238" y="250"/>
                    <a:pt x="1" y="792"/>
                    <a:pt x="186" y="1267"/>
                  </a:cubicBezTo>
                  <a:cubicBezTo>
                    <a:pt x="327" y="1630"/>
                    <a:pt x="675" y="1846"/>
                    <a:pt x="1044" y="1846"/>
                  </a:cubicBezTo>
                  <a:cubicBezTo>
                    <a:pt x="1158" y="1846"/>
                    <a:pt x="1274" y="1825"/>
                    <a:pt x="1387" y="1782"/>
                  </a:cubicBezTo>
                  <a:cubicBezTo>
                    <a:pt x="1862" y="1597"/>
                    <a:pt x="2100" y="1056"/>
                    <a:pt x="1915" y="580"/>
                  </a:cubicBezTo>
                  <a:cubicBezTo>
                    <a:pt x="1764" y="218"/>
                    <a:pt x="1420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1026;p41"/>
            <p:cNvSpPr/>
            <p:nvPr/>
          </p:nvSpPr>
          <p:spPr>
            <a:xfrm>
              <a:off x="4565686" y="2404455"/>
              <a:ext cx="24192" cy="21381"/>
            </a:xfrm>
            <a:custGeom>
              <a:avLst/>
              <a:gdLst/>
              <a:ahLst/>
              <a:cxnLst/>
              <a:rect l="l" t="t" r="r" b="b"/>
              <a:pathLst>
                <a:path w="2100" h="1856" extrusionOk="0">
                  <a:moveTo>
                    <a:pt x="1047" y="0"/>
                  </a:moveTo>
                  <a:cubicBezTo>
                    <a:pt x="936" y="0"/>
                    <a:pt x="823" y="21"/>
                    <a:pt x="713" y="63"/>
                  </a:cubicBezTo>
                  <a:cubicBezTo>
                    <a:pt x="238" y="248"/>
                    <a:pt x="1" y="789"/>
                    <a:pt x="185" y="1265"/>
                  </a:cubicBezTo>
                  <a:cubicBezTo>
                    <a:pt x="338" y="1630"/>
                    <a:pt x="686" y="1855"/>
                    <a:pt x="1055" y="1855"/>
                  </a:cubicBezTo>
                  <a:cubicBezTo>
                    <a:pt x="1165" y="1855"/>
                    <a:pt x="1277" y="1835"/>
                    <a:pt x="1387" y="1793"/>
                  </a:cubicBezTo>
                  <a:cubicBezTo>
                    <a:pt x="1862" y="1608"/>
                    <a:pt x="2100" y="1067"/>
                    <a:pt x="1915" y="591"/>
                  </a:cubicBezTo>
                  <a:cubicBezTo>
                    <a:pt x="1773" y="225"/>
                    <a:pt x="1419" y="0"/>
                    <a:pt x="1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1027;p41"/>
            <p:cNvSpPr/>
            <p:nvPr/>
          </p:nvSpPr>
          <p:spPr>
            <a:xfrm>
              <a:off x="4583778" y="2450350"/>
              <a:ext cx="24192" cy="21266"/>
            </a:xfrm>
            <a:custGeom>
              <a:avLst/>
              <a:gdLst/>
              <a:ahLst/>
              <a:cxnLst/>
              <a:rect l="l" t="t" r="r" b="b"/>
              <a:pathLst>
                <a:path w="2100" h="1846" extrusionOk="0">
                  <a:moveTo>
                    <a:pt x="1055" y="1"/>
                  </a:moveTo>
                  <a:cubicBezTo>
                    <a:pt x="941" y="1"/>
                    <a:pt x="826" y="21"/>
                    <a:pt x="713" y="65"/>
                  </a:cubicBezTo>
                  <a:cubicBezTo>
                    <a:pt x="238" y="250"/>
                    <a:pt x="1" y="791"/>
                    <a:pt x="185" y="1266"/>
                  </a:cubicBezTo>
                  <a:cubicBezTo>
                    <a:pt x="326" y="1629"/>
                    <a:pt x="675" y="1846"/>
                    <a:pt x="1044" y="1846"/>
                  </a:cubicBezTo>
                  <a:cubicBezTo>
                    <a:pt x="1158" y="1846"/>
                    <a:pt x="1274" y="1825"/>
                    <a:pt x="1387" y="1781"/>
                  </a:cubicBezTo>
                  <a:cubicBezTo>
                    <a:pt x="1862" y="1596"/>
                    <a:pt x="2100" y="1055"/>
                    <a:pt x="1915" y="580"/>
                  </a:cubicBezTo>
                  <a:cubicBezTo>
                    <a:pt x="1764" y="217"/>
                    <a:pt x="1420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1028;p41"/>
            <p:cNvSpPr/>
            <p:nvPr/>
          </p:nvSpPr>
          <p:spPr>
            <a:xfrm>
              <a:off x="4705106" y="2190908"/>
              <a:ext cx="24192" cy="21324"/>
            </a:xfrm>
            <a:custGeom>
              <a:avLst/>
              <a:gdLst/>
              <a:ahLst/>
              <a:cxnLst/>
              <a:rect l="l" t="t" r="r" b="b"/>
              <a:pathLst>
                <a:path w="2100" h="1851" extrusionOk="0">
                  <a:moveTo>
                    <a:pt x="1062" y="0"/>
                  </a:moveTo>
                  <a:cubicBezTo>
                    <a:pt x="946" y="0"/>
                    <a:pt x="828" y="22"/>
                    <a:pt x="713" y="70"/>
                  </a:cubicBezTo>
                  <a:cubicBezTo>
                    <a:pt x="238" y="255"/>
                    <a:pt x="0" y="783"/>
                    <a:pt x="185" y="1271"/>
                  </a:cubicBezTo>
                  <a:cubicBezTo>
                    <a:pt x="336" y="1634"/>
                    <a:pt x="680" y="1851"/>
                    <a:pt x="1045" y="1851"/>
                  </a:cubicBezTo>
                  <a:cubicBezTo>
                    <a:pt x="1159" y="1851"/>
                    <a:pt x="1274" y="1830"/>
                    <a:pt x="1387" y="1786"/>
                  </a:cubicBezTo>
                  <a:cubicBezTo>
                    <a:pt x="1862" y="1601"/>
                    <a:pt x="2100" y="1060"/>
                    <a:pt x="1915" y="585"/>
                  </a:cubicBezTo>
                  <a:cubicBezTo>
                    <a:pt x="1774" y="224"/>
                    <a:pt x="1428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1029;p41"/>
            <p:cNvSpPr/>
            <p:nvPr/>
          </p:nvSpPr>
          <p:spPr>
            <a:xfrm>
              <a:off x="4723199" y="2236757"/>
              <a:ext cx="24192" cy="21370"/>
            </a:xfrm>
            <a:custGeom>
              <a:avLst/>
              <a:gdLst/>
              <a:ahLst/>
              <a:cxnLst/>
              <a:rect l="l" t="t" r="r" b="b"/>
              <a:pathLst>
                <a:path w="2100" h="1855" extrusionOk="0">
                  <a:moveTo>
                    <a:pt x="1039" y="0"/>
                  </a:moveTo>
                  <a:cubicBezTo>
                    <a:pt x="927" y="0"/>
                    <a:pt x="813" y="20"/>
                    <a:pt x="700" y="63"/>
                  </a:cubicBezTo>
                  <a:cubicBezTo>
                    <a:pt x="225" y="248"/>
                    <a:pt x="0" y="789"/>
                    <a:pt x="185" y="1264"/>
                  </a:cubicBezTo>
                  <a:cubicBezTo>
                    <a:pt x="328" y="1630"/>
                    <a:pt x="681" y="1855"/>
                    <a:pt x="1053" y="1855"/>
                  </a:cubicBezTo>
                  <a:cubicBezTo>
                    <a:pt x="1164" y="1855"/>
                    <a:pt x="1277" y="1835"/>
                    <a:pt x="1387" y="1792"/>
                  </a:cubicBezTo>
                  <a:cubicBezTo>
                    <a:pt x="1862" y="1594"/>
                    <a:pt x="2100" y="1066"/>
                    <a:pt x="1901" y="591"/>
                  </a:cubicBezTo>
                  <a:cubicBezTo>
                    <a:pt x="1759" y="225"/>
                    <a:pt x="141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1030;p41"/>
            <p:cNvSpPr/>
            <p:nvPr/>
          </p:nvSpPr>
          <p:spPr>
            <a:xfrm>
              <a:off x="4741142" y="2282583"/>
              <a:ext cx="24192" cy="21335"/>
            </a:xfrm>
            <a:custGeom>
              <a:avLst/>
              <a:gdLst/>
              <a:ahLst/>
              <a:cxnLst/>
              <a:rect l="l" t="t" r="r" b="b"/>
              <a:pathLst>
                <a:path w="2100" h="1852" extrusionOk="0">
                  <a:moveTo>
                    <a:pt x="1061" y="1"/>
                  </a:moveTo>
                  <a:cubicBezTo>
                    <a:pt x="945" y="1"/>
                    <a:pt x="827" y="23"/>
                    <a:pt x="713" y="71"/>
                  </a:cubicBezTo>
                  <a:cubicBezTo>
                    <a:pt x="238" y="255"/>
                    <a:pt x="0" y="784"/>
                    <a:pt x="185" y="1272"/>
                  </a:cubicBezTo>
                  <a:cubicBezTo>
                    <a:pt x="336" y="1635"/>
                    <a:pt x="680" y="1851"/>
                    <a:pt x="1045" y="1851"/>
                  </a:cubicBezTo>
                  <a:cubicBezTo>
                    <a:pt x="1159" y="1851"/>
                    <a:pt x="1274" y="1831"/>
                    <a:pt x="1386" y="1787"/>
                  </a:cubicBezTo>
                  <a:cubicBezTo>
                    <a:pt x="1862" y="1602"/>
                    <a:pt x="2099" y="1061"/>
                    <a:pt x="1914" y="586"/>
                  </a:cubicBezTo>
                  <a:cubicBezTo>
                    <a:pt x="1774" y="225"/>
                    <a:pt x="1428" y="1"/>
                    <a:pt x="1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1031;p41"/>
            <p:cNvSpPr/>
            <p:nvPr/>
          </p:nvSpPr>
          <p:spPr>
            <a:xfrm>
              <a:off x="4759234" y="2328432"/>
              <a:ext cx="24192" cy="21381"/>
            </a:xfrm>
            <a:custGeom>
              <a:avLst/>
              <a:gdLst/>
              <a:ahLst/>
              <a:cxnLst/>
              <a:rect l="l" t="t" r="r" b="b"/>
              <a:pathLst>
                <a:path w="2100" h="1856" extrusionOk="0">
                  <a:moveTo>
                    <a:pt x="1045" y="1"/>
                  </a:moveTo>
                  <a:cubicBezTo>
                    <a:pt x="935" y="1"/>
                    <a:pt x="823" y="21"/>
                    <a:pt x="713" y="63"/>
                  </a:cubicBezTo>
                  <a:cubicBezTo>
                    <a:pt x="225" y="248"/>
                    <a:pt x="0" y="789"/>
                    <a:pt x="185" y="1265"/>
                  </a:cubicBezTo>
                  <a:cubicBezTo>
                    <a:pt x="327" y="1630"/>
                    <a:pt x="681" y="1856"/>
                    <a:pt x="1053" y="1856"/>
                  </a:cubicBezTo>
                  <a:cubicBezTo>
                    <a:pt x="1164" y="1856"/>
                    <a:pt x="1277" y="1835"/>
                    <a:pt x="1386" y="1793"/>
                  </a:cubicBezTo>
                  <a:cubicBezTo>
                    <a:pt x="1862" y="1595"/>
                    <a:pt x="2099" y="1067"/>
                    <a:pt x="1901" y="591"/>
                  </a:cubicBezTo>
                  <a:cubicBezTo>
                    <a:pt x="1759" y="226"/>
                    <a:pt x="1413" y="1"/>
                    <a:pt x="10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1032;p41"/>
            <p:cNvSpPr/>
            <p:nvPr/>
          </p:nvSpPr>
          <p:spPr>
            <a:xfrm>
              <a:off x="4777177" y="2374269"/>
              <a:ext cx="24192" cy="21324"/>
            </a:xfrm>
            <a:custGeom>
              <a:avLst/>
              <a:gdLst/>
              <a:ahLst/>
              <a:cxnLst/>
              <a:rect l="l" t="t" r="r" b="b"/>
              <a:pathLst>
                <a:path w="2100" h="1851" extrusionOk="0">
                  <a:moveTo>
                    <a:pt x="1061" y="0"/>
                  </a:moveTo>
                  <a:cubicBezTo>
                    <a:pt x="945" y="0"/>
                    <a:pt x="827" y="23"/>
                    <a:pt x="713" y="70"/>
                  </a:cubicBezTo>
                  <a:cubicBezTo>
                    <a:pt x="238" y="255"/>
                    <a:pt x="0" y="783"/>
                    <a:pt x="185" y="1258"/>
                  </a:cubicBezTo>
                  <a:cubicBezTo>
                    <a:pt x="336" y="1632"/>
                    <a:pt x="680" y="1851"/>
                    <a:pt x="1046" y="1851"/>
                  </a:cubicBezTo>
                  <a:cubicBezTo>
                    <a:pt x="1159" y="1851"/>
                    <a:pt x="1274" y="1830"/>
                    <a:pt x="1386" y="1786"/>
                  </a:cubicBezTo>
                  <a:cubicBezTo>
                    <a:pt x="1861" y="1602"/>
                    <a:pt x="2099" y="1060"/>
                    <a:pt x="1914" y="585"/>
                  </a:cubicBezTo>
                  <a:cubicBezTo>
                    <a:pt x="1774" y="224"/>
                    <a:pt x="1428" y="0"/>
                    <a:pt x="10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1033;p41"/>
            <p:cNvSpPr/>
            <p:nvPr/>
          </p:nvSpPr>
          <p:spPr>
            <a:xfrm>
              <a:off x="4491645" y="2190505"/>
              <a:ext cx="125176" cy="60676"/>
            </a:xfrm>
            <a:custGeom>
              <a:avLst/>
              <a:gdLst/>
              <a:ahLst/>
              <a:cxnLst/>
              <a:rect l="l" t="t" r="r" b="b"/>
              <a:pathLst>
                <a:path w="10866" h="5267" extrusionOk="0">
                  <a:moveTo>
                    <a:pt x="9865" y="1"/>
                  </a:moveTo>
                  <a:cubicBezTo>
                    <a:pt x="9755" y="1"/>
                    <a:pt x="9642" y="22"/>
                    <a:pt x="9532" y="65"/>
                  </a:cubicBezTo>
                  <a:lnTo>
                    <a:pt x="674" y="3537"/>
                  </a:lnTo>
                  <a:cubicBezTo>
                    <a:pt x="225" y="3722"/>
                    <a:pt x="0" y="4237"/>
                    <a:pt x="172" y="4699"/>
                  </a:cubicBezTo>
                  <a:cubicBezTo>
                    <a:pt x="317" y="5056"/>
                    <a:pt x="647" y="5267"/>
                    <a:pt x="1004" y="5267"/>
                  </a:cubicBezTo>
                  <a:cubicBezTo>
                    <a:pt x="1109" y="5267"/>
                    <a:pt x="1228" y="5240"/>
                    <a:pt x="1334" y="5201"/>
                  </a:cubicBezTo>
                  <a:lnTo>
                    <a:pt x="10192" y="1716"/>
                  </a:lnTo>
                  <a:cubicBezTo>
                    <a:pt x="10641" y="1544"/>
                    <a:pt x="10865" y="1029"/>
                    <a:pt x="10694" y="567"/>
                  </a:cubicBezTo>
                  <a:cubicBezTo>
                    <a:pt x="10553" y="215"/>
                    <a:pt x="10220" y="1"/>
                    <a:pt x="98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1034;p41"/>
            <p:cNvSpPr/>
            <p:nvPr/>
          </p:nvSpPr>
          <p:spPr>
            <a:xfrm>
              <a:off x="4685033" y="2114412"/>
              <a:ext cx="125326" cy="60756"/>
            </a:xfrm>
            <a:custGeom>
              <a:avLst/>
              <a:gdLst/>
              <a:ahLst/>
              <a:cxnLst/>
              <a:rect l="l" t="t" r="r" b="b"/>
              <a:pathLst>
                <a:path w="10879" h="5274" extrusionOk="0">
                  <a:moveTo>
                    <a:pt x="9851" y="1"/>
                  </a:moveTo>
                  <a:cubicBezTo>
                    <a:pt x="9745" y="1"/>
                    <a:pt x="9637" y="19"/>
                    <a:pt x="9532" y="58"/>
                  </a:cubicBezTo>
                  <a:lnTo>
                    <a:pt x="687" y="3544"/>
                  </a:lnTo>
                  <a:cubicBezTo>
                    <a:pt x="225" y="3728"/>
                    <a:pt x="1" y="4243"/>
                    <a:pt x="186" y="4705"/>
                  </a:cubicBezTo>
                  <a:cubicBezTo>
                    <a:pt x="318" y="5049"/>
                    <a:pt x="661" y="5273"/>
                    <a:pt x="1017" y="5273"/>
                  </a:cubicBezTo>
                  <a:cubicBezTo>
                    <a:pt x="1123" y="5273"/>
                    <a:pt x="1229" y="5247"/>
                    <a:pt x="1334" y="5207"/>
                  </a:cubicBezTo>
                  <a:lnTo>
                    <a:pt x="10192" y="1722"/>
                  </a:lnTo>
                  <a:cubicBezTo>
                    <a:pt x="10655" y="1550"/>
                    <a:pt x="10879" y="1022"/>
                    <a:pt x="10694" y="573"/>
                  </a:cubicBezTo>
                  <a:cubicBezTo>
                    <a:pt x="10551" y="216"/>
                    <a:pt x="10211" y="1"/>
                    <a:pt x="98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1035;p41"/>
            <p:cNvSpPr/>
            <p:nvPr/>
          </p:nvSpPr>
          <p:spPr>
            <a:xfrm>
              <a:off x="4621944" y="1954085"/>
              <a:ext cx="125326" cy="60676"/>
            </a:xfrm>
            <a:custGeom>
              <a:avLst/>
              <a:gdLst/>
              <a:ahLst/>
              <a:cxnLst/>
              <a:rect l="l" t="t" r="r" b="b"/>
              <a:pathLst>
                <a:path w="10879" h="5267" extrusionOk="0">
                  <a:moveTo>
                    <a:pt x="9878" y="0"/>
                  </a:moveTo>
                  <a:cubicBezTo>
                    <a:pt x="9768" y="0"/>
                    <a:pt x="9655" y="21"/>
                    <a:pt x="9545" y="65"/>
                  </a:cubicBezTo>
                  <a:lnTo>
                    <a:pt x="687" y="3537"/>
                  </a:lnTo>
                  <a:cubicBezTo>
                    <a:pt x="225" y="3722"/>
                    <a:pt x="0" y="4237"/>
                    <a:pt x="185" y="4699"/>
                  </a:cubicBezTo>
                  <a:cubicBezTo>
                    <a:pt x="330" y="5055"/>
                    <a:pt x="660" y="5266"/>
                    <a:pt x="1017" y="5266"/>
                  </a:cubicBezTo>
                  <a:cubicBezTo>
                    <a:pt x="1122" y="5266"/>
                    <a:pt x="1241" y="5240"/>
                    <a:pt x="1347" y="5200"/>
                  </a:cubicBezTo>
                  <a:lnTo>
                    <a:pt x="10192" y="1728"/>
                  </a:lnTo>
                  <a:cubicBezTo>
                    <a:pt x="10654" y="1543"/>
                    <a:pt x="10878" y="1029"/>
                    <a:pt x="10707" y="567"/>
                  </a:cubicBezTo>
                  <a:cubicBezTo>
                    <a:pt x="10566" y="214"/>
                    <a:pt x="10233" y="0"/>
                    <a:pt x="98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1036;p41"/>
            <p:cNvSpPr/>
            <p:nvPr/>
          </p:nvSpPr>
          <p:spPr>
            <a:xfrm>
              <a:off x="4441467" y="2013052"/>
              <a:ext cx="171867" cy="157905"/>
            </a:xfrm>
            <a:custGeom>
              <a:avLst/>
              <a:gdLst/>
              <a:ahLst/>
              <a:cxnLst/>
              <a:rect l="l" t="t" r="r" b="b"/>
              <a:pathLst>
                <a:path w="14919" h="13707" extrusionOk="0">
                  <a:moveTo>
                    <a:pt x="7756" y="0"/>
                  </a:moveTo>
                  <a:cubicBezTo>
                    <a:pt x="6924" y="0"/>
                    <a:pt x="6079" y="153"/>
                    <a:pt x="5255" y="476"/>
                  </a:cubicBezTo>
                  <a:cubicBezTo>
                    <a:pt x="1743" y="1863"/>
                    <a:pt x="1" y="5836"/>
                    <a:pt x="1387" y="9361"/>
                  </a:cubicBezTo>
                  <a:cubicBezTo>
                    <a:pt x="2166" y="11341"/>
                    <a:pt x="3777" y="12754"/>
                    <a:pt x="5651" y="13374"/>
                  </a:cubicBezTo>
                  <a:cubicBezTo>
                    <a:pt x="5691" y="13388"/>
                    <a:pt x="5730" y="13401"/>
                    <a:pt x="5783" y="13414"/>
                  </a:cubicBezTo>
                  <a:cubicBezTo>
                    <a:pt x="6420" y="13604"/>
                    <a:pt x="7092" y="13706"/>
                    <a:pt x="7775" y="13706"/>
                  </a:cubicBezTo>
                  <a:cubicBezTo>
                    <a:pt x="8606" y="13706"/>
                    <a:pt x="9453" y="13555"/>
                    <a:pt x="10272" y="13229"/>
                  </a:cubicBezTo>
                  <a:cubicBezTo>
                    <a:pt x="11803" y="12622"/>
                    <a:pt x="13004" y="11526"/>
                    <a:pt x="13744" y="10180"/>
                  </a:cubicBezTo>
                  <a:cubicBezTo>
                    <a:pt x="14707" y="8463"/>
                    <a:pt x="14919" y="6338"/>
                    <a:pt x="14140" y="4344"/>
                  </a:cubicBezTo>
                  <a:cubicBezTo>
                    <a:pt x="13427" y="2536"/>
                    <a:pt x="12028" y="1202"/>
                    <a:pt x="10364" y="516"/>
                  </a:cubicBezTo>
                  <a:cubicBezTo>
                    <a:pt x="9540" y="180"/>
                    <a:pt x="8656" y="0"/>
                    <a:pt x="7756" y="0"/>
                  </a:cubicBezTo>
                  <a:close/>
                </a:path>
              </a:pathLst>
            </a:custGeom>
            <a:solidFill>
              <a:srgbClr val="00D5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1037;p41"/>
            <p:cNvSpPr/>
            <p:nvPr/>
          </p:nvSpPr>
          <p:spPr>
            <a:xfrm>
              <a:off x="4500766" y="2098231"/>
              <a:ext cx="99014" cy="72680"/>
            </a:xfrm>
            <a:custGeom>
              <a:avLst/>
              <a:gdLst/>
              <a:ahLst/>
              <a:cxnLst/>
              <a:rect l="l" t="t" r="r" b="b"/>
              <a:pathLst>
                <a:path w="8595" h="6309" extrusionOk="0">
                  <a:moveTo>
                    <a:pt x="4220" y="0"/>
                  </a:moveTo>
                  <a:cubicBezTo>
                    <a:pt x="3777" y="0"/>
                    <a:pt x="3339" y="80"/>
                    <a:pt x="2918" y="249"/>
                  </a:cubicBezTo>
                  <a:cubicBezTo>
                    <a:pt x="964" y="1015"/>
                    <a:pt x="0" y="3417"/>
                    <a:pt x="502" y="5978"/>
                  </a:cubicBezTo>
                  <a:cubicBezTo>
                    <a:pt x="542" y="5992"/>
                    <a:pt x="581" y="6005"/>
                    <a:pt x="621" y="6018"/>
                  </a:cubicBezTo>
                  <a:cubicBezTo>
                    <a:pt x="713" y="6044"/>
                    <a:pt x="806" y="6071"/>
                    <a:pt x="898" y="6084"/>
                  </a:cubicBezTo>
                  <a:cubicBezTo>
                    <a:pt x="991" y="6110"/>
                    <a:pt x="1083" y="6137"/>
                    <a:pt x="1162" y="6150"/>
                  </a:cubicBezTo>
                  <a:cubicBezTo>
                    <a:pt x="1532" y="6242"/>
                    <a:pt x="1902" y="6282"/>
                    <a:pt x="2284" y="6308"/>
                  </a:cubicBezTo>
                  <a:lnTo>
                    <a:pt x="2852" y="6308"/>
                  </a:lnTo>
                  <a:cubicBezTo>
                    <a:pt x="2944" y="6295"/>
                    <a:pt x="3037" y="6295"/>
                    <a:pt x="3129" y="6295"/>
                  </a:cubicBezTo>
                  <a:cubicBezTo>
                    <a:pt x="3222" y="6282"/>
                    <a:pt x="3327" y="6269"/>
                    <a:pt x="3420" y="6256"/>
                  </a:cubicBezTo>
                  <a:cubicBezTo>
                    <a:pt x="3591" y="6242"/>
                    <a:pt x="3776" y="6216"/>
                    <a:pt x="3948" y="6176"/>
                  </a:cubicBezTo>
                  <a:cubicBezTo>
                    <a:pt x="4146" y="6137"/>
                    <a:pt x="4344" y="6084"/>
                    <a:pt x="4542" y="6031"/>
                  </a:cubicBezTo>
                  <a:cubicBezTo>
                    <a:pt x="4608" y="6005"/>
                    <a:pt x="4687" y="5992"/>
                    <a:pt x="4766" y="5965"/>
                  </a:cubicBezTo>
                  <a:cubicBezTo>
                    <a:pt x="4885" y="5926"/>
                    <a:pt x="5004" y="5886"/>
                    <a:pt x="5123" y="5833"/>
                  </a:cubicBezTo>
                  <a:cubicBezTo>
                    <a:pt x="6654" y="5226"/>
                    <a:pt x="7855" y="4130"/>
                    <a:pt x="8595" y="2784"/>
                  </a:cubicBezTo>
                  <a:cubicBezTo>
                    <a:pt x="7987" y="1807"/>
                    <a:pt x="7169" y="1028"/>
                    <a:pt x="6298" y="552"/>
                  </a:cubicBezTo>
                  <a:cubicBezTo>
                    <a:pt x="5628" y="197"/>
                    <a:pt x="4918" y="0"/>
                    <a:pt x="4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1038;p41"/>
            <p:cNvSpPr/>
            <p:nvPr/>
          </p:nvSpPr>
          <p:spPr>
            <a:xfrm>
              <a:off x="4490885" y="2038631"/>
              <a:ext cx="58107" cy="51333"/>
            </a:xfrm>
            <a:custGeom>
              <a:avLst/>
              <a:gdLst/>
              <a:ahLst/>
              <a:cxnLst/>
              <a:rect l="l" t="t" r="r" b="b"/>
              <a:pathLst>
                <a:path w="5044" h="4456" extrusionOk="0">
                  <a:moveTo>
                    <a:pt x="2530" y="1"/>
                  </a:moveTo>
                  <a:cubicBezTo>
                    <a:pt x="2259" y="1"/>
                    <a:pt x="1983" y="51"/>
                    <a:pt x="1717" y="156"/>
                  </a:cubicBezTo>
                  <a:cubicBezTo>
                    <a:pt x="568" y="605"/>
                    <a:pt x="0" y="1899"/>
                    <a:pt x="449" y="3034"/>
                  </a:cubicBezTo>
                  <a:cubicBezTo>
                    <a:pt x="794" y="3916"/>
                    <a:pt x="1636" y="4455"/>
                    <a:pt x="2529" y="4455"/>
                  </a:cubicBezTo>
                  <a:cubicBezTo>
                    <a:pt x="2799" y="4455"/>
                    <a:pt x="3074" y="4406"/>
                    <a:pt x="3340" y="4302"/>
                  </a:cubicBezTo>
                  <a:cubicBezTo>
                    <a:pt x="4489" y="3853"/>
                    <a:pt x="5043" y="2559"/>
                    <a:pt x="4595" y="1411"/>
                  </a:cubicBezTo>
                  <a:cubicBezTo>
                    <a:pt x="4251" y="532"/>
                    <a:pt x="3413" y="1"/>
                    <a:pt x="25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1039;p41"/>
            <p:cNvSpPr/>
            <p:nvPr/>
          </p:nvSpPr>
          <p:spPr>
            <a:xfrm>
              <a:off x="4560826" y="2018983"/>
              <a:ext cx="52474" cy="111341"/>
            </a:xfrm>
            <a:custGeom>
              <a:avLst/>
              <a:gdLst/>
              <a:ahLst/>
              <a:cxnLst/>
              <a:rect l="l" t="t" r="r" b="b"/>
              <a:pathLst>
                <a:path w="4555" h="9665" extrusionOk="0">
                  <a:moveTo>
                    <a:pt x="0" y="1"/>
                  </a:moveTo>
                  <a:cubicBezTo>
                    <a:pt x="1030" y="2021"/>
                    <a:pt x="1914" y="4793"/>
                    <a:pt x="1083" y="7433"/>
                  </a:cubicBezTo>
                  <a:cubicBezTo>
                    <a:pt x="1954" y="7909"/>
                    <a:pt x="2772" y="8688"/>
                    <a:pt x="3380" y="9665"/>
                  </a:cubicBezTo>
                  <a:cubicBezTo>
                    <a:pt x="4343" y="7948"/>
                    <a:pt x="4555" y="5823"/>
                    <a:pt x="3776" y="3829"/>
                  </a:cubicBezTo>
                  <a:cubicBezTo>
                    <a:pt x="3063" y="2021"/>
                    <a:pt x="1664" y="687"/>
                    <a:pt x="0" y="1"/>
                  </a:cubicBezTo>
                  <a:close/>
                </a:path>
              </a:pathLst>
            </a:custGeom>
            <a:solidFill>
              <a:srgbClr val="381A40">
                <a:alpha val="227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1040;p41"/>
            <p:cNvSpPr/>
            <p:nvPr/>
          </p:nvSpPr>
          <p:spPr>
            <a:xfrm>
              <a:off x="4507907" y="2104588"/>
              <a:ext cx="91872" cy="66321"/>
            </a:xfrm>
            <a:custGeom>
              <a:avLst/>
              <a:gdLst/>
              <a:ahLst/>
              <a:cxnLst/>
              <a:rect l="l" t="t" r="r" b="b"/>
              <a:pathLst>
                <a:path w="7975" h="5757" extrusionOk="0">
                  <a:moveTo>
                    <a:pt x="5678" y="0"/>
                  </a:moveTo>
                  <a:cubicBezTo>
                    <a:pt x="5031" y="2034"/>
                    <a:pt x="3381" y="3974"/>
                    <a:pt x="1" y="5466"/>
                  </a:cubicBezTo>
                  <a:cubicBezTo>
                    <a:pt x="93" y="5492"/>
                    <a:pt x="186" y="5519"/>
                    <a:pt x="278" y="5532"/>
                  </a:cubicBezTo>
                  <a:cubicBezTo>
                    <a:pt x="371" y="5558"/>
                    <a:pt x="463" y="5585"/>
                    <a:pt x="542" y="5598"/>
                  </a:cubicBezTo>
                  <a:cubicBezTo>
                    <a:pt x="912" y="5677"/>
                    <a:pt x="1282" y="5730"/>
                    <a:pt x="1664" y="5756"/>
                  </a:cubicBezTo>
                  <a:lnTo>
                    <a:pt x="2232" y="5756"/>
                  </a:lnTo>
                  <a:cubicBezTo>
                    <a:pt x="2324" y="5743"/>
                    <a:pt x="2417" y="5743"/>
                    <a:pt x="2509" y="5743"/>
                  </a:cubicBezTo>
                  <a:cubicBezTo>
                    <a:pt x="2602" y="5730"/>
                    <a:pt x="2707" y="5717"/>
                    <a:pt x="2800" y="5704"/>
                  </a:cubicBezTo>
                  <a:cubicBezTo>
                    <a:pt x="2971" y="5690"/>
                    <a:pt x="3156" y="5664"/>
                    <a:pt x="3328" y="5624"/>
                  </a:cubicBezTo>
                  <a:cubicBezTo>
                    <a:pt x="3526" y="5585"/>
                    <a:pt x="3724" y="5532"/>
                    <a:pt x="3922" y="5479"/>
                  </a:cubicBezTo>
                  <a:cubicBezTo>
                    <a:pt x="3988" y="5453"/>
                    <a:pt x="4067" y="5440"/>
                    <a:pt x="4146" y="5413"/>
                  </a:cubicBezTo>
                  <a:cubicBezTo>
                    <a:pt x="4265" y="5374"/>
                    <a:pt x="4384" y="5334"/>
                    <a:pt x="4503" y="5281"/>
                  </a:cubicBezTo>
                  <a:cubicBezTo>
                    <a:pt x="6034" y="4674"/>
                    <a:pt x="7235" y="3578"/>
                    <a:pt x="7975" y="2232"/>
                  </a:cubicBezTo>
                  <a:cubicBezTo>
                    <a:pt x="7367" y="1255"/>
                    <a:pt x="6549" y="476"/>
                    <a:pt x="5678" y="0"/>
                  </a:cubicBezTo>
                  <a:close/>
                </a:path>
              </a:pathLst>
            </a:custGeom>
            <a:solidFill>
              <a:srgbClr val="381A40">
                <a:alpha val="227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1041;p41"/>
            <p:cNvSpPr/>
            <p:nvPr/>
          </p:nvSpPr>
          <p:spPr>
            <a:xfrm>
              <a:off x="4369557" y="1856560"/>
              <a:ext cx="611839" cy="683827"/>
            </a:xfrm>
            <a:custGeom>
              <a:avLst/>
              <a:gdLst/>
              <a:ahLst/>
              <a:cxnLst/>
              <a:rect l="l" t="t" r="r" b="b"/>
              <a:pathLst>
                <a:path w="53111" h="59360" extrusionOk="0">
                  <a:moveTo>
                    <a:pt x="34536" y="651"/>
                  </a:moveTo>
                  <a:cubicBezTo>
                    <a:pt x="34734" y="651"/>
                    <a:pt x="34932" y="770"/>
                    <a:pt x="34998" y="968"/>
                  </a:cubicBezTo>
                  <a:lnTo>
                    <a:pt x="52279" y="44917"/>
                  </a:lnTo>
                  <a:cubicBezTo>
                    <a:pt x="52385" y="45181"/>
                    <a:pt x="52252" y="45471"/>
                    <a:pt x="52002" y="45577"/>
                  </a:cubicBezTo>
                  <a:lnTo>
                    <a:pt x="18641" y="58686"/>
                  </a:lnTo>
                  <a:cubicBezTo>
                    <a:pt x="18582" y="58711"/>
                    <a:pt x="18521" y="58722"/>
                    <a:pt x="18459" y="58722"/>
                  </a:cubicBezTo>
                  <a:cubicBezTo>
                    <a:pt x="18260" y="58722"/>
                    <a:pt x="18065" y="58598"/>
                    <a:pt x="17994" y="58396"/>
                  </a:cubicBezTo>
                  <a:lnTo>
                    <a:pt x="713" y="14447"/>
                  </a:lnTo>
                  <a:cubicBezTo>
                    <a:pt x="661" y="14315"/>
                    <a:pt x="674" y="14183"/>
                    <a:pt x="727" y="14064"/>
                  </a:cubicBezTo>
                  <a:cubicBezTo>
                    <a:pt x="779" y="13932"/>
                    <a:pt x="872" y="13840"/>
                    <a:pt x="1004" y="13787"/>
                  </a:cubicBezTo>
                  <a:lnTo>
                    <a:pt x="34351" y="678"/>
                  </a:lnTo>
                  <a:cubicBezTo>
                    <a:pt x="34417" y="651"/>
                    <a:pt x="34470" y="651"/>
                    <a:pt x="34536" y="651"/>
                  </a:cubicBezTo>
                  <a:close/>
                  <a:moveTo>
                    <a:pt x="34540" y="1"/>
                  </a:moveTo>
                  <a:cubicBezTo>
                    <a:pt x="34399" y="1"/>
                    <a:pt x="34254" y="27"/>
                    <a:pt x="34113" y="84"/>
                  </a:cubicBezTo>
                  <a:lnTo>
                    <a:pt x="766" y="13193"/>
                  </a:lnTo>
                  <a:cubicBezTo>
                    <a:pt x="476" y="13312"/>
                    <a:pt x="251" y="13523"/>
                    <a:pt x="133" y="13800"/>
                  </a:cubicBezTo>
                  <a:cubicBezTo>
                    <a:pt x="14" y="14078"/>
                    <a:pt x="0" y="14394"/>
                    <a:pt x="119" y="14685"/>
                  </a:cubicBezTo>
                  <a:lnTo>
                    <a:pt x="17387" y="58633"/>
                  </a:lnTo>
                  <a:cubicBezTo>
                    <a:pt x="17572" y="59082"/>
                    <a:pt x="18007" y="59359"/>
                    <a:pt x="18456" y="59359"/>
                  </a:cubicBezTo>
                  <a:cubicBezTo>
                    <a:pt x="18602" y="59359"/>
                    <a:pt x="18747" y="59333"/>
                    <a:pt x="18879" y="59280"/>
                  </a:cubicBezTo>
                  <a:lnTo>
                    <a:pt x="52226" y="46171"/>
                  </a:lnTo>
                  <a:cubicBezTo>
                    <a:pt x="52820" y="45933"/>
                    <a:pt x="53111" y="45273"/>
                    <a:pt x="52886" y="44679"/>
                  </a:cubicBezTo>
                  <a:lnTo>
                    <a:pt x="35605" y="731"/>
                  </a:lnTo>
                  <a:cubicBezTo>
                    <a:pt x="35424" y="277"/>
                    <a:pt x="34997" y="1"/>
                    <a:pt x="34540" y="1"/>
                  </a:cubicBezTo>
                  <a:close/>
                </a:path>
              </a:pathLst>
            </a:custGeom>
            <a:solidFill>
              <a:srgbClr val="000E3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1042;p41"/>
            <p:cNvSpPr/>
            <p:nvPr/>
          </p:nvSpPr>
          <p:spPr>
            <a:xfrm>
              <a:off x="4544253" y="2222004"/>
              <a:ext cx="115891" cy="49548"/>
            </a:xfrm>
            <a:custGeom>
              <a:avLst/>
              <a:gdLst/>
              <a:ahLst/>
              <a:cxnLst/>
              <a:rect l="l" t="t" r="r" b="b"/>
              <a:pathLst>
                <a:path w="10060" h="4301" extrusionOk="0">
                  <a:moveTo>
                    <a:pt x="9701" y="0"/>
                  </a:moveTo>
                  <a:cubicBezTo>
                    <a:pt x="9662" y="0"/>
                    <a:pt x="9623" y="8"/>
                    <a:pt x="9585" y="24"/>
                  </a:cubicBezTo>
                  <a:lnTo>
                    <a:pt x="251" y="3680"/>
                  </a:lnTo>
                  <a:cubicBezTo>
                    <a:pt x="93" y="3746"/>
                    <a:pt x="0" y="3931"/>
                    <a:pt x="66" y="4103"/>
                  </a:cubicBezTo>
                  <a:cubicBezTo>
                    <a:pt x="119" y="4235"/>
                    <a:pt x="238" y="4301"/>
                    <a:pt x="370" y="4301"/>
                  </a:cubicBezTo>
                  <a:cubicBezTo>
                    <a:pt x="409" y="4301"/>
                    <a:pt x="449" y="4301"/>
                    <a:pt x="489" y="4288"/>
                  </a:cubicBezTo>
                  <a:lnTo>
                    <a:pt x="9809" y="618"/>
                  </a:lnTo>
                  <a:cubicBezTo>
                    <a:pt x="9981" y="552"/>
                    <a:pt x="10060" y="367"/>
                    <a:pt x="9994" y="195"/>
                  </a:cubicBezTo>
                  <a:cubicBezTo>
                    <a:pt x="9944" y="75"/>
                    <a:pt x="9825" y="0"/>
                    <a:pt x="970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1043;p41"/>
            <p:cNvSpPr/>
            <p:nvPr/>
          </p:nvSpPr>
          <p:spPr>
            <a:xfrm>
              <a:off x="4507457" y="2263246"/>
              <a:ext cx="32556" cy="28835"/>
            </a:xfrm>
            <a:custGeom>
              <a:avLst/>
              <a:gdLst/>
              <a:ahLst/>
              <a:cxnLst/>
              <a:rect l="l" t="t" r="r" b="b"/>
              <a:pathLst>
                <a:path w="2826" h="2503" extrusionOk="0">
                  <a:moveTo>
                    <a:pt x="1413" y="641"/>
                  </a:moveTo>
                  <a:cubicBezTo>
                    <a:pt x="1651" y="641"/>
                    <a:pt x="1888" y="786"/>
                    <a:pt x="1981" y="1024"/>
                  </a:cubicBezTo>
                  <a:cubicBezTo>
                    <a:pt x="2099" y="1340"/>
                    <a:pt x="1941" y="1684"/>
                    <a:pt x="1637" y="1816"/>
                  </a:cubicBezTo>
                  <a:cubicBezTo>
                    <a:pt x="1569" y="1841"/>
                    <a:pt x="1494" y="1854"/>
                    <a:pt x="1420" y="1854"/>
                  </a:cubicBezTo>
                  <a:cubicBezTo>
                    <a:pt x="1336" y="1854"/>
                    <a:pt x="1252" y="1837"/>
                    <a:pt x="1175" y="1802"/>
                  </a:cubicBezTo>
                  <a:cubicBezTo>
                    <a:pt x="1030" y="1736"/>
                    <a:pt x="911" y="1618"/>
                    <a:pt x="858" y="1472"/>
                  </a:cubicBezTo>
                  <a:cubicBezTo>
                    <a:pt x="726" y="1156"/>
                    <a:pt x="885" y="812"/>
                    <a:pt x="1189" y="680"/>
                  </a:cubicBezTo>
                  <a:cubicBezTo>
                    <a:pt x="1268" y="654"/>
                    <a:pt x="1347" y="641"/>
                    <a:pt x="1413" y="641"/>
                  </a:cubicBezTo>
                  <a:close/>
                  <a:moveTo>
                    <a:pt x="1415" y="0"/>
                  </a:moveTo>
                  <a:cubicBezTo>
                    <a:pt x="1264" y="0"/>
                    <a:pt x="1112" y="28"/>
                    <a:pt x="964" y="86"/>
                  </a:cubicBezTo>
                  <a:cubicBezTo>
                    <a:pt x="317" y="337"/>
                    <a:pt x="0" y="1063"/>
                    <a:pt x="251" y="1710"/>
                  </a:cubicBezTo>
                  <a:cubicBezTo>
                    <a:pt x="370" y="2014"/>
                    <a:pt x="608" y="2265"/>
                    <a:pt x="911" y="2397"/>
                  </a:cubicBezTo>
                  <a:cubicBezTo>
                    <a:pt x="1083" y="2463"/>
                    <a:pt x="1241" y="2502"/>
                    <a:pt x="1413" y="2502"/>
                  </a:cubicBezTo>
                  <a:cubicBezTo>
                    <a:pt x="1571" y="2502"/>
                    <a:pt x="1730" y="2463"/>
                    <a:pt x="1875" y="2410"/>
                  </a:cubicBezTo>
                  <a:cubicBezTo>
                    <a:pt x="2509" y="2159"/>
                    <a:pt x="2826" y="1433"/>
                    <a:pt x="2575" y="786"/>
                  </a:cubicBezTo>
                  <a:cubicBezTo>
                    <a:pt x="2382" y="300"/>
                    <a:pt x="1910" y="0"/>
                    <a:pt x="1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1044;p41"/>
            <p:cNvSpPr/>
            <p:nvPr/>
          </p:nvSpPr>
          <p:spPr>
            <a:xfrm>
              <a:off x="4562346" y="2267772"/>
              <a:ext cx="115741" cy="49697"/>
            </a:xfrm>
            <a:custGeom>
              <a:avLst/>
              <a:gdLst/>
              <a:ahLst/>
              <a:cxnLst/>
              <a:rect l="l" t="t" r="r" b="b"/>
              <a:pathLst>
                <a:path w="10047" h="4314" extrusionOk="0">
                  <a:moveTo>
                    <a:pt x="9694" y="0"/>
                  </a:moveTo>
                  <a:cubicBezTo>
                    <a:pt x="9654" y="0"/>
                    <a:pt x="9612" y="8"/>
                    <a:pt x="9571" y="23"/>
                  </a:cubicBezTo>
                  <a:lnTo>
                    <a:pt x="251" y="3693"/>
                  </a:lnTo>
                  <a:cubicBezTo>
                    <a:pt x="79" y="3759"/>
                    <a:pt x="0" y="3944"/>
                    <a:pt x="66" y="4103"/>
                  </a:cubicBezTo>
                  <a:cubicBezTo>
                    <a:pt x="119" y="4235"/>
                    <a:pt x="238" y="4314"/>
                    <a:pt x="370" y="4314"/>
                  </a:cubicBezTo>
                  <a:cubicBezTo>
                    <a:pt x="396" y="4314"/>
                    <a:pt x="449" y="4301"/>
                    <a:pt x="475" y="4287"/>
                  </a:cubicBezTo>
                  <a:lnTo>
                    <a:pt x="9809" y="617"/>
                  </a:lnTo>
                  <a:cubicBezTo>
                    <a:pt x="9967" y="565"/>
                    <a:pt x="10047" y="367"/>
                    <a:pt x="9994" y="208"/>
                  </a:cubicBezTo>
                  <a:cubicBezTo>
                    <a:pt x="9943" y="77"/>
                    <a:pt x="9824" y="0"/>
                    <a:pt x="969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1045;p41"/>
            <p:cNvSpPr/>
            <p:nvPr/>
          </p:nvSpPr>
          <p:spPr>
            <a:xfrm>
              <a:off x="4527070" y="2309083"/>
              <a:ext cx="29514" cy="28754"/>
            </a:xfrm>
            <a:custGeom>
              <a:avLst/>
              <a:gdLst/>
              <a:ahLst/>
              <a:cxnLst/>
              <a:rect l="l" t="t" r="r" b="b"/>
              <a:pathLst>
                <a:path w="2562" h="2496" extrusionOk="0">
                  <a:moveTo>
                    <a:pt x="1281" y="648"/>
                  </a:moveTo>
                  <a:cubicBezTo>
                    <a:pt x="1360" y="648"/>
                    <a:pt x="1439" y="661"/>
                    <a:pt x="1519" y="700"/>
                  </a:cubicBezTo>
                  <a:cubicBezTo>
                    <a:pt x="1664" y="753"/>
                    <a:pt x="1783" y="872"/>
                    <a:pt x="1835" y="1030"/>
                  </a:cubicBezTo>
                  <a:cubicBezTo>
                    <a:pt x="1901" y="1176"/>
                    <a:pt x="1901" y="1347"/>
                    <a:pt x="1835" y="1493"/>
                  </a:cubicBezTo>
                  <a:cubicBezTo>
                    <a:pt x="1769" y="1638"/>
                    <a:pt x="1651" y="1757"/>
                    <a:pt x="1505" y="1809"/>
                  </a:cubicBezTo>
                  <a:cubicBezTo>
                    <a:pt x="1434" y="1839"/>
                    <a:pt x="1363" y="1853"/>
                    <a:pt x="1291" y="1853"/>
                  </a:cubicBezTo>
                  <a:cubicBezTo>
                    <a:pt x="1204" y="1853"/>
                    <a:pt x="1117" y="1832"/>
                    <a:pt x="1030" y="1796"/>
                  </a:cubicBezTo>
                  <a:cubicBezTo>
                    <a:pt x="885" y="1743"/>
                    <a:pt x="779" y="1625"/>
                    <a:pt x="713" y="1466"/>
                  </a:cubicBezTo>
                  <a:cubicBezTo>
                    <a:pt x="660" y="1321"/>
                    <a:pt x="660" y="1149"/>
                    <a:pt x="726" y="1004"/>
                  </a:cubicBezTo>
                  <a:cubicBezTo>
                    <a:pt x="792" y="859"/>
                    <a:pt x="911" y="740"/>
                    <a:pt x="1056" y="687"/>
                  </a:cubicBezTo>
                  <a:cubicBezTo>
                    <a:pt x="1123" y="661"/>
                    <a:pt x="1202" y="648"/>
                    <a:pt x="1281" y="648"/>
                  </a:cubicBezTo>
                  <a:close/>
                  <a:moveTo>
                    <a:pt x="1275" y="0"/>
                  </a:moveTo>
                  <a:cubicBezTo>
                    <a:pt x="1123" y="0"/>
                    <a:pt x="969" y="30"/>
                    <a:pt x="819" y="93"/>
                  </a:cubicBezTo>
                  <a:cubicBezTo>
                    <a:pt x="515" y="212"/>
                    <a:pt x="264" y="450"/>
                    <a:pt x="132" y="753"/>
                  </a:cubicBezTo>
                  <a:cubicBezTo>
                    <a:pt x="0" y="1057"/>
                    <a:pt x="0" y="1400"/>
                    <a:pt x="119" y="1704"/>
                  </a:cubicBezTo>
                  <a:cubicBezTo>
                    <a:pt x="238" y="2021"/>
                    <a:pt x="476" y="2258"/>
                    <a:pt x="779" y="2390"/>
                  </a:cubicBezTo>
                  <a:cubicBezTo>
                    <a:pt x="938" y="2456"/>
                    <a:pt x="1109" y="2496"/>
                    <a:pt x="1281" y="2496"/>
                  </a:cubicBezTo>
                  <a:cubicBezTo>
                    <a:pt x="1426" y="2496"/>
                    <a:pt x="1585" y="2469"/>
                    <a:pt x="1730" y="2403"/>
                  </a:cubicBezTo>
                  <a:cubicBezTo>
                    <a:pt x="2047" y="2285"/>
                    <a:pt x="2284" y="2047"/>
                    <a:pt x="2416" y="1743"/>
                  </a:cubicBezTo>
                  <a:cubicBezTo>
                    <a:pt x="2548" y="1440"/>
                    <a:pt x="2561" y="1096"/>
                    <a:pt x="2443" y="793"/>
                  </a:cubicBezTo>
                  <a:cubicBezTo>
                    <a:pt x="2311" y="476"/>
                    <a:pt x="2086" y="238"/>
                    <a:pt x="1769" y="106"/>
                  </a:cubicBezTo>
                  <a:cubicBezTo>
                    <a:pt x="1610" y="37"/>
                    <a:pt x="1443" y="0"/>
                    <a:pt x="1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1046;p41"/>
            <p:cNvSpPr/>
            <p:nvPr/>
          </p:nvSpPr>
          <p:spPr>
            <a:xfrm>
              <a:off x="4580277" y="2313678"/>
              <a:ext cx="115903" cy="49559"/>
            </a:xfrm>
            <a:custGeom>
              <a:avLst/>
              <a:gdLst/>
              <a:ahLst/>
              <a:cxnLst/>
              <a:rect l="l" t="t" r="r" b="b"/>
              <a:pathLst>
                <a:path w="10061" h="4302" extrusionOk="0">
                  <a:moveTo>
                    <a:pt x="9702" y="1"/>
                  </a:moveTo>
                  <a:cubicBezTo>
                    <a:pt x="9663" y="1"/>
                    <a:pt x="9623" y="8"/>
                    <a:pt x="9585" y="24"/>
                  </a:cubicBezTo>
                  <a:lnTo>
                    <a:pt x="252" y="3681"/>
                  </a:lnTo>
                  <a:cubicBezTo>
                    <a:pt x="93" y="3747"/>
                    <a:pt x="1" y="3932"/>
                    <a:pt x="67" y="4104"/>
                  </a:cubicBezTo>
                  <a:cubicBezTo>
                    <a:pt x="120" y="4222"/>
                    <a:pt x="239" y="4302"/>
                    <a:pt x="371" y="4302"/>
                  </a:cubicBezTo>
                  <a:cubicBezTo>
                    <a:pt x="410" y="4302"/>
                    <a:pt x="450" y="4302"/>
                    <a:pt x="489" y="4288"/>
                  </a:cubicBezTo>
                  <a:lnTo>
                    <a:pt x="9810" y="618"/>
                  </a:lnTo>
                  <a:cubicBezTo>
                    <a:pt x="9981" y="552"/>
                    <a:pt x="10061" y="367"/>
                    <a:pt x="9995" y="196"/>
                  </a:cubicBezTo>
                  <a:cubicBezTo>
                    <a:pt x="9944" y="75"/>
                    <a:pt x="9826" y="1"/>
                    <a:pt x="970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1047;p41"/>
            <p:cNvSpPr/>
            <p:nvPr/>
          </p:nvSpPr>
          <p:spPr>
            <a:xfrm>
              <a:off x="4545013" y="2354920"/>
              <a:ext cx="31035" cy="28835"/>
            </a:xfrm>
            <a:custGeom>
              <a:avLst/>
              <a:gdLst/>
              <a:ahLst/>
              <a:cxnLst/>
              <a:rect l="l" t="t" r="r" b="b"/>
              <a:pathLst>
                <a:path w="2694" h="2503" extrusionOk="0">
                  <a:moveTo>
                    <a:pt x="1281" y="641"/>
                  </a:moveTo>
                  <a:cubicBezTo>
                    <a:pt x="1522" y="641"/>
                    <a:pt x="1756" y="789"/>
                    <a:pt x="1848" y="1024"/>
                  </a:cubicBezTo>
                  <a:cubicBezTo>
                    <a:pt x="1967" y="1341"/>
                    <a:pt x="1809" y="1684"/>
                    <a:pt x="1505" y="1816"/>
                  </a:cubicBezTo>
                  <a:cubicBezTo>
                    <a:pt x="1436" y="1843"/>
                    <a:pt x="1365" y="1856"/>
                    <a:pt x="1294" y="1856"/>
                  </a:cubicBezTo>
                  <a:cubicBezTo>
                    <a:pt x="1052" y="1856"/>
                    <a:pt x="818" y="1708"/>
                    <a:pt x="726" y="1473"/>
                  </a:cubicBezTo>
                  <a:cubicBezTo>
                    <a:pt x="660" y="1315"/>
                    <a:pt x="660" y="1156"/>
                    <a:pt x="726" y="1011"/>
                  </a:cubicBezTo>
                  <a:cubicBezTo>
                    <a:pt x="792" y="853"/>
                    <a:pt x="911" y="747"/>
                    <a:pt x="1069" y="681"/>
                  </a:cubicBezTo>
                  <a:cubicBezTo>
                    <a:pt x="1138" y="654"/>
                    <a:pt x="1210" y="641"/>
                    <a:pt x="1281" y="641"/>
                  </a:cubicBezTo>
                  <a:close/>
                  <a:moveTo>
                    <a:pt x="1283" y="1"/>
                  </a:moveTo>
                  <a:cubicBezTo>
                    <a:pt x="1132" y="1"/>
                    <a:pt x="979" y="28"/>
                    <a:pt x="832" y="87"/>
                  </a:cubicBezTo>
                  <a:cubicBezTo>
                    <a:pt x="515" y="206"/>
                    <a:pt x="277" y="443"/>
                    <a:pt x="145" y="747"/>
                  </a:cubicBezTo>
                  <a:cubicBezTo>
                    <a:pt x="13" y="1051"/>
                    <a:pt x="0" y="1394"/>
                    <a:pt x="119" y="1711"/>
                  </a:cubicBezTo>
                  <a:cubicBezTo>
                    <a:pt x="317" y="2199"/>
                    <a:pt x="792" y="2503"/>
                    <a:pt x="1281" y="2503"/>
                  </a:cubicBezTo>
                  <a:cubicBezTo>
                    <a:pt x="1439" y="2503"/>
                    <a:pt x="1584" y="2463"/>
                    <a:pt x="1743" y="2410"/>
                  </a:cubicBezTo>
                  <a:cubicBezTo>
                    <a:pt x="2376" y="2160"/>
                    <a:pt x="2693" y="1433"/>
                    <a:pt x="2442" y="787"/>
                  </a:cubicBezTo>
                  <a:cubicBezTo>
                    <a:pt x="2250" y="300"/>
                    <a:pt x="1778" y="1"/>
                    <a:pt x="1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1048;p41"/>
            <p:cNvSpPr/>
            <p:nvPr/>
          </p:nvSpPr>
          <p:spPr>
            <a:xfrm>
              <a:off x="4598370" y="2359447"/>
              <a:ext cx="115903" cy="49709"/>
            </a:xfrm>
            <a:custGeom>
              <a:avLst/>
              <a:gdLst/>
              <a:ahLst/>
              <a:cxnLst/>
              <a:rect l="l" t="t" r="r" b="b"/>
              <a:pathLst>
                <a:path w="10061" h="4315" extrusionOk="0">
                  <a:moveTo>
                    <a:pt x="9695" y="1"/>
                  </a:moveTo>
                  <a:cubicBezTo>
                    <a:pt x="9654" y="1"/>
                    <a:pt x="9613" y="8"/>
                    <a:pt x="9572" y="24"/>
                  </a:cubicBezTo>
                  <a:lnTo>
                    <a:pt x="252" y="3694"/>
                  </a:lnTo>
                  <a:cubicBezTo>
                    <a:pt x="80" y="3760"/>
                    <a:pt x="1" y="3945"/>
                    <a:pt x="67" y="4103"/>
                  </a:cubicBezTo>
                  <a:cubicBezTo>
                    <a:pt x="120" y="4235"/>
                    <a:pt x="239" y="4314"/>
                    <a:pt x="371" y="4314"/>
                  </a:cubicBezTo>
                  <a:cubicBezTo>
                    <a:pt x="410" y="4314"/>
                    <a:pt x="450" y="4301"/>
                    <a:pt x="476" y="4288"/>
                  </a:cubicBezTo>
                  <a:lnTo>
                    <a:pt x="9810" y="631"/>
                  </a:lnTo>
                  <a:cubicBezTo>
                    <a:pt x="9968" y="565"/>
                    <a:pt x="10061" y="367"/>
                    <a:pt x="9995" y="209"/>
                  </a:cubicBezTo>
                  <a:cubicBezTo>
                    <a:pt x="9944" y="78"/>
                    <a:pt x="9825" y="1"/>
                    <a:pt x="969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1049;p41"/>
            <p:cNvSpPr/>
            <p:nvPr/>
          </p:nvSpPr>
          <p:spPr>
            <a:xfrm>
              <a:off x="4563106" y="2400827"/>
              <a:ext cx="31035" cy="28696"/>
            </a:xfrm>
            <a:custGeom>
              <a:avLst/>
              <a:gdLst/>
              <a:ahLst/>
              <a:cxnLst/>
              <a:rect l="l" t="t" r="r" b="b"/>
              <a:pathLst>
                <a:path w="2694" h="2491" extrusionOk="0">
                  <a:moveTo>
                    <a:pt x="1280" y="641"/>
                  </a:moveTo>
                  <a:cubicBezTo>
                    <a:pt x="1522" y="641"/>
                    <a:pt x="1744" y="783"/>
                    <a:pt x="1835" y="1025"/>
                  </a:cubicBezTo>
                  <a:cubicBezTo>
                    <a:pt x="1967" y="1329"/>
                    <a:pt x="1809" y="1685"/>
                    <a:pt x="1505" y="1804"/>
                  </a:cubicBezTo>
                  <a:cubicBezTo>
                    <a:pt x="1431" y="1832"/>
                    <a:pt x="1354" y="1845"/>
                    <a:pt x="1279" y="1845"/>
                  </a:cubicBezTo>
                  <a:cubicBezTo>
                    <a:pt x="1034" y="1845"/>
                    <a:pt x="804" y="1703"/>
                    <a:pt x="713" y="1461"/>
                  </a:cubicBezTo>
                  <a:cubicBezTo>
                    <a:pt x="660" y="1316"/>
                    <a:pt x="660" y="1144"/>
                    <a:pt x="726" y="999"/>
                  </a:cubicBezTo>
                  <a:cubicBezTo>
                    <a:pt x="792" y="853"/>
                    <a:pt x="911" y="735"/>
                    <a:pt x="1056" y="682"/>
                  </a:cubicBezTo>
                  <a:cubicBezTo>
                    <a:pt x="1131" y="654"/>
                    <a:pt x="1206" y="641"/>
                    <a:pt x="1280" y="641"/>
                  </a:cubicBezTo>
                  <a:close/>
                  <a:moveTo>
                    <a:pt x="1284" y="0"/>
                  </a:moveTo>
                  <a:cubicBezTo>
                    <a:pt x="1130" y="0"/>
                    <a:pt x="972" y="28"/>
                    <a:pt x="819" y="88"/>
                  </a:cubicBezTo>
                  <a:cubicBezTo>
                    <a:pt x="515" y="207"/>
                    <a:pt x="264" y="444"/>
                    <a:pt x="132" y="748"/>
                  </a:cubicBezTo>
                  <a:cubicBezTo>
                    <a:pt x="0" y="1051"/>
                    <a:pt x="0" y="1395"/>
                    <a:pt x="119" y="1698"/>
                  </a:cubicBezTo>
                  <a:cubicBezTo>
                    <a:pt x="304" y="2187"/>
                    <a:pt x="779" y="2490"/>
                    <a:pt x="1281" y="2490"/>
                  </a:cubicBezTo>
                  <a:cubicBezTo>
                    <a:pt x="1426" y="2490"/>
                    <a:pt x="1584" y="2464"/>
                    <a:pt x="1730" y="2398"/>
                  </a:cubicBezTo>
                  <a:cubicBezTo>
                    <a:pt x="2376" y="2147"/>
                    <a:pt x="2693" y="1421"/>
                    <a:pt x="2442" y="787"/>
                  </a:cubicBezTo>
                  <a:cubicBezTo>
                    <a:pt x="2251" y="294"/>
                    <a:pt x="1783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1050;p41"/>
            <p:cNvSpPr/>
            <p:nvPr/>
          </p:nvSpPr>
          <p:spPr>
            <a:xfrm>
              <a:off x="4616313" y="2405365"/>
              <a:ext cx="115903" cy="49559"/>
            </a:xfrm>
            <a:custGeom>
              <a:avLst/>
              <a:gdLst/>
              <a:ahLst/>
              <a:cxnLst/>
              <a:rect l="l" t="t" r="r" b="b"/>
              <a:pathLst>
                <a:path w="10061" h="4302" extrusionOk="0">
                  <a:moveTo>
                    <a:pt x="9702" y="0"/>
                  </a:moveTo>
                  <a:cubicBezTo>
                    <a:pt x="9663" y="0"/>
                    <a:pt x="9623" y="8"/>
                    <a:pt x="9585" y="24"/>
                  </a:cubicBezTo>
                  <a:lnTo>
                    <a:pt x="252" y="3681"/>
                  </a:lnTo>
                  <a:cubicBezTo>
                    <a:pt x="93" y="3747"/>
                    <a:pt x="1" y="3931"/>
                    <a:pt x="67" y="4103"/>
                  </a:cubicBezTo>
                  <a:cubicBezTo>
                    <a:pt x="120" y="4222"/>
                    <a:pt x="238" y="4301"/>
                    <a:pt x="370" y="4301"/>
                  </a:cubicBezTo>
                  <a:cubicBezTo>
                    <a:pt x="410" y="4301"/>
                    <a:pt x="450" y="4301"/>
                    <a:pt x="489" y="4288"/>
                  </a:cubicBezTo>
                  <a:lnTo>
                    <a:pt x="9810" y="618"/>
                  </a:lnTo>
                  <a:cubicBezTo>
                    <a:pt x="9981" y="552"/>
                    <a:pt x="10060" y="367"/>
                    <a:pt x="9994" y="195"/>
                  </a:cubicBezTo>
                  <a:cubicBezTo>
                    <a:pt x="9944" y="75"/>
                    <a:pt x="9826" y="0"/>
                    <a:pt x="97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1051;p41"/>
            <p:cNvSpPr/>
            <p:nvPr/>
          </p:nvSpPr>
          <p:spPr>
            <a:xfrm>
              <a:off x="4581037" y="2446607"/>
              <a:ext cx="29526" cy="28835"/>
            </a:xfrm>
            <a:custGeom>
              <a:avLst/>
              <a:gdLst/>
              <a:ahLst/>
              <a:cxnLst/>
              <a:rect l="l" t="t" r="r" b="b"/>
              <a:pathLst>
                <a:path w="2563" h="2503" extrusionOk="0">
                  <a:moveTo>
                    <a:pt x="1281" y="641"/>
                  </a:moveTo>
                  <a:cubicBezTo>
                    <a:pt x="1374" y="641"/>
                    <a:pt x="1453" y="654"/>
                    <a:pt x="1532" y="694"/>
                  </a:cubicBezTo>
                  <a:cubicBezTo>
                    <a:pt x="1678" y="760"/>
                    <a:pt x="1783" y="879"/>
                    <a:pt x="1849" y="1024"/>
                  </a:cubicBezTo>
                  <a:cubicBezTo>
                    <a:pt x="1902" y="1182"/>
                    <a:pt x="1902" y="1341"/>
                    <a:pt x="1836" y="1486"/>
                  </a:cubicBezTo>
                  <a:cubicBezTo>
                    <a:pt x="1770" y="1644"/>
                    <a:pt x="1651" y="1750"/>
                    <a:pt x="1506" y="1816"/>
                  </a:cubicBezTo>
                  <a:cubicBezTo>
                    <a:pt x="1437" y="1843"/>
                    <a:pt x="1366" y="1855"/>
                    <a:pt x="1295" y="1855"/>
                  </a:cubicBezTo>
                  <a:cubicBezTo>
                    <a:pt x="1053" y="1855"/>
                    <a:pt x="819" y="1707"/>
                    <a:pt x="727" y="1473"/>
                  </a:cubicBezTo>
                  <a:cubicBezTo>
                    <a:pt x="661" y="1314"/>
                    <a:pt x="661" y="1156"/>
                    <a:pt x="727" y="1011"/>
                  </a:cubicBezTo>
                  <a:cubicBezTo>
                    <a:pt x="793" y="852"/>
                    <a:pt x="912" y="747"/>
                    <a:pt x="1070" y="681"/>
                  </a:cubicBezTo>
                  <a:cubicBezTo>
                    <a:pt x="1136" y="654"/>
                    <a:pt x="1215" y="641"/>
                    <a:pt x="1281" y="641"/>
                  </a:cubicBezTo>
                  <a:close/>
                  <a:moveTo>
                    <a:pt x="1283" y="0"/>
                  </a:moveTo>
                  <a:cubicBezTo>
                    <a:pt x="1133" y="0"/>
                    <a:pt x="980" y="28"/>
                    <a:pt x="833" y="86"/>
                  </a:cubicBezTo>
                  <a:cubicBezTo>
                    <a:pt x="516" y="205"/>
                    <a:pt x="278" y="443"/>
                    <a:pt x="146" y="747"/>
                  </a:cubicBezTo>
                  <a:cubicBezTo>
                    <a:pt x="14" y="1050"/>
                    <a:pt x="1" y="1393"/>
                    <a:pt x="120" y="1710"/>
                  </a:cubicBezTo>
                  <a:cubicBezTo>
                    <a:pt x="318" y="2199"/>
                    <a:pt x="793" y="2502"/>
                    <a:pt x="1281" y="2502"/>
                  </a:cubicBezTo>
                  <a:cubicBezTo>
                    <a:pt x="1440" y="2502"/>
                    <a:pt x="1598" y="2463"/>
                    <a:pt x="1744" y="2410"/>
                  </a:cubicBezTo>
                  <a:cubicBezTo>
                    <a:pt x="2047" y="2291"/>
                    <a:pt x="2298" y="2054"/>
                    <a:pt x="2430" y="1750"/>
                  </a:cubicBezTo>
                  <a:cubicBezTo>
                    <a:pt x="2562" y="1446"/>
                    <a:pt x="2562" y="1103"/>
                    <a:pt x="2443" y="786"/>
                  </a:cubicBezTo>
                  <a:cubicBezTo>
                    <a:pt x="2251" y="300"/>
                    <a:pt x="1779" y="0"/>
                    <a:pt x="1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1052;p41"/>
            <p:cNvSpPr/>
            <p:nvPr/>
          </p:nvSpPr>
          <p:spPr>
            <a:xfrm>
              <a:off x="4737790" y="2145980"/>
              <a:ext cx="115753" cy="49559"/>
            </a:xfrm>
            <a:custGeom>
              <a:avLst/>
              <a:gdLst/>
              <a:ahLst/>
              <a:cxnLst/>
              <a:rect l="l" t="t" r="r" b="b"/>
              <a:pathLst>
                <a:path w="10048" h="4302" extrusionOk="0">
                  <a:moveTo>
                    <a:pt x="9691" y="0"/>
                  </a:moveTo>
                  <a:cubicBezTo>
                    <a:pt x="9650" y="0"/>
                    <a:pt x="9610" y="8"/>
                    <a:pt x="9572" y="24"/>
                  </a:cubicBezTo>
                  <a:lnTo>
                    <a:pt x="252" y="3681"/>
                  </a:lnTo>
                  <a:cubicBezTo>
                    <a:pt x="80" y="3747"/>
                    <a:pt x="1" y="3931"/>
                    <a:pt x="67" y="4103"/>
                  </a:cubicBezTo>
                  <a:cubicBezTo>
                    <a:pt x="120" y="4222"/>
                    <a:pt x="238" y="4301"/>
                    <a:pt x="357" y="4301"/>
                  </a:cubicBezTo>
                  <a:cubicBezTo>
                    <a:pt x="397" y="4301"/>
                    <a:pt x="436" y="4301"/>
                    <a:pt x="476" y="4288"/>
                  </a:cubicBezTo>
                  <a:lnTo>
                    <a:pt x="9810" y="618"/>
                  </a:lnTo>
                  <a:cubicBezTo>
                    <a:pt x="9968" y="552"/>
                    <a:pt x="10047" y="367"/>
                    <a:pt x="9981" y="195"/>
                  </a:cubicBezTo>
                  <a:cubicBezTo>
                    <a:pt x="9941" y="75"/>
                    <a:pt x="9817" y="0"/>
                    <a:pt x="969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1053;p41"/>
            <p:cNvSpPr/>
            <p:nvPr/>
          </p:nvSpPr>
          <p:spPr>
            <a:xfrm>
              <a:off x="4702365" y="2187222"/>
              <a:ext cx="29676" cy="28685"/>
            </a:xfrm>
            <a:custGeom>
              <a:avLst/>
              <a:gdLst/>
              <a:ahLst/>
              <a:cxnLst/>
              <a:rect l="l" t="t" r="r" b="b"/>
              <a:pathLst>
                <a:path w="2576" h="2490" extrusionOk="0">
                  <a:moveTo>
                    <a:pt x="1295" y="641"/>
                  </a:moveTo>
                  <a:cubicBezTo>
                    <a:pt x="1532" y="641"/>
                    <a:pt x="1757" y="786"/>
                    <a:pt x="1849" y="1024"/>
                  </a:cubicBezTo>
                  <a:cubicBezTo>
                    <a:pt x="1915" y="1169"/>
                    <a:pt x="1915" y="1341"/>
                    <a:pt x="1849" y="1486"/>
                  </a:cubicBezTo>
                  <a:cubicBezTo>
                    <a:pt x="1783" y="1631"/>
                    <a:pt x="1664" y="1750"/>
                    <a:pt x="1506" y="1803"/>
                  </a:cubicBezTo>
                  <a:cubicBezTo>
                    <a:pt x="1433" y="1836"/>
                    <a:pt x="1357" y="1852"/>
                    <a:pt x="1280" y="1852"/>
                  </a:cubicBezTo>
                  <a:cubicBezTo>
                    <a:pt x="1202" y="1852"/>
                    <a:pt x="1123" y="1836"/>
                    <a:pt x="1044" y="1803"/>
                  </a:cubicBezTo>
                  <a:cubicBezTo>
                    <a:pt x="899" y="1737"/>
                    <a:pt x="793" y="1618"/>
                    <a:pt x="727" y="1473"/>
                  </a:cubicBezTo>
                  <a:cubicBezTo>
                    <a:pt x="674" y="1314"/>
                    <a:pt x="674" y="1156"/>
                    <a:pt x="740" y="1011"/>
                  </a:cubicBezTo>
                  <a:cubicBezTo>
                    <a:pt x="806" y="852"/>
                    <a:pt x="925" y="746"/>
                    <a:pt x="1070" y="680"/>
                  </a:cubicBezTo>
                  <a:cubicBezTo>
                    <a:pt x="1136" y="654"/>
                    <a:pt x="1215" y="641"/>
                    <a:pt x="1295" y="641"/>
                  </a:cubicBezTo>
                  <a:close/>
                  <a:moveTo>
                    <a:pt x="1285" y="0"/>
                  </a:moveTo>
                  <a:cubicBezTo>
                    <a:pt x="1133" y="0"/>
                    <a:pt x="980" y="28"/>
                    <a:pt x="833" y="86"/>
                  </a:cubicBezTo>
                  <a:cubicBezTo>
                    <a:pt x="529" y="205"/>
                    <a:pt x="278" y="443"/>
                    <a:pt x="146" y="746"/>
                  </a:cubicBezTo>
                  <a:cubicBezTo>
                    <a:pt x="14" y="1050"/>
                    <a:pt x="1" y="1393"/>
                    <a:pt x="133" y="1697"/>
                  </a:cubicBezTo>
                  <a:cubicBezTo>
                    <a:pt x="252" y="2014"/>
                    <a:pt x="489" y="2251"/>
                    <a:pt x="793" y="2384"/>
                  </a:cubicBezTo>
                  <a:cubicBezTo>
                    <a:pt x="951" y="2463"/>
                    <a:pt x="1123" y="2489"/>
                    <a:pt x="1295" y="2489"/>
                  </a:cubicBezTo>
                  <a:cubicBezTo>
                    <a:pt x="1440" y="2489"/>
                    <a:pt x="1598" y="2463"/>
                    <a:pt x="1743" y="2410"/>
                  </a:cubicBezTo>
                  <a:cubicBezTo>
                    <a:pt x="2060" y="2291"/>
                    <a:pt x="2298" y="2053"/>
                    <a:pt x="2430" y="1750"/>
                  </a:cubicBezTo>
                  <a:cubicBezTo>
                    <a:pt x="2562" y="1433"/>
                    <a:pt x="2575" y="1103"/>
                    <a:pt x="2456" y="786"/>
                  </a:cubicBezTo>
                  <a:cubicBezTo>
                    <a:pt x="2264" y="300"/>
                    <a:pt x="1784" y="0"/>
                    <a:pt x="1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1054;p41"/>
            <p:cNvSpPr/>
            <p:nvPr/>
          </p:nvSpPr>
          <p:spPr>
            <a:xfrm>
              <a:off x="4755733" y="2191749"/>
              <a:ext cx="115903" cy="49697"/>
            </a:xfrm>
            <a:custGeom>
              <a:avLst/>
              <a:gdLst/>
              <a:ahLst/>
              <a:cxnLst/>
              <a:rect l="l" t="t" r="r" b="b"/>
              <a:pathLst>
                <a:path w="10061" h="4314" extrusionOk="0">
                  <a:moveTo>
                    <a:pt x="9695" y="0"/>
                  </a:moveTo>
                  <a:cubicBezTo>
                    <a:pt x="9654" y="0"/>
                    <a:pt x="9613" y="8"/>
                    <a:pt x="9572" y="23"/>
                  </a:cubicBezTo>
                  <a:lnTo>
                    <a:pt x="251" y="3694"/>
                  </a:lnTo>
                  <a:cubicBezTo>
                    <a:pt x="93" y="3760"/>
                    <a:pt x="1" y="3944"/>
                    <a:pt x="67" y="4103"/>
                  </a:cubicBezTo>
                  <a:cubicBezTo>
                    <a:pt x="119" y="4235"/>
                    <a:pt x="238" y="4314"/>
                    <a:pt x="370" y="4314"/>
                  </a:cubicBezTo>
                  <a:cubicBezTo>
                    <a:pt x="410" y="4314"/>
                    <a:pt x="449" y="4301"/>
                    <a:pt x="489" y="4288"/>
                  </a:cubicBezTo>
                  <a:lnTo>
                    <a:pt x="9809" y="618"/>
                  </a:lnTo>
                  <a:cubicBezTo>
                    <a:pt x="9981" y="552"/>
                    <a:pt x="10060" y="367"/>
                    <a:pt x="9994" y="208"/>
                  </a:cubicBezTo>
                  <a:cubicBezTo>
                    <a:pt x="9944" y="77"/>
                    <a:pt x="9824" y="0"/>
                    <a:pt x="969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1055;p41"/>
            <p:cNvSpPr/>
            <p:nvPr/>
          </p:nvSpPr>
          <p:spPr>
            <a:xfrm>
              <a:off x="4718938" y="2232991"/>
              <a:ext cx="32556" cy="28835"/>
            </a:xfrm>
            <a:custGeom>
              <a:avLst/>
              <a:gdLst/>
              <a:ahLst/>
              <a:cxnLst/>
              <a:rect l="l" t="t" r="r" b="b"/>
              <a:pathLst>
                <a:path w="2826" h="2503" extrusionOk="0">
                  <a:moveTo>
                    <a:pt x="1415" y="652"/>
                  </a:moveTo>
                  <a:cubicBezTo>
                    <a:pt x="1660" y="652"/>
                    <a:pt x="1890" y="794"/>
                    <a:pt x="1981" y="1037"/>
                  </a:cubicBezTo>
                  <a:cubicBezTo>
                    <a:pt x="2100" y="1340"/>
                    <a:pt x="1941" y="1697"/>
                    <a:pt x="1638" y="1816"/>
                  </a:cubicBezTo>
                  <a:cubicBezTo>
                    <a:pt x="1563" y="1843"/>
                    <a:pt x="1488" y="1857"/>
                    <a:pt x="1414" y="1857"/>
                  </a:cubicBezTo>
                  <a:cubicBezTo>
                    <a:pt x="1172" y="1857"/>
                    <a:pt x="950" y="1715"/>
                    <a:pt x="859" y="1472"/>
                  </a:cubicBezTo>
                  <a:cubicBezTo>
                    <a:pt x="727" y="1169"/>
                    <a:pt x="885" y="812"/>
                    <a:pt x="1189" y="693"/>
                  </a:cubicBezTo>
                  <a:cubicBezTo>
                    <a:pt x="1263" y="666"/>
                    <a:pt x="1340" y="652"/>
                    <a:pt x="1415" y="652"/>
                  </a:cubicBezTo>
                  <a:close/>
                  <a:moveTo>
                    <a:pt x="1414" y="0"/>
                  </a:moveTo>
                  <a:cubicBezTo>
                    <a:pt x="1264" y="0"/>
                    <a:pt x="1112" y="28"/>
                    <a:pt x="965" y="86"/>
                  </a:cubicBezTo>
                  <a:cubicBezTo>
                    <a:pt x="318" y="337"/>
                    <a:pt x="1" y="1063"/>
                    <a:pt x="252" y="1710"/>
                  </a:cubicBezTo>
                  <a:cubicBezTo>
                    <a:pt x="450" y="2198"/>
                    <a:pt x="925" y="2502"/>
                    <a:pt x="1413" y="2502"/>
                  </a:cubicBezTo>
                  <a:cubicBezTo>
                    <a:pt x="1572" y="2502"/>
                    <a:pt x="1717" y="2476"/>
                    <a:pt x="1875" y="2410"/>
                  </a:cubicBezTo>
                  <a:cubicBezTo>
                    <a:pt x="2509" y="2159"/>
                    <a:pt x="2826" y="1433"/>
                    <a:pt x="2575" y="799"/>
                  </a:cubicBezTo>
                  <a:cubicBezTo>
                    <a:pt x="2383" y="302"/>
                    <a:pt x="1910" y="0"/>
                    <a:pt x="1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1056;p41"/>
            <p:cNvSpPr/>
            <p:nvPr/>
          </p:nvSpPr>
          <p:spPr>
            <a:xfrm>
              <a:off x="4773826" y="2237667"/>
              <a:ext cx="115753" cy="49548"/>
            </a:xfrm>
            <a:custGeom>
              <a:avLst/>
              <a:gdLst/>
              <a:ahLst/>
              <a:cxnLst/>
              <a:rect l="l" t="t" r="r" b="b"/>
              <a:pathLst>
                <a:path w="10048" h="4301" extrusionOk="0">
                  <a:moveTo>
                    <a:pt x="9696" y="0"/>
                  </a:moveTo>
                  <a:cubicBezTo>
                    <a:pt x="9655" y="0"/>
                    <a:pt x="9613" y="7"/>
                    <a:pt x="9572" y="23"/>
                  </a:cubicBezTo>
                  <a:lnTo>
                    <a:pt x="251" y="3680"/>
                  </a:lnTo>
                  <a:cubicBezTo>
                    <a:pt x="80" y="3746"/>
                    <a:pt x="1" y="3931"/>
                    <a:pt x="67" y="4103"/>
                  </a:cubicBezTo>
                  <a:cubicBezTo>
                    <a:pt x="119" y="4221"/>
                    <a:pt x="238" y="4301"/>
                    <a:pt x="357" y="4301"/>
                  </a:cubicBezTo>
                  <a:cubicBezTo>
                    <a:pt x="397" y="4301"/>
                    <a:pt x="436" y="4301"/>
                    <a:pt x="476" y="4274"/>
                  </a:cubicBezTo>
                  <a:lnTo>
                    <a:pt x="9809" y="617"/>
                  </a:lnTo>
                  <a:cubicBezTo>
                    <a:pt x="9968" y="551"/>
                    <a:pt x="10047" y="367"/>
                    <a:pt x="9981" y="195"/>
                  </a:cubicBezTo>
                  <a:cubicBezTo>
                    <a:pt x="9941" y="75"/>
                    <a:pt x="9825" y="0"/>
                    <a:pt x="96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1057;p41"/>
            <p:cNvSpPr/>
            <p:nvPr/>
          </p:nvSpPr>
          <p:spPr>
            <a:xfrm>
              <a:off x="4737030" y="2278897"/>
              <a:ext cx="32556" cy="28685"/>
            </a:xfrm>
            <a:custGeom>
              <a:avLst/>
              <a:gdLst/>
              <a:ahLst/>
              <a:cxnLst/>
              <a:rect l="l" t="t" r="r" b="b"/>
              <a:pathLst>
                <a:path w="2826" h="2490" extrusionOk="0">
                  <a:moveTo>
                    <a:pt x="1413" y="641"/>
                  </a:moveTo>
                  <a:cubicBezTo>
                    <a:pt x="1651" y="641"/>
                    <a:pt x="1875" y="787"/>
                    <a:pt x="1968" y="1024"/>
                  </a:cubicBezTo>
                  <a:cubicBezTo>
                    <a:pt x="2100" y="1341"/>
                    <a:pt x="1941" y="1684"/>
                    <a:pt x="1625" y="1803"/>
                  </a:cubicBezTo>
                  <a:cubicBezTo>
                    <a:pt x="1552" y="1836"/>
                    <a:pt x="1476" y="1853"/>
                    <a:pt x="1399" y="1853"/>
                  </a:cubicBezTo>
                  <a:cubicBezTo>
                    <a:pt x="1321" y="1853"/>
                    <a:pt x="1242" y="1836"/>
                    <a:pt x="1163" y="1803"/>
                  </a:cubicBezTo>
                  <a:cubicBezTo>
                    <a:pt x="1017" y="1737"/>
                    <a:pt x="899" y="1618"/>
                    <a:pt x="846" y="1473"/>
                  </a:cubicBezTo>
                  <a:cubicBezTo>
                    <a:pt x="727" y="1156"/>
                    <a:pt x="872" y="800"/>
                    <a:pt x="1189" y="681"/>
                  </a:cubicBezTo>
                  <a:cubicBezTo>
                    <a:pt x="1255" y="655"/>
                    <a:pt x="1334" y="641"/>
                    <a:pt x="1413" y="641"/>
                  </a:cubicBezTo>
                  <a:close/>
                  <a:moveTo>
                    <a:pt x="1404" y="1"/>
                  </a:moveTo>
                  <a:cubicBezTo>
                    <a:pt x="1252" y="1"/>
                    <a:pt x="1099" y="29"/>
                    <a:pt x="951" y="87"/>
                  </a:cubicBezTo>
                  <a:cubicBezTo>
                    <a:pt x="318" y="338"/>
                    <a:pt x="1" y="1064"/>
                    <a:pt x="252" y="1698"/>
                  </a:cubicBezTo>
                  <a:cubicBezTo>
                    <a:pt x="370" y="2014"/>
                    <a:pt x="608" y="2252"/>
                    <a:pt x="912" y="2384"/>
                  </a:cubicBezTo>
                  <a:cubicBezTo>
                    <a:pt x="1070" y="2463"/>
                    <a:pt x="1242" y="2490"/>
                    <a:pt x="1413" y="2490"/>
                  </a:cubicBezTo>
                  <a:cubicBezTo>
                    <a:pt x="1559" y="2490"/>
                    <a:pt x="1717" y="2463"/>
                    <a:pt x="1862" y="2411"/>
                  </a:cubicBezTo>
                  <a:cubicBezTo>
                    <a:pt x="2509" y="2160"/>
                    <a:pt x="2826" y="1434"/>
                    <a:pt x="2575" y="787"/>
                  </a:cubicBezTo>
                  <a:cubicBezTo>
                    <a:pt x="2383" y="301"/>
                    <a:pt x="1903" y="1"/>
                    <a:pt x="1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1058;p41"/>
            <p:cNvSpPr/>
            <p:nvPr/>
          </p:nvSpPr>
          <p:spPr>
            <a:xfrm>
              <a:off x="4791769" y="2283423"/>
              <a:ext cx="115903" cy="49709"/>
            </a:xfrm>
            <a:custGeom>
              <a:avLst/>
              <a:gdLst/>
              <a:ahLst/>
              <a:cxnLst/>
              <a:rect l="l" t="t" r="r" b="b"/>
              <a:pathLst>
                <a:path w="10061" h="4315" extrusionOk="0">
                  <a:moveTo>
                    <a:pt x="9694" y="1"/>
                  </a:moveTo>
                  <a:cubicBezTo>
                    <a:pt x="9654" y="1"/>
                    <a:pt x="9612" y="8"/>
                    <a:pt x="9572" y="24"/>
                  </a:cubicBezTo>
                  <a:lnTo>
                    <a:pt x="251" y="3694"/>
                  </a:lnTo>
                  <a:cubicBezTo>
                    <a:pt x="93" y="3760"/>
                    <a:pt x="0" y="3945"/>
                    <a:pt x="66" y="4103"/>
                  </a:cubicBezTo>
                  <a:cubicBezTo>
                    <a:pt x="119" y="4235"/>
                    <a:pt x="238" y="4315"/>
                    <a:pt x="370" y="4315"/>
                  </a:cubicBezTo>
                  <a:cubicBezTo>
                    <a:pt x="410" y="4315"/>
                    <a:pt x="449" y="4301"/>
                    <a:pt x="489" y="4288"/>
                  </a:cubicBezTo>
                  <a:lnTo>
                    <a:pt x="9809" y="618"/>
                  </a:lnTo>
                  <a:cubicBezTo>
                    <a:pt x="9981" y="552"/>
                    <a:pt x="10060" y="367"/>
                    <a:pt x="9994" y="209"/>
                  </a:cubicBezTo>
                  <a:cubicBezTo>
                    <a:pt x="9944" y="78"/>
                    <a:pt x="9824" y="1"/>
                    <a:pt x="96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1059;p41"/>
            <p:cNvSpPr/>
            <p:nvPr/>
          </p:nvSpPr>
          <p:spPr>
            <a:xfrm>
              <a:off x="4756493" y="2324723"/>
              <a:ext cx="29514" cy="28777"/>
            </a:xfrm>
            <a:custGeom>
              <a:avLst/>
              <a:gdLst/>
              <a:ahLst/>
              <a:cxnLst/>
              <a:rect l="l" t="t" r="r" b="b"/>
              <a:pathLst>
                <a:path w="2562" h="2498" extrusionOk="0">
                  <a:moveTo>
                    <a:pt x="1281" y="636"/>
                  </a:moveTo>
                  <a:cubicBezTo>
                    <a:pt x="1360" y="636"/>
                    <a:pt x="1453" y="663"/>
                    <a:pt x="1519" y="689"/>
                  </a:cubicBezTo>
                  <a:cubicBezTo>
                    <a:pt x="1677" y="755"/>
                    <a:pt x="1783" y="874"/>
                    <a:pt x="1849" y="1032"/>
                  </a:cubicBezTo>
                  <a:cubicBezTo>
                    <a:pt x="1902" y="1177"/>
                    <a:pt x="1902" y="1336"/>
                    <a:pt x="1836" y="1494"/>
                  </a:cubicBezTo>
                  <a:cubicBezTo>
                    <a:pt x="1770" y="1640"/>
                    <a:pt x="1651" y="1745"/>
                    <a:pt x="1506" y="1811"/>
                  </a:cubicBezTo>
                  <a:cubicBezTo>
                    <a:pt x="1437" y="1836"/>
                    <a:pt x="1363" y="1849"/>
                    <a:pt x="1288" y="1849"/>
                  </a:cubicBezTo>
                  <a:cubicBezTo>
                    <a:pt x="1204" y="1849"/>
                    <a:pt x="1120" y="1833"/>
                    <a:pt x="1044" y="1798"/>
                  </a:cubicBezTo>
                  <a:cubicBezTo>
                    <a:pt x="898" y="1732"/>
                    <a:pt x="780" y="1613"/>
                    <a:pt x="727" y="1468"/>
                  </a:cubicBezTo>
                  <a:cubicBezTo>
                    <a:pt x="661" y="1323"/>
                    <a:pt x="661" y="1151"/>
                    <a:pt x="727" y="1006"/>
                  </a:cubicBezTo>
                  <a:cubicBezTo>
                    <a:pt x="793" y="861"/>
                    <a:pt x="912" y="742"/>
                    <a:pt x="1057" y="689"/>
                  </a:cubicBezTo>
                  <a:cubicBezTo>
                    <a:pt x="1136" y="663"/>
                    <a:pt x="1215" y="636"/>
                    <a:pt x="1281" y="636"/>
                  </a:cubicBezTo>
                  <a:close/>
                  <a:moveTo>
                    <a:pt x="1269" y="0"/>
                  </a:moveTo>
                  <a:cubicBezTo>
                    <a:pt x="1120" y="0"/>
                    <a:pt x="972" y="27"/>
                    <a:pt x="832" y="82"/>
                  </a:cubicBezTo>
                  <a:cubicBezTo>
                    <a:pt x="515" y="214"/>
                    <a:pt x="278" y="438"/>
                    <a:pt x="146" y="755"/>
                  </a:cubicBezTo>
                  <a:cubicBezTo>
                    <a:pt x="1" y="1059"/>
                    <a:pt x="1" y="1389"/>
                    <a:pt x="119" y="1706"/>
                  </a:cubicBezTo>
                  <a:cubicBezTo>
                    <a:pt x="238" y="2009"/>
                    <a:pt x="476" y="2260"/>
                    <a:pt x="780" y="2392"/>
                  </a:cubicBezTo>
                  <a:cubicBezTo>
                    <a:pt x="951" y="2458"/>
                    <a:pt x="1110" y="2498"/>
                    <a:pt x="1281" y="2498"/>
                  </a:cubicBezTo>
                  <a:cubicBezTo>
                    <a:pt x="1440" y="2498"/>
                    <a:pt x="1598" y="2471"/>
                    <a:pt x="1743" y="2405"/>
                  </a:cubicBezTo>
                  <a:cubicBezTo>
                    <a:pt x="2047" y="2286"/>
                    <a:pt x="2298" y="2049"/>
                    <a:pt x="2430" y="1745"/>
                  </a:cubicBezTo>
                  <a:cubicBezTo>
                    <a:pt x="2562" y="1441"/>
                    <a:pt x="2562" y="1098"/>
                    <a:pt x="2443" y="795"/>
                  </a:cubicBezTo>
                  <a:cubicBezTo>
                    <a:pt x="2324" y="478"/>
                    <a:pt x="2086" y="240"/>
                    <a:pt x="1783" y="108"/>
                  </a:cubicBezTo>
                  <a:cubicBezTo>
                    <a:pt x="1619" y="37"/>
                    <a:pt x="1444" y="0"/>
                    <a:pt x="1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1060;p41"/>
            <p:cNvSpPr/>
            <p:nvPr/>
          </p:nvSpPr>
          <p:spPr>
            <a:xfrm>
              <a:off x="4809861" y="2329341"/>
              <a:ext cx="115741" cy="49559"/>
            </a:xfrm>
            <a:custGeom>
              <a:avLst/>
              <a:gdLst/>
              <a:ahLst/>
              <a:cxnLst/>
              <a:rect l="l" t="t" r="r" b="b"/>
              <a:pathLst>
                <a:path w="10047" h="4302" extrusionOk="0">
                  <a:moveTo>
                    <a:pt x="9696" y="1"/>
                  </a:moveTo>
                  <a:cubicBezTo>
                    <a:pt x="9655" y="1"/>
                    <a:pt x="9613" y="8"/>
                    <a:pt x="9572" y="24"/>
                  </a:cubicBezTo>
                  <a:lnTo>
                    <a:pt x="251" y="3681"/>
                  </a:lnTo>
                  <a:cubicBezTo>
                    <a:pt x="80" y="3747"/>
                    <a:pt x="0" y="3932"/>
                    <a:pt x="66" y="4103"/>
                  </a:cubicBezTo>
                  <a:cubicBezTo>
                    <a:pt x="119" y="4222"/>
                    <a:pt x="238" y="4301"/>
                    <a:pt x="370" y="4301"/>
                  </a:cubicBezTo>
                  <a:cubicBezTo>
                    <a:pt x="396" y="4301"/>
                    <a:pt x="436" y="4301"/>
                    <a:pt x="476" y="4275"/>
                  </a:cubicBezTo>
                  <a:lnTo>
                    <a:pt x="9809" y="618"/>
                  </a:lnTo>
                  <a:cubicBezTo>
                    <a:pt x="9968" y="552"/>
                    <a:pt x="10047" y="367"/>
                    <a:pt x="9994" y="196"/>
                  </a:cubicBezTo>
                  <a:cubicBezTo>
                    <a:pt x="9944" y="75"/>
                    <a:pt x="9825" y="1"/>
                    <a:pt x="96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1061;p41"/>
            <p:cNvSpPr/>
            <p:nvPr/>
          </p:nvSpPr>
          <p:spPr>
            <a:xfrm>
              <a:off x="4773066" y="2370584"/>
              <a:ext cx="32556" cy="28685"/>
            </a:xfrm>
            <a:custGeom>
              <a:avLst/>
              <a:gdLst/>
              <a:ahLst/>
              <a:cxnLst/>
              <a:rect l="l" t="t" r="r" b="b"/>
              <a:pathLst>
                <a:path w="2826" h="2490" extrusionOk="0">
                  <a:moveTo>
                    <a:pt x="1405" y="641"/>
                  </a:moveTo>
                  <a:cubicBezTo>
                    <a:pt x="1650" y="641"/>
                    <a:pt x="1876" y="789"/>
                    <a:pt x="1968" y="1024"/>
                  </a:cubicBezTo>
                  <a:cubicBezTo>
                    <a:pt x="2100" y="1341"/>
                    <a:pt x="1941" y="1684"/>
                    <a:pt x="1624" y="1803"/>
                  </a:cubicBezTo>
                  <a:cubicBezTo>
                    <a:pt x="1551" y="1835"/>
                    <a:pt x="1474" y="1850"/>
                    <a:pt x="1399" y="1850"/>
                  </a:cubicBezTo>
                  <a:cubicBezTo>
                    <a:pt x="1162" y="1850"/>
                    <a:pt x="936" y="1703"/>
                    <a:pt x="845" y="1473"/>
                  </a:cubicBezTo>
                  <a:cubicBezTo>
                    <a:pt x="727" y="1156"/>
                    <a:pt x="872" y="800"/>
                    <a:pt x="1189" y="681"/>
                  </a:cubicBezTo>
                  <a:cubicBezTo>
                    <a:pt x="1260" y="654"/>
                    <a:pt x="1334" y="641"/>
                    <a:pt x="1405" y="641"/>
                  </a:cubicBezTo>
                  <a:close/>
                  <a:moveTo>
                    <a:pt x="1409" y="1"/>
                  </a:moveTo>
                  <a:cubicBezTo>
                    <a:pt x="1257" y="1"/>
                    <a:pt x="1102" y="28"/>
                    <a:pt x="951" y="87"/>
                  </a:cubicBezTo>
                  <a:cubicBezTo>
                    <a:pt x="317" y="337"/>
                    <a:pt x="1" y="1064"/>
                    <a:pt x="251" y="1697"/>
                  </a:cubicBezTo>
                  <a:cubicBezTo>
                    <a:pt x="436" y="2199"/>
                    <a:pt x="911" y="2489"/>
                    <a:pt x="1413" y="2489"/>
                  </a:cubicBezTo>
                  <a:cubicBezTo>
                    <a:pt x="1558" y="2489"/>
                    <a:pt x="1717" y="2463"/>
                    <a:pt x="1862" y="2410"/>
                  </a:cubicBezTo>
                  <a:cubicBezTo>
                    <a:pt x="2509" y="2159"/>
                    <a:pt x="2826" y="1433"/>
                    <a:pt x="2575" y="786"/>
                  </a:cubicBezTo>
                  <a:cubicBezTo>
                    <a:pt x="2382" y="300"/>
                    <a:pt x="1910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1062;p41"/>
            <p:cNvSpPr/>
            <p:nvPr/>
          </p:nvSpPr>
          <p:spPr>
            <a:xfrm>
              <a:off x="4660249" y="2168335"/>
              <a:ext cx="103127" cy="248325"/>
            </a:xfrm>
            <a:custGeom>
              <a:avLst/>
              <a:gdLst/>
              <a:ahLst/>
              <a:cxnLst/>
              <a:rect l="l" t="t" r="r" b="b"/>
              <a:pathLst>
                <a:path w="8952" h="21556" extrusionOk="0">
                  <a:moveTo>
                    <a:pt x="375" y="0"/>
                  </a:moveTo>
                  <a:cubicBezTo>
                    <a:pt x="334" y="0"/>
                    <a:pt x="293" y="8"/>
                    <a:pt x="252" y="23"/>
                  </a:cubicBezTo>
                  <a:cubicBezTo>
                    <a:pt x="80" y="89"/>
                    <a:pt x="1" y="274"/>
                    <a:pt x="67" y="446"/>
                  </a:cubicBezTo>
                  <a:lnTo>
                    <a:pt x="8292" y="21357"/>
                  </a:lnTo>
                  <a:cubicBezTo>
                    <a:pt x="8344" y="21476"/>
                    <a:pt x="8463" y="21555"/>
                    <a:pt x="8595" y="21555"/>
                  </a:cubicBezTo>
                  <a:cubicBezTo>
                    <a:pt x="8635" y="21555"/>
                    <a:pt x="8674" y="21555"/>
                    <a:pt x="8701" y="21542"/>
                  </a:cubicBezTo>
                  <a:cubicBezTo>
                    <a:pt x="8872" y="21476"/>
                    <a:pt x="8952" y="21278"/>
                    <a:pt x="8886" y="21120"/>
                  </a:cubicBezTo>
                  <a:lnTo>
                    <a:pt x="674" y="208"/>
                  </a:lnTo>
                  <a:cubicBezTo>
                    <a:pt x="624" y="77"/>
                    <a:pt x="505" y="0"/>
                    <a:pt x="375" y="0"/>
                  </a:cubicBezTo>
                  <a:close/>
                </a:path>
              </a:pathLst>
            </a:custGeom>
            <a:solidFill>
              <a:srgbClr val="000E3F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1063;p41"/>
            <p:cNvSpPr/>
            <p:nvPr/>
          </p:nvSpPr>
          <p:spPr>
            <a:xfrm>
              <a:off x="4637595" y="1979641"/>
              <a:ext cx="149818" cy="62945"/>
            </a:xfrm>
            <a:custGeom>
              <a:avLst/>
              <a:gdLst/>
              <a:ahLst/>
              <a:cxnLst/>
              <a:rect l="l" t="t" r="r" b="b"/>
              <a:pathLst>
                <a:path w="13005" h="5464" extrusionOk="0">
                  <a:moveTo>
                    <a:pt x="12646" y="1"/>
                  </a:moveTo>
                  <a:cubicBezTo>
                    <a:pt x="12607" y="1"/>
                    <a:pt x="12567" y="8"/>
                    <a:pt x="12529" y="24"/>
                  </a:cubicBezTo>
                  <a:lnTo>
                    <a:pt x="252" y="4843"/>
                  </a:lnTo>
                  <a:cubicBezTo>
                    <a:pt x="80" y="4909"/>
                    <a:pt x="1" y="5094"/>
                    <a:pt x="67" y="5265"/>
                  </a:cubicBezTo>
                  <a:cubicBezTo>
                    <a:pt x="120" y="5384"/>
                    <a:pt x="239" y="5463"/>
                    <a:pt x="371" y="5463"/>
                  </a:cubicBezTo>
                  <a:cubicBezTo>
                    <a:pt x="410" y="5463"/>
                    <a:pt x="450" y="5463"/>
                    <a:pt x="489" y="5450"/>
                  </a:cubicBezTo>
                  <a:lnTo>
                    <a:pt x="12767" y="618"/>
                  </a:lnTo>
                  <a:cubicBezTo>
                    <a:pt x="12925" y="552"/>
                    <a:pt x="13005" y="367"/>
                    <a:pt x="12939" y="196"/>
                  </a:cubicBezTo>
                  <a:cubicBezTo>
                    <a:pt x="12888" y="75"/>
                    <a:pt x="12770" y="1"/>
                    <a:pt x="1264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1064;p41"/>
            <p:cNvSpPr/>
            <p:nvPr/>
          </p:nvSpPr>
          <p:spPr>
            <a:xfrm>
              <a:off x="4648698" y="2007950"/>
              <a:ext cx="149967" cy="63060"/>
            </a:xfrm>
            <a:custGeom>
              <a:avLst/>
              <a:gdLst/>
              <a:ahLst/>
              <a:cxnLst/>
              <a:rect l="l" t="t" r="r" b="b"/>
              <a:pathLst>
                <a:path w="13018" h="5474" extrusionOk="0">
                  <a:moveTo>
                    <a:pt x="12644" y="0"/>
                  </a:moveTo>
                  <a:cubicBezTo>
                    <a:pt x="12606" y="0"/>
                    <a:pt x="12567" y="7"/>
                    <a:pt x="12529" y="22"/>
                  </a:cubicBezTo>
                  <a:lnTo>
                    <a:pt x="251" y="4853"/>
                  </a:lnTo>
                  <a:cubicBezTo>
                    <a:pt x="93" y="4919"/>
                    <a:pt x="1" y="5104"/>
                    <a:pt x="67" y="5263"/>
                  </a:cubicBezTo>
                  <a:cubicBezTo>
                    <a:pt x="119" y="5395"/>
                    <a:pt x="238" y="5474"/>
                    <a:pt x="370" y="5474"/>
                  </a:cubicBezTo>
                  <a:cubicBezTo>
                    <a:pt x="410" y="5474"/>
                    <a:pt x="450" y="5461"/>
                    <a:pt x="489" y="5448"/>
                  </a:cubicBezTo>
                  <a:lnTo>
                    <a:pt x="12767" y="629"/>
                  </a:lnTo>
                  <a:cubicBezTo>
                    <a:pt x="12925" y="563"/>
                    <a:pt x="13017" y="378"/>
                    <a:pt x="12951" y="206"/>
                  </a:cubicBezTo>
                  <a:cubicBezTo>
                    <a:pt x="12900" y="83"/>
                    <a:pt x="12777" y="0"/>
                    <a:pt x="1264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1065;p41"/>
            <p:cNvSpPr/>
            <p:nvPr/>
          </p:nvSpPr>
          <p:spPr>
            <a:xfrm>
              <a:off x="4659949" y="2036362"/>
              <a:ext cx="149818" cy="62934"/>
            </a:xfrm>
            <a:custGeom>
              <a:avLst/>
              <a:gdLst/>
              <a:ahLst/>
              <a:cxnLst/>
              <a:rect l="l" t="t" r="r" b="b"/>
              <a:pathLst>
                <a:path w="13005" h="5463" extrusionOk="0">
                  <a:moveTo>
                    <a:pt x="12638" y="0"/>
                  </a:moveTo>
                  <a:cubicBezTo>
                    <a:pt x="12598" y="0"/>
                    <a:pt x="12556" y="8"/>
                    <a:pt x="12516" y="23"/>
                  </a:cubicBezTo>
                  <a:lnTo>
                    <a:pt x="238" y="4842"/>
                  </a:lnTo>
                  <a:cubicBezTo>
                    <a:pt x="80" y="4908"/>
                    <a:pt x="1" y="5093"/>
                    <a:pt x="67" y="5264"/>
                  </a:cubicBezTo>
                  <a:cubicBezTo>
                    <a:pt x="106" y="5396"/>
                    <a:pt x="238" y="5462"/>
                    <a:pt x="357" y="5462"/>
                  </a:cubicBezTo>
                  <a:cubicBezTo>
                    <a:pt x="397" y="5462"/>
                    <a:pt x="436" y="5462"/>
                    <a:pt x="476" y="5449"/>
                  </a:cubicBezTo>
                  <a:lnTo>
                    <a:pt x="12753" y="617"/>
                  </a:lnTo>
                  <a:cubicBezTo>
                    <a:pt x="12925" y="551"/>
                    <a:pt x="13004" y="367"/>
                    <a:pt x="12938" y="208"/>
                  </a:cubicBezTo>
                  <a:cubicBezTo>
                    <a:pt x="12888" y="77"/>
                    <a:pt x="12768" y="0"/>
                    <a:pt x="1263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1066;p41"/>
            <p:cNvSpPr/>
            <p:nvPr/>
          </p:nvSpPr>
          <p:spPr>
            <a:xfrm>
              <a:off x="4445878" y="2009366"/>
              <a:ext cx="170957" cy="165254"/>
            </a:xfrm>
            <a:custGeom>
              <a:avLst/>
              <a:gdLst/>
              <a:ahLst/>
              <a:cxnLst/>
              <a:rect l="l" t="t" r="r" b="b"/>
              <a:pathLst>
                <a:path w="14840" h="14345" extrusionOk="0">
                  <a:moveTo>
                    <a:pt x="7380" y="651"/>
                  </a:moveTo>
                  <a:cubicBezTo>
                    <a:pt x="8225" y="651"/>
                    <a:pt x="9057" y="810"/>
                    <a:pt x="9862" y="1140"/>
                  </a:cubicBezTo>
                  <a:cubicBezTo>
                    <a:pt x="11526" y="1813"/>
                    <a:pt x="12793" y="3120"/>
                    <a:pt x="13453" y="4783"/>
                  </a:cubicBezTo>
                  <a:cubicBezTo>
                    <a:pt x="14113" y="6447"/>
                    <a:pt x="14047" y="8268"/>
                    <a:pt x="13321" y="9866"/>
                  </a:cubicBezTo>
                  <a:cubicBezTo>
                    <a:pt x="12727" y="9061"/>
                    <a:pt x="12014" y="8427"/>
                    <a:pt x="11209" y="7991"/>
                  </a:cubicBezTo>
                  <a:cubicBezTo>
                    <a:pt x="10479" y="7595"/>
                    <a:pt x="9721" y="7393"/>
                    <a:pt x="8985" y="7393"/>
                  </a:cubicBezTo>
                  <a:cubicBezTo>
                    <a:pt x="8497" y="7393"/>
                    <a:pt x="8018" y="7482"/>
                    <a:pt x="7565" y="7661"/>
                  </a:cubicBezTo>
                  <a:cubicBezTo>
                    <a:pt x="5638" y="8414"/>
                    <a:pt x="4568" y="10645"/>
                    <a:pt x="4859" y="13193"/>
                  </a:cubicBezTo>
                  <a:cubicBezTo>
                    <a:pt x="3235" y="12506"/>
                    <a:pt x="1955" y="11212"/>
                    <a:pt x="1308" y="9562"/>
                  </a:cubicBezTo>
                  <a:cubicBezTo>
                    <a:pt x="661" y="7938"/>
                    <a:pt x="700" y="6169"/>
                    <a:pt x="1400" y="4572"/>
                  </a:cubicBezTo>
                  <a:cubicBezTo>
                    <a:pt x="2087" y="2975"/>
                    <a:pt x="3367" y="1734"/>
                    <a:pt x="4991" y="1100"/>
                  </a:cubicBezTo>
                  <a:cubicBezTo>
                    <a:pt x="5757" y="796"/>
                    <a:pt x="6575" y="651"/>
                    <a:pt x="7380" y="651"/>
                  </a:cubicBezTo>
                  <a:close/>
                  <a:moveTo>
                    <a:pt x="8983" y="8039"/>
                  </a:moveTo>
                  <a:cubicBezTo>
                    <a:pt x="9615" y="8039"/>
                    <a:pt x="10270" y="8213"/>
                    <a:pt x="10905" y="8559"/>
                  </a:cubicBezTo>
                  <a:cubicBezTo>
                    <a:pt x="11711" y="8981"/>
                    <a:pt x="12423" y="9655"/>
                    <a:pt x="12991" y="10513"/>
                  </a:cubicBezTo>
                  <a:cubicBezTo>
                    <a:pt x="12938" y="10579"/>
                    <a:pt x="12899" y="10658"/>
                    <a:pt x="12846" y="10724"/>
                  </a:cubicBezTo>
                  <a:cubicBezTo>
                    <a:pt x="12133" y="11846"/>
                    <a:pt x="11064" y="12717"/>
                    <a:pt x="9836" y="13219"/>
                  </a:cubicBezTo>
                  <a:cubicBezTo>
                    <a:pt x="9295" y="13444"/>
                    <a:pt x="8727" y="13589"/>
                    <a:pt x="8146" y="13655"/>
                  </a:cubicBezTo>
                  <a:cubicBezTo>
                    <a:pt x="7892" y="13686"/>
                    <a:pt x="7636" y="13701"/>
                    <a:pt x="7381" y="13701"/>
                  </a:cubicBezTo>
                  <a:cubicBezTo>
                    <a:pt x="6762" y="13701"/>
                    <a:pt x="6144" y="13612"/>
                    <a:pt x="5545" y="13444"/>
                  </a:cubicBezTo>
                  <a:cubicBezTo>
                    <a:pt x="5149" y="11054"/>
                    <a:pt x="6073" y="8942"/>
                    <a:pt x="7803" y="8255"/>
                  </a:cubicBezTo>
                  <a:cubicBezTo>
                    <a:pt x="8180" y="8111"/>
                    <a:pt x="8577" y="8039"/>
                    <a:pt x="8983" y="8039"/>
                  </a:cubicBezTo>
                  <a:close/>
                  <a:moveTo>
                    <a:pt x="7380" y="1"/>
                  </a:moveTo>
                  <a:cubicBezTo>
                    <a:pt x="6491" y="1"/>
                    <a:pt x="5602" y="169"/>
                    <a:pt x="4753" y="506"/>
                  </a:cubicBezTo>
                  <a:cubicBezTo>
                    <a:pt x="2971" y="1206"/>
                    <a:pt x="1572" y="2552"/>
                    <a:pt x="806" y="4308"/>
                  </a:cubicBezTo>
                  <a:cubicBezTo>
                    <a:pt x="40" y="6064"/>
                    <a:pt x="1" y="8018"/>
                    <a:pt x="700" y="9800"/>
                  </a:cubicBezTo>
                  <a:cubicBezTo>
                    <a:pt x="1492" y="11793"/>
                    <a:pt x="3116" y="13325"/>
                    <a:pt x="5163" y="13998"/>
                  </a:cubicBezTo>
                  <a:cubicBezTo>
                    <a:pt x="5374" y="14064"/>
                    <a:pt x="5572" y="14117"/>
                    <a:pt x="5783" y="14170"/>
                  </a:cubicBezTo>
                  <a:cubicBezTo>
                    <a:pt x="5981" y="14209"/>
                    <a:pt x="6179" y="14249"/>
                    <a:pt x="6390" y="14275"/>
                  </a:cubicBezTo>
                  <a:cubicBezTo>
                    <a:pt x="6714" y="14321"/>
                    <a:pt x="7040" y="14345"/>
                    <a:pt x="7367" y="14345"/>
                  </a:cubicBezTo>
                  <a:cubicBezTo>
                    <a:pt x="7694" y="14345"/>
                    <a:pt x="8021" y="14321"/>
                    <a:pt x="8344" y="14275"/>
                  </a:cubicBezTo>
                  <a:cubicBezTo>
                    <a:pt x="9031" y="14183"/>
                    <a:pt x="9691" y="13998"/>
                    <a:pt x="10311" y="13721"/>
                  </a:cubicBezTo>
                  <a:cubicBezTo>
                    <a:pt x="10932" y="13444"/>
                    <a:pt x="11513" y="13074"/>
                    <a:pt x="12027" y="12625"/>
                  </a:cubicBezTo>
                  <a:cubicBezTo>
                    <a:pt x="12529" y="12216"/>
                    <a:pt x="12965" y="11727"/>
                    <a:pt x="13321" y="11186"/>
                  </a:cubicBezTo>
                  <a:cubicBezTo>
                    <a:pt x="13440" y="11014"/>
                    <a:pt x="13559" y="10830"/>
                    <a:pt x="13651" y="10645"/>
                  </a:cubicBezTo>
                  <a:cubicBezTo>
                    <a:pt x="14694" y="8770"/>
                    <a:pt x="14839" y="6552"/>
                    <a:pt x="14060" y="4546"/>
                  </a:cubicBezTo>
                  <a:cubicBezTo>
                    <a:pt x="13334" y="2711"/>
                    <a:pt x="11935" y="1285"/>
                    <a:pt x="10100" y="546"/>
                  </a:cubicBezTo>
                  <a:cubicBezTo>
                    <a:pt x="9226" y="182"/>
                    <a:pt x="8303" y="1"/>
                    <a:pt x="738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1067;p41"/>
            <p:cNvSpPr/>
            <p:nvPr/>
          </p:nvSpPr>
          <p:spPr>
            <a:xfrm>
              <a:off x="4489814" y="2034888"/>
              <a:ext cx="63441" cy="58775"/>
            </a:xfrm>
            <a:custGeom>
              <a:avLst/>
              <a:gdLst/>
              <a:ahLst/>
              <a:cxnLst/>
              <a:rect l="l" t="t" r="r" b="b"/>
              <a:pathLst>
                <a:path w="5507" h="5102" extrusionOk="0">
                  <a:moveTo>
                    <a:pt x="2615" y="653"/>
                  </a:moveTo>
                  <a:cubicBezTo>
                    <a:pt x="3381" y="653"/>
                    <a:pt x="4093" y="1102"/>
                    <a:pt x="4397" y="1854"/>
                  </a:cubicBezTo>
                  <a:cubicBezTo>
                    <a:pt x="4780" y="2831"/>
                    <a:pt x="4291" y="3940"/>
                    <a:pt x="3315" y="4323"/>
                  </a:cubicBezTo>
                  <a:cubicBezTo>
                    <a:pt x="3089" y="4411"/>
                    <a:pt x="2855" y="4454"/>
                    <a:pt x="2622" y="4454"/>
                  </a:cubicBezTo>
                  <a:cubicBezTo>
                    <a:pt x="2363" y="4454"/>
                    <a:pt x="2105" y="4401"/>
                    <a:pt x="1862" y="4297"/>
                  </a:cubicBezTo>
                  <a:cubicBezTo>
                    <a:pt x="1387" y="4099"/>
                    <a:pt x="1031" y="3716"/>
                    <a:pt x="846" y="3241"/>
                  </a:cubicBezTo>
                  <a:cubicBezTo>
                    <a:pt x="661" y="2778"/>
                    <a:pt x="674" y="2250"/>
                    <a:pt x="872" y="1788"/>
                  </a:cubicBezTo>
                  <a:cubicBezTo>
                    <a:pt x="1070" y="1326"/>
                    <a:pt x="1453" y="970"/>
                    <a:pt x="1928" y="785"/>
                  </a:cubicBezTo>
                  <a:cubicBezTo>
                    <a:pt x="2153" y="693"/>
                    <a:pt x="2390" y="653"/>
                    <a:pt x="2615" y="653"/>
                  </a:cubicBezTo>
                  <a:close/>
                  <a:moveTo>
                    <a:pt x="2619" y="1"/>
                  </a:moveTo>
                  <a:cubicBezTo>
                    <a:pt x="2310" y="1"/>
                    <a:pt x="1996" y="58"/>
                    <a:pt x="1691" y="178"/>
                  </a:cubicBezTo>
                  <a:cubicBezTo>
                    <a:pt x="1057" y="429"/>
                    <a:pt x="555" y="904"/>
                    <a:pt x="278" y="1538"/>
                  </a:cubicBezTo>
                  <a:cubicBezTo>
                    <a:pt x="14" y="2158"/>
                    <a:pt x="1" y="2844"/>
                    <a:pt x="252" y="3478"/>
                  </a:cubicBezTo>
                  <a:cubicBezTo>
                    <a:pt x="503" y="4112"/>
                    <a:pt x="978" y="4614"/>
                    <a:pt x="1598" y="4891"/>
                  </a:cubicBezTo>
                  <a:cubicBezTo>
                    <a:pt x="1928" y="5023"/>
                    <a:pt x="2272" y="5102"/>
                    <a:pt x="2615" y="5102"/>
                  </a:cubicBezTo>
                  <a:cubicBezTo>
                    <a:pt x="2932" y="5102"/>
                    <a:pt x="3249" y="5036"/>
                    <a:pt x="3552" y="4917"/>
                  </a:cubicBezTo>
                  <a:cubicBezTo>
                    <a:pt x="4859" y="4402"/>
                    <a:pt x="5506" y="2924"/>
                    <a:pt x="4991" y="1617"/>
                  </a:cubicBezTo>
                  <a:cubicBezTo>
                    <a:pt x="4596" y="615"/>
                    <a:pt x="3635" y="1"/>
                    <a:pt x="261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72" name="Google Shape;1068;p41"/>
          <p:cNvGrpSpPr/>
          <p:nvPr/>
        </p:nvGrpSpPr>
        <p:grpSpPr>
          <a:xfrm rot="20657400">
            <a:off x="6401234" y="1231332"/>
            <a:ext cx="1426565" cy="1223664"/>
            <a:chOff x="1480244" y="1732827"/>
            <a:chExt cx="1069924" cy="917748"/>
          </a:xfrm>
        </p:grpSpPr>
        <p:sp>
          <p:nvSpPr>
            <p:cNvPr id="73" name="Google Shape;1069;p41"/>
            <p:cNvSpPr/>
            <p:nvPr/>
          </p:nvSpPr>
          <p:spPr>
            <a:xfrm rot="1281440">
              <a:off x="1580583" y="1931846"/>
              <a:ext cx="593315" cy="625431"/>
            </a:xfrm>
            <a:custGeom>
              <a:avLst/>
              <a:gdLst/>
              <a:ahLst/>
              <a:cxnLst/>
              <a:rect l="l" t="t" r="r" b="b"/>
              <a:pathLst>
                <a:path w="34879" h="36767" extrusionOk="0">
                  <a:moveTo>
                    <a:pt x="17981" y="0"/>
                  </a:moveTo>
                  <a:cubicBezTo>
                    <a:pt x="17796" y="0"/>
                    <a:pt x="17598" y="53"/>
                    <a:pt x="17439" y="159"/>
                  </a:cubicBezTo>
                  <a:lnTo>
                    <a:pt x="462" y="11657"/>
                  </a:lnTo>
                  <a:cubicBezTo>
                    <a:pt x="238" y="11802"/>
                    <a:pt x="92" y="12027"/>
                    <a:pt x="53" y="12278"/>
                  </a:cubicBezTo>
                  <a:cubicBezTo>
                    <a:pt x="0" y="12542"/>
                    <a:pt x="53" y="12793"/>
                    <a:pt x="198" y="13017"/>
                  </a:cubicBezTo>
                  <a:lnTo>
                    <a:pt x="15987" y="36331"/>
                  </a:lnTo>
                  <a:cubicBezTo>
                    <a:pt x="16159" y="36608"/>
                    <a:pt x="16462" y="36767"/>
                    <a:pt x="16793" y="36767"/>
                  </a:cubicBezTo>
                  <a:cubicBezTo>
                    <a:pt x="16991" y="36767"/>
                    <a:pt x="17175" y="36701"/>
                    <a:pt x="17334" y="36595"/>
                  </a:cubicBezTo>
                  <a:lnTo>
                    <a:pt x="34324" y="25097"/>
                  </a:lnTo>
                  <a:cubicBezTo>
                    <a:pt x="34760" y="24793"/>
                    <a:pt x="34879" y="24199"/>
                    <a:pt x="34575" y="23750"/>
                  </a:cubicBezTo>
                  <a:lnTo>
                    <a:pt x="33176" y="21691"/>
                  </a:lnTo>
                  <a:lnTo>
                    <a:pt x="33136" y="21611"/>
                  </a:lnTo>
                  <a:lnTo>
                    <a:pt x="18786" y="423"/>
                  </a:lnTo>
                  <a:cubicBezTo>
                    <a:pt x="18614" y="159"/>
                    <a:pt x="18311" y="0"/>
                    <a:pt x="179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1070;p41"/>
            <p:cNvSpPr/>
            <p:nvPr/>
          </p:nvSpPr>
          <p:spPr>
            <a:xfrm rot="1281440">
              <a:off x="1553488" y="2102142"/>
              <a:ext cx="583449" cy="443757"/>
            </a:xfrm>
            <a:custGeom>
              <a:avLst/>
              <a:gdLst/>
              <a:ahLst/>
              <a:cxnLst/>
              <a:rect l="l" t="t" r="r" b="b"/>
              <a:pathLst>
                <a:path w="34299" h="26087" extrusionOk="0">
                  <a:moveTo>
                    <a:pt x="2641" y="1"/>
                  </a:moveTo>
                  <a:lnTo>
                    <a:pt x="384" y="1532"/>
                  </a:lnTo>
                  <a:cubicBezTo>
                    <a:pt x="80" y="1743"/>
                    <a:pt x="1" y="2153"/>
                    <a:pt x="212" y="2469"/>
                  </a:cubicBezTo>
                  <a:lnTo>
                    <a:pt x="16001" y="25797"/>
                  </a:lnTo>
                  <a:cubicBezTo>
                    <a:pt x="16124" y="25985"/>
                    <a:pt x="16333" y="26087"/>
                    <a:pt x="16546" y="26087"/>
                  </a:cubicBezTo>
                  <a:cubicBezTo>
                    <a:pt x="16677" y="26087"/>
                    <a:pt x="16810" y="26049"/>
                    <a:pt x="16925" y="25968"/>
                  </a:cubicBezTo>
                  <a:lnTo>
                    <a:pt x="33916" y="14483"/>
                  </a:lnTo>
                  <a:cubicBezTo>
                    <a:pt x="34219" y="14258"/>
                    <a:pt x="34298" y="13849"/>
                    <a:pt x="34087" y="13546"/>
                  </a:cubicBezTo>
                  <a:lnTo>
                    <a:pt x="32688" y="11473"/>
                  </a:lnTo>
                  <a:cubicBezTo>
                    <a:pt x="30048" y="13796"/>
                    <a:pt x="27486" y="15077"/>
                    <a:pt x="25031" y="15592"/>
                  </a:cubicBezTo>
                  <a:cubicBezTo>
                    <a:pt x="24173" y="15774"/>
                    <a:pt x="23322" y="15860"/>
                    <a:pt x="22482" y="15860"/>
                  </a:cubicBezTo>
                  <a:cubicBezTo>
                    <a:pt x="14231" y="15860"/>
                    <a:pt x="6930" y="7561"/>
                    <a:pt x="2641" y="1"/>
                  </a:cubicBezTo>
                  <a:close/>
                </a:path>
              </a:pathLst>
            </a:custGeom>
            <a:solidFill>
              <a:srgbClr val="381A40">
                <a:alpha val="227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1071;p41"/>
            <p:cNvSpPr/>
            <p:nvPr/>
          </p:nvSpPr>
          <p:spPr>
            <a:xfrm rot="1281440">
              <a:off x="1575215" y="1926763"/>
              <a:ext cx="604542" cy="635553"/>
            </a:xfrm>
            <a:custGeom>
              <a:avLst/>
              <a:gdLst/>
              <a:ahLst/>
              <a:cxnLst/>
              <a:rect l="l" t="t" r="r" b="b"/>
              <a:pathLst>
                <a:path w="35539" h="37362" extrusionOk="0">
                  <a:moveTo>
                    <a:pt x="18298" y="595"/>
                  </a:moveTo>
                  <a:cubicBezTo>
                    <a:pt x="18522" y="595"/>
                    <a:pt x="18733" y="700"/>
                    <a:pt x="18865" y="898"/>
                  </a:cubicBezTo>
                  <a:lnTo>
                    <a:pt x="33202" y="22087"/>
                  </a:lnTo>
                  <a:lnTo>
                    <a:pt x="33242" y="22153"/>
                  </a:lnTo>
                  <a:lnTo>
                    <a:pt x="34641" y="24226"/>
                  </a:lnTo>
                  <a:cubicBezTo>
                    <a:pt x="34852" y="24529"/>
                    <a:pt x="34773" y="24938"/>
                    <a:pt x="34470" y="25163"/>
                  </a:cubicBezTo>
                  <a:lnTo>
                    <a:pt x="17479" y="36648"/>
                  </a:lnTo>
                  <a:cubicBezTo>
                    <a:pt x="17374" y="36728"/>
                    <a:pt x="17242" y="36767"/>
                    <a:pt x="17110" y="36767"/>
                  </a:cubicBezTo>
                  <a:cubicBezTo>
                    <a:pt x="16885" y="36767"/>
                    <a:pt x="16674" y="36662"/>
                    <a:pt x="16555" y="36477"/>
                  </a:cubicBezTo>
                  <a:lnTo>
                    <a:pt x="766" y="13149"/>
                  </a:lnTo>
                  <a:cubicBezTo>
                    <a:pt x="555" y="12833"/>
                    <a:pt x="634" y="12423"/>
                    <a:pt x="938" y="12212"/>
                  </a:cubicBezTo>
                  <a:lnTo>
                    <a:pt x="3195" y="10681"/>
                  </a:lnTo>
                  <a:lnTo>
                    <a:pt x="3380" y="10562"/>
                  </a:lnTo>
                  <a:lnTo>
                    <a:pt x="17928" y="713"/>
                  </a:lnTo>
                  <a:cubicBezTo>
                    <a:pt x="18047" y="634"/>
                    <a:pt x="18179" y="595"/>
                    <a:pt x="18298" y="595"/>
                  </a:cubicBezTo>
                  <a:close/>
                  <a:moveTo>
                    <a:pt x="18298" y="1"/>
                  </a:moveTo>
                  <a:cubicBezTo>
                    <a:pt x="18047" y="1"/>
                    <a:pt x="17809" y="80"/>
                    <a:pt x="17598" y="212"/>
                  </a:cubicBezTo>
                  <a:lnTo>
                    <a:pt x="3037" y="10060"/>
                  </a:lnTo>
                  <a:lnTo>
                    <a:pt x="2865" y="10179"/>
                  </a:lnTo>
                  <a:lnTo>
                    <a:pt x="608" y="11710"/>
                  </a:lnTo>
                  <a:cubicBezTo>
                    <a:pt x="317" y="11908"/>
                    <a:pt x="132" y="12199"/>
                    <a:pt x="66" y="12529"/>
                  </a:cubicBezTo>
                  <a:cubicBezTo>
                    <a:pt x="0" y="12859"/>
                    <a:pt x="79" y="13202"/>
                    <a:pt x="277" y="13493"/>
                  </a:cubicBezTo>
                  <a:lnTo>
                    <a:pt x="16053" y="36807"/>
                  </a:lnTo>
                  <a:cubicBezTo>
                    <a:pt x="16291" y="37163"/>
                    <a:pt x="16687" y="37361"/>
                    <a:pt x="17110" y="37361"/>
                  </a:cubicBezTo>
                  <a:cubicBezTo>
                    <a:pt x="17360" y="37361"/>
                    <a:pt x="17611" y="37295"/>
                    <a:pt x="17822" y="37137"/>
                  </a:cubicBezTo>
                  <a:lnTo>
                    <a:pt x="34800" y="25651"/>
                  </a:lnTo>
                  <a:cubicBezTo>
                    <a:pt x="35394" y="25255"/>
                    <a:pt x="35539" y="24476"/>
                    <a:pt x="35143" y="23882"/>
                  </a:cubicBezTo>
                  <a:lnTo>
                    <a:pt x="33744" y="21810"/>
                  </a:lnTo>
                  <a:lnTo>
                    <a:pt x="33704" y="21757"/>
                  </a:lnTo>
                  <a:lnTo>
                    <a:pt x="19354" y="555"/>
                  </a:lnTo>
                  <a:cubicBezTo>
                    <a:pt x="19116" y="212"/>
                    <a:pt x="18720" y="1"/>
                    <a:pt x="1829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1072;p41"/>
            <p:cNvSpPr/>
            <p:nvPr/>
          </p:nvSpPr>
          <p:spPr>
            <a:xfrm rot="1281440">
              <a:off x="1619198" y="1829269"/>
              <a:ext cx="610173" cy="624547"/>
            </a:xfrm>
            <a:custGeom>
              <a:avLst/>
              <a:gdLst/>
              <a:ahLst/>
              <a:cxnLst/>
              <a:rect l="l" t="t" r="r" b="b"/>
              <a:pathLst>
                <a:path w="35870" h="36715" extrusionOk="0">
                  <a:moveTo>
                    <a:pt x="16727" y="1"/>
                  </a:moveTo>
                  <a:cubicBezTo>
                    <a:pt x="16503" y="1"/>
                    <a:pt x="16278" y="80"/>
                    <a:pt x="16107" y="225"/>
                  </a:cubicBezTo>
                  <a:lnTo>
                    <a:pt x="2628" y="11486"/>
                  </a:lnTo>
                  <a:lnTo>
                    <a:pt x="2443" y="11644"/>
                  </a:lnTo>
                  <a:lnTo>
                    <a:pt x="370" y="13374"/>
                  </a:lnTo>
                  <a:cubicBezTo>
                    <a:pt x="172" y="13546"/>
                    <a:pt x="40" y="13770"/>
                    <a:pt x="14" y="14034"/>
                  </a:cubicBezTo>
                  <a:cubicBezTo>
                    <a:pt x="1" y="14298"/>
                    <a:pt x="80" y="14549"/>
                    <a:pt x="238" y="14747"/>
                  </a:cubicBezTo>
                  <a:lnTo>
                    <a:pt x="18298" y="36358"/>
                  </a:lnTo>
                  <a:cubicBezTo>
                    <a:pt x="18483" y="36582"/>
                    <a:pt x="18760" y="36714"/>
                    <a:pt x="19051" y="36714"/>
                  </a:cubicBezTo>
                  <a:cubicBezTo>
                    <a:pt x="19275" y="36714"/>
                    <a:pt x="19499" y="36635"/>
                    <a:pt x="19671" y="36490"/>
                  </a:cubicBezTo>
                  <a:lnTo>
                    <a:pt x="35407" y="23341"/>
                  </a:lnTo>
                  <a:cubicBezTo>
                    <a:pt x="35817" y="22985"/>
                    <a:pt x="35869" y="22391"/>
                    <a:pt x="35526" y="21968"/>
                  </a:cubicBezTo>
                  <a:lnTo>
                    <a:pt x="33942" y="20067"/>
                  </a:lnTo>
                  <a:lnTo>
                    <a:pt x="17480" y="357"/>
                  </a:lnTo>
                  <a:cubicBezTo>
                    <a:pt x="17295" y="133"/>
                    <a:pt x="17018" y="1"/>
                    <a:pt x="16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1073;p41"/>
            <p:cNvSpPr/>
            <p:nvPr/>
          </p:nvSpPr>
          <p:spPr>
            <a:xfrm rot="1281440">
              <a:off x="1587498" y="2024120"/>
              <a:ext cx="600511" cy="417459"/>
            </a:xfrm>
            <a:custGeom>
              <a:avLst/>
              <a:gdLst/>
              <a:ahLst/>
              <a:cxnLst/>
              <a:rect l="l" t="t" r="r" b="b"/>
              <a:pathLst>
                <a:path w="35302" h="24541" extrusionOk="0">
                  <a:moveTo>
                    <a:pt x="2390" y="1"/>
                  </a:moveTo>
                  <a:lnTo>
                    <a:pt x="317" y="1744"/>
                  </a:lnTo>
                  <a:cubicBezTo>
                    <a:pt x="27" y="1981"/>
                    <a:pt x="0" y="2404"/>
                    <a:pt x="238" y="2694"/>
                  </a:cubicBezTo>
                  <a:lnTo>
                    <a:pt x="18298" y="24305"/>
                  </a:lnTo>
                  <a:cubicBezTo>
                    <a:pt x="18423" y="24460"/>
                    <a:pt x="18614" y="24540"/>
                    <a:pt x="18806" y="24540"/>
                  </a:cubicBezTo>
                  <a:cubicBezTo>
                    <a:pt x="18959" y="24540"/>
                    <a:pt x="19112" y="24490"/>
                    <a:pt x="19235" y="24384"/>
                  </a:cubicBezTo>
                  <a:lnTo>
                    <a:pt x="34985" y="11249"/>
                  </a:lnTo>
                  <a:cubicBezTo>
                    <a:pt x="35262" y="10998"/>
                    <a:pt x="35301" y="10575"/>
                    <a:pt x="35064" y="10298"/>
                  </a:cubicBezTo>
                  <a:lnTo>
                    <a:pt x="33480" y="8397"/>
                  </a:lnTo>
                  <a:cubicBezTo>
                    <a:pt x="31090" y="10971"/>
                    <a:pt x="28674" y="12490"/>
                    <a:pt x="26285" y="13255"/>
                  </a:cubicBezTo>
                  <a:cubicBezTo>
                    <a:pt x="25007" y="13659"/>
                    <a:pt x="23730" y="13849"/>
                    <a:pt x="22477" y="13849"/>
                  </a:cubicBezTo>
                  <a:cubicBezTo>
                    <a:pt x="21968" y="13849"/>
                    <a:pt x="21464" y="13818"/>
                    <a:pt x="20964" y="13757"/>
                  </a:cubicBezTo>
                  <a:cubicBezTo>
                    <a:pt x="19724" y="13612"/>
                    <a:pt x="18496" y="13295"/>
                    <a:pt x="17321" y="12846"/>
                  </a:cubicBezTo>
                  <a:cubicBezTo>
                    <a:pt x="16291" y="12463"/>
                    <a:pt x="15275" y="11975"/>
                    <a:pt x="14311" y="11420"/>
                  </a:cubicBezTo>
                  <a:cubicBezTo>
                    <a:pt x="8661" y="8173"/>
                    <a:pt x="4198" y="2522"/>
                    <a:pt x="2390" y="1"/>
                  </a:cubicBezTo>
                  <a:close/>
                </a:path>
              </a:pathLst>
            </a:custGeom>
            <a:solidFill>
              <a:srgbClr val="381A40">
                <a:alpha val="227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1074;p41"/>
            <p:cNvSpPr/>
            <p:nvPr/>
          </p:nvSpPr>
          <p:spPr>
            <a:xfrm rot="1281440">
              <a:off x="1843932" y="1987912"/>
              <a:ext cx="76820" cy="73231"/>
            </a:xfrm>
            <a:custGeom>
              <a:avLst/>
              <a:gdLst/>
              <a:ahLst/>
              <a:cxnLst/>
              <a:rect l="l" t="t" r="r" b="b"/>
              <a:pathLst>
                <a:path w="4516" h="4305" extrusionOk="0">
                  <a:moveTo>
                    <a:pt x="3376" y="0"/>
                  </a:moveTo>
                  <a:cubicBezTo>
                    <a:pt x="3347" y="0"/>
                    <a:pt x="3317" y="8"/>
                    <a:pt x="3288" y="24"/>
                  </a:cubicBezTo>
                  <a:lnTo>
                    <a:pt x="2205" y="684"/>
                  </a:lnTo>
                  <a:cubicBezTo>
                    <a:pt x="2182" y="700"/>
                    <a:pt x="2150" y="706"/>
                    <a:pt x="2119" y="706"/>
                  </a:cubicBezTo>
                  <a:cubicBezTo>
                    <a:pt x="2097" y="706"/>
                    <a:pt x="2076" y="703"/>
                    <a:pt x="2060" y="697"/>
                  </a:cubicBezTo>
                  <a:lnTo>
                    <a:pt x="898" y="182"/>
                  </a:lnTo>
                  <a:cubicBezTo>
                    <a:pt x="877" y="173"/>
                    <a:pt x="854" y="169"/>
                    <a:pt x="833" y="169"/>
                  </a:cubicBezTo>
                  <a:cubicBezTo>
                    <a:pt x="737" y="169"/>
                    <a:pt x="652" y="257"/>
                    <a:pt x="674" y="354"/>
                  </a:cubicBezTo>
                  <a:lnTo>
                    <a:pt x="977" y="1595"/>
                  </a:lnTo>
                  <a:cubicBezTo>
                    <a:pt x="991" y="1648"/>
                    <a:pt x="977" y="1701"/>
                    <a:pt x="938" y="1740"/>
                  </a:cubicBezTo>
                  <a:lnTo>
                    <a:pt x="93" y="2678"/>
                  </a:lnTo>
                  <a:cubicBezTo>
                    <a:pt x="0" y="2783"/>
                    <a:pt x="66" y="2928"/>
                    <a:pt x="198" y="2942"/>
                  </a:cubicBezTo>
                  <a:lnTo>
                    <a:pt x="1466" y="3047"/>
                  </a:lnTo>
                  <a:cubicBezTo>
                    <a:pt x="1519" y="3047"/>
                    <a:pt x="1558" y="3074"/>
                    <a:pt x="1585" y="3126"/>
                  </a:cubicBezTo>
                  <a:lnTo>
                    <a:pt x="2218" y="4222"/>
                  </a:lnTo>
                  <a:cubicBezTo>
                    <a:pt x="2249" y="4278"/>
                    <a:pt x="2304" y="4305"/>
                    <a:pt x="2357" y="4305"/>
                  </a:cubicBezTo>
                  <a:cubicBezTo>
                    <a:pt x="2417" y="4305"/>
                    <a:pt x="2475" y="4272"/>
                    <a:pt x="2496" y="4209"/>
                  </a:cubicBezTo>
                  <a:lnTo>
                    <a:pt x="2984" y="3034"/>
                  </a:lnTo>
                  <a:cubicBezTo>
                    <a:pt x="3010" y="2981"/>
                    <a:pt x="3050" y="2955"/>
                    <a:pt x="3103" y="2942"/>
                  </a:cubicBezTo>
                  <a:lnTo>
                    <a:pt x="4344" y="2678"/>
                  </a:lnTo>
                  <a:cubicBezTo>
                    <a:pt x="4476" y="2651"/>
                    <a:pt x="4515" y="2480"/>
                    <a:pt x="4410" y="2400"/>
                  </a:cubicBezTo>
                  <a:lnTo>
                    <a:pt x="3446" y="1569"/>
                  </a:lnTo>
                  <a:cubicBezTo>
                    <a:pt x="3406" y="1542"/>
                    <a:pt x="3393" y="1489"/>
                    <a:pt x="3393" y="1437"/>
                  </a:cubicBezTo>
                  <a:lnTo>
                    <a:pt x="3525" y="169"/>
                  </a:lnTo>
                  <a:cubicBezTo>
                    <a:pt x="3535" y="70"/>
                    <a:pt x="3463" y="0"/>
                    <a:pt x="3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1075;p41"/>
            <p:cNvSpPr/>
            <p:nvPr/>
          </p:nvSpPr>
          <p:spPr>
            <a:xfrm rot="1281440">
              <a:off x="1945218" y="1982022"/>
              <a:ext cx="61766" cy="58687"/>
            </a:xfrm>
            <a:custGeom>
              <a:avLst/>
              <a:gdLst/>
              <a:ahLst/>
              <a:cxnLst/>
              <a:rect l="l" t="t" r="r" b="b"/>
              <a:pathLst>
                <a:path w="3631" h="3450" extrusionOk="0">
                  <a:moveTo>
                    <a:pt x="1029" y="0"/>
                  </a:moveTo>
                  <a:cubicBezTo>
                    <a:pt x="914" y="0"/>
                    <a:pt x="809" y="98"/>
                    <a:pt x="819" y="225"/>
                  </a:cubicBezTo>
                  <a:lnTo>
                    <a:pt x="885" y="1083"/>
                  </a:lnTo>
                  <a:cubicBezTo>
                    <a:pt x="885" y="1149"/>
                    <a:pt x="858" y="1228"/>
                    <a:pt x="806" y="1268"/>
                  </a:cubicBezTo>
                  <a:lnTo>
                    <a:pt x="132" y="1809"/>
                  </a:lnTo>
                  <a:cubicBezTo>
                    <a:pt x="0" y="1915"/>
                    <a:pt x="40" y="2126"/>
                    <a:pt x="211" y="2166"/>
                  </a:cubicBezTo>
                  <a:lnTo>
                    <a:pt x="1056" y="2377"/>
                  </a:lnTo>
                  <a:cubicBezTo>
                    <a:pt x="1122" y="2390"/>
                    <a:pt x="1175" y="2443"/>
                    <a:pt x="1202" y="2509"/>
                  </a:cubicBezTo>
                  <a:lnTo>
                    <a:pt x="1505" y="3314"/>
                  </a:lnTo>
                  <a:cubicBezTo>
                    <a:pt x="1534" y="3402"/>
                    <a:pt x="1616" y="3449"/>
                    <a:pt x="1699" y="3449"/>
                  </a:cubicBezTo>
                  <a:cubicBezTo>
                    <a:pt x="1766" y="3449"/>
                    <a:pt x="1834" y="3419"/>
                    <a:pt x="1875" y="3354"/>
                  </a:cubicBezTo>
                  <a:lnTo>
                    <a:pt x="2337" y="2615"/>
                  </a:lnTo>
                  <a:cubicBezTo>
                    <a:pt x="2363" y="2562"/>
                    <a:pt x="2429" y="2522"/>
                    <a:pt x="2495" y="2522"/>
                  </a:cubicBezTo>
                  <a:lnTo>
                    <a:pt x="3367" y="2482"/>
                  </a:lnTo>
                  <a:cubicBezTo>
                    <a:pt x="3538" y="2469"/>
                    <a:pt x="3631" y="2271"/>
                    <a:pt x="3512" y="2139"/>
                  </a:cubicBezTo>
                  <a:lnTo>
                    <a:pt x="2957" y="1479"/>
                  </a:lnTo>
                  <a:cubicBezTo>
                    <a:pt x="2918" y="1426"/>
                    <a:pt x="2891" y="1347"/>
                    <a:pt x="2918" y="1281"/>
                  </a:cubicBezTo>
                  <a:lnTo>
                    <a:pt x="3142" y="449"/>
                  </a:lnTo>
                  <a:cubicBezTo>
                    <a:pt x="3187" y="316"/>
                    <a:pt x="3073" y="183"/>
                    <a:pt x="2941" y="183"/>
                  </a:cubicBezTo>
                  <a:cubicBezTo>
                    <a:pt x="2916" y="183"/>
                    <a:pt x="2890" y="188"/>
                    <a:pt x="2865" y="199"/>
                  </a:cubicBezTo>
                  <a:lnTo>
                    <a:pt x="2060" y="529"/>
                  </a:lnTo>
                  <a:cubicBezTo>
                    <a:pt x="2034" y="539"/>
                    <a:pt x="2009" y="543"/>
                    <a:pt x="1985" y="543"/>
                  </a:cubicBezTo>
                  <a:cubicBezTo>
                    <a:pt x="1945" y="543"/>
                    <a:pt x="1908" y="532"/>
                    <a:pt x="1875" y="515"/>
                  </a:cubicBezTo>
                  <a:lnTo>
                    <a:pt x="1149" y="40"/>
                  </a:lnTo>
                  <a:cubicBezTo>
                    <a:pt x="1111" y="13"/>
                    <a:pt x="1069" y="0"/>
                    <a:pt x="10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1076;p41"/>
            <p:cNvSpPr/>
            <p:nvPr/>
          </p:nvSpPr>
          <p:spPr>
            <a:xfrm rot="1281440">
              <a:off x="1770995" y="2040364"/>
              <a:ext cx="60388" cy="59810"/>
            </a:xfrm>
            <a:custGeom>
              <a:avLst/>
              <a:gdLst/>
              <a:ahLst/>
              <a:cxnLst/>
              <a:rect l="l" t="t" r="r" b="b"/>
              <a:pathLst>
                <a:path w="3550" h="3516" extrusionOk="0">
                  <a:moveTo>
                    <a:pt x="2298" y="1"/>
                  </a:moveTo>
                  <a:cubicBezTo>
                    <a:pt x="2251" y="1"/>
                    <a:pt x="2203" y="16"/>
                    <a:pt x="2163" y="48"/>
                  </a:cubicBezTo>
                  <a:lnTo>
                    <a:pt x="1516" y="616"/>
                  </a:lnTo>
                  <a:cubicBezTo>
                    <a:pt x="1481" y="651"/>
                    <a:pt x="1440" y="669"/>
                    <a:pt x="1397" y="669"/>
                  </a:cubicBezTo>
                  <a:cubicBezTo>
                    <a:pt x="1375" y="669"/>
                    <a:pt x="1353" y="664"/>
                    <a:pt x="1331" y="656"/>
                  </a:cubicBezTo>
                  <a:lnTo>
                    <a:pt x="486" y="444"/>
                  </a:lnTo>
                  <a:cubicBezTo>
                    <a:pt x="470" y="440"/>
                    <a:pt x="453" y="438"/>
                    <a:pt x="437" y="438"/>
                  </a:cubicBezTo>
                  <a:cubicBezTo>
                    <a:pt x="300" y="438"/>
                    <a:pt x="190" y="580"/>
                    <a:pt x="249" y="722"/>
                  </a:cubicBezTo>
                  <a:lnTo>
                    <a:pt x="579" y="1527"/>
                  </a:lnTo>
                  <a:cubicBezTo>
                    <a:pt x="605" y="1593"/>
                    <a:pt x="605" y="1659"/>
                    <a:pt x="566" y="1712"/>
                  </a:cubicBezTo>
                  <a:lnTo>
                    <a:pt x="90" y="2451"/>
                  </a:lnTo>
                  <a:cubicBezTo>
                    <a:pt x="1" y="2591"/>
                    <a:pt x="109" y="2768"/>
                    <a:pt x="271" y="2768"/>
                  </a:cubicBezTo>
                  <a:cubicBezTo>
                    <a:pt x="277" y="2768"/>
                    <a:pt x="282" y="2768"/>
                    <a:pt x="288" y="2768"/>
                  </a:cubicBezTo>
                  <a:lnTo>
                    <a:pt x="1146" y="2689"/>
                  </a:lnTo>
                  <a:cubicBezTo>
                    <a:pt x="1212" y="2689"/>
                    <a:pt x="1292" y="2715"/>
                    <a:pt x="1331" y="2768"/>
                  </a:cubicBezTo>
                  <a:lnTo>
                    <a:pt x="1872" y="3441"/>
                  </a:lnTo>
                  <a:cubicBezTo>
                    <a:pt x="1918" y="3492"/>
                    <a:pt x="1977" y="3515"/>
                    <a:pt x="2035" y="3515"/>
                  </a:cubicBezTo>
                  <a:cubicBezTo>
                    <a:pt x="2128" y="3515"/>
                    <a:pt x="2218" y="3454"/>
                    <a:pt x="2242" y="3349"/>
                  </a:cubicBezTo>
                  <a:lnTo>
                    <a:pt x="2440" y="2517"/>
                  </a:lnTo>
                  <a:cubicBezTo>
                    <a:pt x="2453" y="2451"/>
                    <a:pt x="2506" y="2385"/>
                    <a:pt x="2572" y="2372"/>
                  </a:cubicBezTo>
                  <a:lnTo>
                    <a:pt x="3377" y="2055"/>
                  </a:lnTo>
                  <a:cubicBezTo>
                    <a:pt x="3536" y="1989"/>
                    <a:pt x="3549" y="1764"/>
                    <a:pt x="3404" y="1672"/>
                  </a:cubicBezTo>
                  <a:lnTo>
                    <a:pt x="2665" y="1223"/>
                  </a:lnTo>
                  <a:cubicBezTo>
                    <a:pt x="2612" y="1197"/>
                    <a:pt x="2572" y="1131"/>
                    <a:pt x="2559" y="1065"/>
                  </a:cubicBezTo>
                  <a:lnTo>
                    <a:pt x="2519" y="207"/>
                  </a:lnTo>
                  <a:cubicBezTo>
                    <a:pt x="2510" y="78"/>
                    <a:pt x="2406" y="1"/>
                    <a:pt x="2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1077;p41"/>
            <p:cNvSpPr/>
            <p:nvPr/>
          </p:nvSpPr>
          <p:spPr>
            <a:xfrm rot="1281440">
              <a:off x="1831461" y="2100233"/>
              <a:ext cx="217396" cy="182218"/>
            </a:xfrm>
            <a:custGeom>
              <a:avLst/>
              <a:gdLst/>
              <a:ahLst/>
              <a:cxnLst/>
              <a:rect l="l" t="t" r="r" b="b"/>
              <a:pathLst>
                <a:path w="12780" h="10712" extrusionOk="0">
                  <a:moveTo>
                    <a:pt x="12447" y="0"/>
                  </a:moveTo>
                  <a:cubicBezTo>
                    <a:pt x="12379" y="0"/>
                    <a:pt x="12310" y="24"/>
                    <a:pt x="12252" y="71"/>
                  </a:cubicBezTo>
                  <a:lnTo>
                    <a:pt x="146" y="10183"/>
                  </a:lnTo>
                  <a:cubicBezTo>
                    <a:pt x="14" y="10289"/>
                    <a:pt x="1" y="10474"/>
                    <a:pt x="106" y="10606"/>
                  </a:cubicBezTo>
                  <a:cubicBezTo>
                    <a:pt x="172" y="10672"/>
                    <a:pt x="251" y="10711"/>
                    <a:pt x="344" y="10711"/>
                  </a:cubicBezTo>
                  <a:cubicBezTo>
                    <a:pt x="410" y="10711"/>
                    <a:pt x="476" y="10685"/>
                    <a:pt x="529" y="10645"/>
                  </a:cubicBezTo>
                  <a:lnTo>
                    <a:pt x="12634" y="533"/>
                  </a:lnTo>
                  <a:cubicBezTo>
                    <a:pt x="12766" y="427"/>
                    <a:pt x="12780" y="242"/>
                    <a:pt x="12674" y="110"/>
                  </a:cubicBezTo>
                  <a:cubicBezTo>
                    <a:pt x="12615" y="37"/>
                    <a:pt x="12532" y="0"/>
                    <a:pt x="1244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1078;p41"/>
            <p:cNvSpPr/>
            <p:nvPr/>
          </p:nvSpPr>
          <p:spPr>
            <a:xfrm rot="1281440">
              <a:off x="1847324" y="2147833"/>
              <a:ext cx="217617" cy="182320"/>
            </a:xfrm>
            <a:custGeom>
              <a:avLst/>
              <a:gdLst/>
              <a:ahLst/>
              <a:cxnLst/>
              <a:rect l="l" t="t" r="r" b="b"/>
              <a:pathLst>
                <a:path w="12793" h="10718" extrusionOk="0">
                  <a:moveTo>
                    <a:pt x="12447" y="0"/>
                  </a:moveTo>
                  <a:cubicBezTo>
                    <a:pt x="12379" y="0"/>
                    <a:pt x="12310" y="25"/>
                    <a:pt x="12251" y="77"/>
                  </a:cubicBezTo>
                  <a:lnTo>
                    <a:pt x="146" y="10177"/>
                  </a:lnTo>
                  <a:cubicBezTo>
                    <a:pt x="27" y="10296"/>
                    <a:pt x="0" y="10480"/>
                    <a:pt x="119" y="10612"/>
                  </a:cubicBezTo>
                  <a:cubicBezTo>
                    <a:pt x="172" y="10678"/>
                    <a:pt x="251" y="10718"/>
                    <a:pt x="344" y="10718"/>
                  </a:cubicBezTo>
                  <a:cubicBezTo>
                    <a:pt x="410" y="10718"/>
                    <a:pt x="476" y="10692"/>
                    <a:pt x="542" y="10639"/>
                  </a:cubicBezTo>
                  <a:lnTo>
                    <a:pt x="12647" y="526"/>
                  </a:lnTo>
                  <a:cubicBezTo>
                    <a:pt x="12766" y="421"/>
                    <a:pt x="12793" y="236"/>
                    <a:pt x="12674" y="104"/>
                  </a:cubicBezTo>
                  <a:cubicBezTo>
                    <a:pt x="12615" y="38"/>
                    <a:pt x="12532" y="0"/>
                    <a:pt x="1244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1079;p41"/>
            <p:cNvSpPr/>
            <p:nvPr/>
          </p:nvSpPr>
          <p:spPr>
            <a:xfrm rot="1281440">
              <a:off x="1863445" y="2195440"/>
              <a:ext cx="217396" cy="182218"/>
            </a:xfrm>
            <a:custGeom>
              <a:avLst/>
              <a:gdLst/>
              <a:ahLst/>
              <a:cxnLst/>
              <a:rect l="l" t="t" r="r" b="b"/>
              <a:pathLst>
                <a:path w="12780" h="10712" extrusionOk="0">
                  <a:moveTo>
                    <a:pt x="12442" y="1"/>
                  </a:moveTo>
                  <a:cubicBezTo>
                    <a:pt x="12373" y="1"/>
                    <a:pt x="12304" y="24"/>
                    <a:pt x="12251" y="71"/>
                  </a:cubicBezTo>
                  <a:lnTo>
                    <a:pt x="146" y="10183"/>
                  </a:lnTo>
                  <a:cubicBezTo>
                    <a:pt x="14" y="10289"/>
                    <a:pt x="0" y="10474"/>
                    <a:pt x="106" y="10606"/>
                  </a:cubicBezTo>
                  <a:cubicBezTo>
                    <a:pt x="159" y="10672"/>
                    <a:pt x="251" y="10711"/>
                    <a:pt x="330" y="10711"/>
                  </a:cubicBezTo>
                  <a:cubicBezTo>
                    <a:pt x="396" y="10711"/>
                    <a:pt x="476" y="10685"/>
                    <a:pt x="528" y="10645"/>
                  </a:cubicBezTo>
                  <a:lnTo>
                    <a:pt x="12634" y="533"/>
                  </a:lnTo>
                  <a:cubicBezTo>
                    <a:pt x="12766" y="427"/>
                    <a:pt x="12780" y="243"/>
                    <a:pt x="12674" y="111"/>
                  </a:cubicBezTo>
                  <a:cubicBezTo>
                    <a:pt x="12615" y="37"/>
                    <a:pt x="12528" y="1"/>
                    <a:pt x="124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" name="Google Shape;1080;p41"/>
            <p:cNvSpPr/>
            <p:nvPr/>
          </p:nvSpPr>
          <p:spPr>
            <a:xfrm rot="1281440">
              <a:off x="1919032" y="2276348"/>
              <a:ext cx="137905" cy="115741"/>
            </a:xfrm>
            <a:custGeom>
              <a:avLst/>
              <a:gdLst/>
              <a:ahLst/>
              <a:cxnLst/>
              <a:rect l="l" t="t" r="r" b="b"/>
              <a:pathLst>
                <a:path w="8107" h="6804" extrusionOk="0">
                  <a:moveTo>
                    <a:pt x="7769" y="0"/>
                  </a:moveTo>
                  <a:cubicBezTo>
                    <a:pt x="7700" y="0"/>
                    <a:pt x="7631" y="24"/>
                    <a:pt x="7579" y="70"/>
                  </a:cubicBezTo>
                  <a:lnTo>
                    <a:pt x="146" y="6262"/>
                  </a:lnTo>
                  <a:cubicBezTo>
                    <a:pt x="27" y="6368"/>
                    <a:pt x="1" y="6566"/>
                    <a:pt x="107" y="6685"/>
                  </a:cubicBezTo>
                  <a:cubicBezTo>
                    <a:pt x="173" y="6764"/>
                    <a:pt x="252" y="6803"/>
                    <a:pt x="344" y="6803"/>
                  </a:cubicBezTo>
                  <a:cubicBezTo>
                    <a:pt x="410" y="6803"/>
                    <a:pt x="476" y="6777"/>
                    <a:pt x="529" y="6724"/>
                  </a:cubicBezTo>
                  <a:lnTo>
                    <a:pt x="7961" y="533"/>
                  </a:lnTo>
                  <a:cubicBezTo>
                    <a:pt x="8080" y="427"/>
                    <a:pt x="8107" y="229"/>
                    <a:pt x="8001" y="110"/>
                  </a:cubicBezTo>
                  <a:cubicBezTo>
                    <a:pt x="7942" y="37"/>
                    <a:pt x="7855" y="0"/>
                    <a:pt x="77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" name="Google Shape;1081;p41"/>
            <p:cNvSpPr/>
            <p:nvPr/>
          </p:nvSpPr>
          <p:spPr>
            <a:xfrm rot="1281440">
              <a:off x="1613789" y="1824179"/>
              <a:ext cx="621400" cy="634889"/>
            </a:xfrm>
            <a:custGeom>
              <a:avLst/>
              <a:gdLst/>
              <a:ahLst/>
              <a:cxnLst/>
              <a:rect l="l" t="t" r="r" b="b"/>
              <a:pathLst>
                <a:path w="36530" h="37323" extrusionOk="0">
                  <a:moveTo>
                    <a:pt x="17044" y="608"/>
                  </a:moveTo>
                  <a:cubicBezTo>
                    <a:pt x="17242" y="608"/>
                    <a:pt x="17427" y="687"/>
                    <a:pt x="17559" y="846"/>
                  </a:cubicBezTo>
                  <a:lnTo>
                    <a:pt x="33969" y="20490"/>
                  </a:lnTo>
                  <a:lnTo>
                    <a:pt x="34035" y="20569"/>
                  </a:lnTo>
                  <a:lnTo>
                    <a:pt x="35619" y="22470"/>
                  </a:lnTo>
                  <a:cubicBezTo>
                    <a:pt x="35856" y="22747"/>
                    <a:pt x="35817" y="23170"/>
                    <a:pt x="35540" y="23421"/>
                  </a:cubicBezTo>
                  <a:lnTo>
                    <a:pt x="19790" y="36556"/>
                  </a:lnTo>
                  <a:cubicBezTo>
                    <a:pt x="19671" y="36662"/>
                    <a:pt x="19513" y="36715"/>
                    <a:pt x="19368" y="36715"/>
                  </a:cubicBezTo>
                  <a:cubicBezTo>
                    <a:pt x="19170" y="36715"/>
                    <a:pt x="18985" y="36636"/>
                    <a:pt x="18853" y="36477"/>
                  </a:cubicBezTo>
                  <a:lnTo>
                    <a:pt x="793" y="14866"/>
                  </a:lnTo>
                  <a:cubicBezTo>
                    <a:pt x="555" y="14576"/>
                    <a:pt x="582" y="14153"/>
                    <a:pt x="872" y="13916"/>
                  </a:cubicBezTo>
                  <a:lnTo>
                    <a:pt x="2945" y="12173"/>
                  </a:lnTo>
                  <a:lnTo>
                    <a:pt x="3130" y="12028"/>
                  </a:lnTo>
                  <a:lnTo>
                    <a:pt x="16608" y="767"/>
                  </a:lnTo>
                  <a:cubicBezTo>
                    <a:pt x="16740" y="661"/>
                    <a:pt x="16899" y="608"/>
                    <a:pt x="17044" y="608"/>
                  </a:cubicBezTo>
                  <a:close/>
                  <a:moveTo>
                    <a:pt x="17044" y="1"/>
                  </a:moveTo>
                  <a:cubicBezTo>
                    <a:pt x="16754" y="1"/>
                    <a:pt x="16463" y="107"/>
                    <a:pt x="16226" y="305"/>
                  </a:cubicBezTo>
                  <a:lnTo>
                    <a:pt x="2747" y="11566"/>
                  </a:lnTo>
                  <a:lnTo>
                    <a:pt x="2562" y="11711"/>
                  </a:lnTo>
                  <a:lnTo>
                    <a:pt x="489" y="13453"/>
                  </a:lnTo>
                  <a:cubicBezTo>
                    <a:pt x="238" y="13665"/>
                    <a:pt x="67" y="13968"/>
                    <a:pt x="40" y="14312"/>
                  </a:cubicBezTo>
                  <a:cubicBezTo>
                    <a:pt x="1" y="14655"/>
                    <a:pt x="106" y="14985"/>
                    <a:pt x="331" y="15249"/>
                  </a:cubicBezTo>
                  <a:lnTo>
                    <a:pt x="18391" y="36860"/>
                  </a:lnTo>
                  <a:cubicBezTo>
                    <a:pt x="18628" y="37150"/>
                    <a:pt x="18985" y="37322"/>
                    <a:pt x="19368" y="37322"/>
                  </a:cubicBezTo>
                  <a:cubicBezTo>
                    <a:pt x="19658" y="37322"/>
                    <a:pt x="19948" y="37216"/>
                    <a:pt x="20186" y="37018"/>
                  </a:cubicBezTo>
                  <a:lnTo>
                    <a:pt x="35922" y="23883"/>
                  </a:lnTo>
                  <a:cubicBezTo>
                    <a:pt x="36464" y="23421"/>
                    <a:pt x="36530" y="22629"/>
                    <a:pt x="36081" y="22087"/>
                  </a:cubicBezTo>
                  <a:lnTo>
                    <a:pt x="34497" y="20186"/>
                  </a:lnTo>
                  <a:lnTo>
                    <a:pt x="34431" y="20107"/>
                  </a:lnTo>
                  <a:lnTo>
                    <a:pt x="18021" y="463"/>
                  </a:lnTo>
                  <a:cubicBezTo>
                    <a:pt x="17783" y="173"/>
                    <a:pt x="17427" y="1"/>
                    <a:pt x="170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" name="Google Shape;1082;p41"/>
            <p:cNvSpPr/>
            <p:nvPr/>
          </p:nvSpPr>
          <p:spPr>
            <a:xfrm rot="2479772">
              <a:off x="2074504" y="2053825"/>
              <a:ext cx="393479" cy="274321"/>
            </a:xfrm>
            <a:custGeom>
              <a:avLst/>
              <a:gdLst/>
              <a:ahLst/>
              <a:cxnLst/>
              <a:rect l="l" t="t" r="r" b="b"/>
              <a:pathLst>
                <a:path w="21956" h="15307" extrusionOk="0">
                  <a:moveTo>
                    <a:pt x="2473" y="1"/>
                  </a:moveTo>
                  <a:cubicBezTo>
                    <a:pt x="2455" y="1"/>
                    <a:pt x="2439" y="10"/>
                    <a:pt x="2430" y="19"/>
                  </a:cubicBezTo>
                  <a:lnTo>
                    <a:pt x="1044" y="2475"/>
                  </a:lnTo>
                  <a:lnTo>
                    <a:pt x="1" y="4350"/>
                  </a:lnTo>
                  <a:lnTo>
                    <a:pt x="14" y="4363"/>
                  </a:lnTo>
                  <a:lnTo>
                    <a:pt x="19500" y="15307"/>
                  </a:lnTo>
                  <a:lnTo>
                    <a:pt x="21955" y="10937"/>
                  </a:lnTo>
                  <a:lnTo>
                    <a:pt x="21018" y="10409"/>
                  </a:lnTo>
                  <a:lnTo>
                    <a:pt x="20015" y="9842"/>
                  </a:lnTo>
                  <a:lnTo>
                    <a:pt x="2496" y="6"/>
                  </a:lnTo>
                  <a:cubicBezTo>
                    <a:pt x="2488" y="2"/>
                    <a:pt x="2481" y="1"/>
                    <a:pt x="24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" name="Google Shape;1083;p41"/>
            <p:cNvSpPr/>
            <p:nvPr/>
          </p:nvSpPr>
          <p:spPr>
            <a:xfrm rot="2479772">
              <a:off x="2113105" y="2087288"/>
              <a:ext cx="309482" cy="177456"/>
            </a:xfrm>
            <a:custGeom>
              <a:avLst/>
              <a:gdLst/>
              <a:ahLst/>
              <a:cxnLst/>
              <a:rect l="l" t="t" r="r" b="b"/>
              <a:pathLst>
                <a:path w="17269" h="9902" extrusionOk="0">
                  <a:moveTo>
                    <a:pt x="286" y="1"/>
                  </a:moveTo>
                  <a:cubicBezTo>
                    <a:pt x="205" y="1"/>
                    <a:pt x="125" y="39"/>
                    <a:pt x="80" y="119"/>
                  </a:cubicBezTo>
                  <a:cubicBezTo>
                    <a:pt x="1" y="225"/>
                    <a:pt x="40" y="383"/>
                    <a:pt x="159" y="462"/>
                  </a:cubicBezTo>
                  <a:cubicBezTo>
                    <a:pt x="2839" y="2205"/>
                    <a:pt x="5611" y="3816"/>
                    <a:pt x="8397" y="5400"/>
                  </a:cubicBezTo>
                  <a:cubicBezTo>
                    <a:pt x="11196" y="6958"/>
                    <a:pt x="14008" y="8489"/>
                    <a:pt x="16899" y="9875"/>
                  </a:cubicBezTo>
                  <a:cubicBezTo>
                    <a:pt x="16934" y="9893"/>
                    <a:pt x="16972" y="9902"/>
                    <a:pt x="17010" y="9902"/>
                  </a:cubicBezTo>
                  <a:cubicBezTo>
                    <a:pt x="17085" y="9902"/>
                    <a:pt x="17158" y="9866"/>
                    <a:pt x="17202" y="9796"/>
                  </a:cubicBezTo>
                  <a:cubicBezTo>
                    <a:pt x="17268" y="9690"/>
                    <a:pt x="17242" y="9545"/>
                    <a:pt x="17123" y="9466"/>
                  </a:cubicBezTo>
                  <a:cubicBezTo>
                    <a:pt x="14443" y="7723"/>
                    <a:pt x="11671" y="6099"/>
                    <a:pt x="8885" y="4528"/>
                  </a:cubicBezTo>
                  <a:cubicBezTo>
                    <a:pt x="6100" y="2957"/>
                    <a:pt x="3288" y="1426"/>
                    <a:pt x="397" y="27"/>
                  </a:cubicBezTo>
                  <a:cubicBezTo>
                    <a:pt x="363" y="10"/>
                    <a:pt x="324" y="1"/>
                    <a:pt x="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" name="Google Shape;1084;p41"/>
            <p:cNvSpPr/>
            <p:nvPr/>
          </p:nvSpPr>
          <p:spPr>
            <a:xfrm rot="2479772">
              <a:off x="2051423" y="2115706"/>
              <a:ext cx="393228" cy="203729"/>
            </a:xfrm>
            <a:custGeom>
              <a:avLst/>
              <a:gdLst/>
              <a:ahLst/>
              <a:cxnLst/>
              <a:rect l="l" t="t" r="r" b="b"/>
              <a:pathLst>
                <a:path w="21942" h="11368" extrusionOk="0">
                  <a:moveTo>
                    <a:pt x="1506" y="0"/>
                  </a:moveTo>
                  <a:cubicBezTo>
                    <a:pt x="1004" y="0"/>
                    <a:pt x="500" y="120"/>
                    <a:pt x="0" y="424"/>
                  </a:cubicBezTo>
                  <a:lnTo>
                    <a:pt x="19486" y="11368"/>
                  </a:lnTo>
                  <a:lnTo>
                    <a:pt x="21941" y="6998"/>
                  </a:lnTo>
                  <a:lnTo>
                    <a:pt x="21004" y="6470"/>
                  </a:lnTo>
                  <a:cubicBezTo>
                    <a:pt x="20865" y="6452"/>
                    <a:pt x="20724" y="6443"/>
                    <a:pt x="20582" y="6443"/>
                  </a:cubicBezTo>
                  <a:cubicBezTo>
                    <a:pt x="20104" y="6443"/>
                    <a:pt x="19617" y="6547"/>
                    <a:pt x="19169" y="6761"/>
                  </a:cubicBezTo>
                  <a:cubicBezTo>
                    <a:pt x="18548" y="7051"/>
                    <a:pt x="17901" y="7434"/>
                    <a:pt x="17215" y="7513"/>
                  </a:cubicBezTo>
                  <a:cubicBezTo>
                    <a:pt x="17140" y="7520"/>
                    <a:pt x="17065" y="7524"/>
                    <a:pt x="16990" y="7524"/>
                  </a:cubicBezTo>
                  <a:cubicBezTo>
                    <a:pt x="16106" y="7524"/>
                    <a:pt x="15253" y="7043"/>
                    <a:pt x="14535" y="6642"/>
                  </a:cubicBezTo>
                  <a:cubicBezTo>
                    <a:pt x="11248" y="4820"/>
                    <a:pt x="8172" y="2668"/>
                    <a:pt x="4766" y="1084"/>
                  </a:cubicBezTo>
                  <a:cubicBezTo>
                    <a:pt x="3728" y="592"/>
                    <a:pt x="2621" y="0"/>
                    <a:pt x="1506" y="0"/>
                  </a:cubicBezTo>
                  <a:close/>
                </a:path>
              </a:pathLst>
            </a:custGeom>
            <a:solidFill>
              <a:srgbClr val="381A40">
                <a:alpha val="227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" name="Google Shape;1085;p41"/>
            <p:cNvSpPr/>
            <p:nvPr/>
          </p:nvSpPr>
          <p:spPr>
            <a:xfrm rot="2479772">
              <a:off x="2303820" y="2326542"/>
              <a:ext cx="61309" cy="88029"/>
            </a:xfrm>
            <a:custGeom>
              <a:avLst/>
              <a:gdLst/>
              <a:ahLst/>
              <a:cxnLst/>
              <a:rect l="l" t="t" r="r" b="b"/>
              <a:pathLst>
                <a:path w="3421" h="4912" extrusionOk="0">
                  <a:moveTo>
                    <a:pt x="2456" y="1"/>
                  </a:moveTo>
                  <a:lnTo>
                    <a:pt x="1" y="4371"/>
                  </a:lnTo>
                  <a:lnTo>
                    <a:pt x="965" y="4912"/>
                  </a:lnTo>
                  <a:lnTo>
                    <a:pt x="3420" y="542"/>
                  </a:lnTo>
                  <a:lnTo>
                    <a:pt x="24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" name="Google Shape;1086;p41"/>
            <p:cNvSpPr/>
            <p:nvPr/>
          </p:nvSpPr>
          <p:spPr>
            <a:xfrm rot="2479772">
              <a:off x="2137437" y="1939695"/>
              <a:ext cx="98209" cy="84033"/>
            </a:xfrm>
            <a:custGeom>
              <a:avLst/>
              <a:gdLst/>
              <a:ahLst/>
              <a:cxnLst/>
              <a:rect l="l" t="t" r="r" b="b"/>
              <a:pathLst>
                <a:path w="5480" h="4689" extrusionOk="0">
                  <a:moveTo>
                    <a:pt x="289" y="0"/>
                  </a:moveTo>
                  <a:cubicBezTo>
                    <a:pt x="209" y="0"/>
                    <a:pt x="140" y="50"/>
                    <a:pt x="93" y="121"/>
                  </a:cubicBezTo>
                  <a:cubicBezTo>
                    <a:pt x="14" y="213"/>
                    <a:pt x="1" y="345"/>
                    <a:pt x="67" y="451"/>
                  </a:cubicBezTo>
                  <a:lnTo>
                    <a:pt x="1268" y="2167"/>
                  </a:lnTo>
                  <a:lnTo>
                    <a:pt x="3024" y="4689"/>
                  </a:lnTo>
                  <a:lnTo>
                    <a:pt x="5479" y="319"/>
                  </a:lnTo>
                  <a:lnTo>
                    <a:pt x="4014" y="226"/>
                  </a:lnTo>
                  <a:lnTo>
                    <a:pt x="2417" y="134"/>
                  </a:lnTo>
                  <a:lnTo>
                    <a:pt x="318" y="2"/>
                  </a:lnTo>
                  <a:cubicBezTo>
                    <a:pt x="308" y="1"/>
                    <a:pt x="299" y="0"/>
                    <a:pt x="2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" name="Google Shape;1087;p41"/>
            <p:cNvSpPr/>
            <p:nvPr/>
          </p:nvSpPr>
          <p:spPr>
            <a:xfrm rot="2479772">
              <a:off x="2136727" y="1941578"/>
              <a:ext cx="98209" cy="81882"/>
            </a:xfrm>
            <a:custGeom>
              <a:avLst/>
              <a:gdLst/>
              <a:ahLst/>
              <a:cxnLst/>
              <a:rect l="l" t="t" r="r" b="b"/>
              <a:pathLst>
                <a:path w="5480" h="4569" extrusionOk="0">
                  <a:moveTo>
                    <a:pt x="93" y="1"/>
                  </a:moveTo>
                  <a:cubicBezTo>
                    <a:pt x="14" y="93"/>
                    <a:pt x="1" y="225"/>
                    <a:pt x="67" y="331"/>
                  </a:cubicBezTo>
                  <a:lnTo>
                    <a:pt x="1268" y="2047"/>
                  </a:lnTo>
                  <a:lnTo>
                    <a:pt x="3024" y="4569"/>
                  </a:lnTo>
                  <a:lnTo>
                    <a:pt x="5479" y="199"/>
                  </a:lnTo>
                  <a:lnTo>
                    <a:pt x="4014" y="106"/>
                  </a:lnTo>
                  <a:cubicBezTo>
                    <a:pt x="3974" y="159"/>
                    <a:pt x="3948" y="212"/>
                    <a:pt x="3922" y="265"/>
                  </a:cubicBezTo>
                  <a:cubicBezTo>
                    <a:pt x="3776" y="555"/>
                    <a:pt x="3829" y="912"/>
                    <a:pt x="3697" y="1215"/>
                  </a:cubicBezTo>
                  <a:cubicBezTo>
                    <a:pt x="3533" y="1606"/>
                    <a:pt x="3104" y="1805"/>
                    <a:pt x="2679" y="1805"/>
                  </a:cubicBezTo>
                  <a:cubicBezTo>
                    <a:pt x="2558" y="1805"/>
                    <a:pt x="2438" y="1789"/>
                    <a:pt x="2324" y="1757"/>
                  </a:cubicBezTo>
                  <a:cubicBezTo>
                    <a:pt x="1400" y="1506"/>
                    <a:pt x="859" y="489"/>
                    <a:pt x="93" y="1"/>
                  </a:cubicBezTo>
                  <a:close/>
                </a:path>
              </a:pathLst>
            </a:custGeom>
            <a:solidFill>
              <a:srgbClr val="381A40">
                <a:alpha val="227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" name="Google Shape;1088;p41"/>
            <p:cNvSpPr/>
            <p:nvPr/>
          </p:nvSpPr>
          <p:spPr>
            <a:xfrm rot="2479772">
              <a:off x="2304234" y="2352110"/>
              <a:ext cx="85664" cy="97456"/>
            </a:xfrm>
            <a:custGeom>
              <a:avLst/>
              <a:gdLst/>
              <a:ahLst/>
              <a:cxnLst/>
              <a:rect l="l" t="t" r="r" b="b"/>
              <a:pathLst>
                <a:path w="4780" h="5438" extrusionOk="0">
                  <a:moveTo>
                    <a:pt x="2456" y="0"/>
                  </a:moveTo>
                  <a:lnTo>
                    <a:pt x="489" y="3512"/>
                  </a:lnTo>
                  <a:lnTo>
                    <a:pt x="1" y="4370"/>
                  </a:lnTo>
                  <a:lnTo>
                    <a:pt x="1677" y="5307"/>
                  </a:lnTo>
                  <a:cubicBezTo>
                    <a:pt x="1833" y="5396"/>
                    <a:pt x="2006" y="5438"/>
                    <a:pt x="2184" y="5438"/>
                  </a:cubicBezTo>
                  <a:cubicBezTo>
                    <a:pt x="2668" y="5438"/>
                    <a:pt x="3186" y="5126"/>
                    <a:pt x="3486" y="4594"/>
                  </a:cubicBezTo>
                  <a:lnTo>
                    <a:pt x="4450" y="2865"/>
                  </a:lnTo>
                  <a:cubicBezTo>
                    <a:pt x="4780" y="2284"/>
                    <a:pt x="4753" y="1611"/>
                    <a:pt x="4423" y="1202"/>
                  </a:cubicBezTo>
                  <a:cubicBezTo>
                    <a:pt x="4344" y="1096"/>
                    <a:pt x="4252" y="1017"/>
                    <a:pt x="4133" y="951"/>
                  </a:cubicBezTo>
                  <a:lnTo>
                    <a:pt x="24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" name="Google Shape;1089;p41"/>
            <p:cNvSpPr/>
            <p:nvPr/>
          </p:nvSpPr>
          <p:spPr>
            <a:xfrm rot="2479772">
              <a:off x="2297130" y="2370953"/>
              <a:ext cx="85664" cy="75932"/>
            </a:xfrm>
            <a:custGeom>
              <a:avLst/>
              <a:gdLst/>
              <a:ahLst/>
              <a:cxnLst/>
              <a:rect l="l" t="t" r="r" b="b"/>
              <a:pathLst>
                <a:path w="4780" h="4237" extrusionOk="0">
                  <a:moveTo>
                    <a:pt x="4423" y="1"/>
                  </a:moveTo>
                  <a:cubicBezTo>
                    <a:pt x="3644" y="278"/>
                    <a:pt x="3869" y="1704"/>
                    <a:pt x="2456" y="2271"/>
                  </a:cubicBezTo>
                  <a:cubicBezTo>
                    <a:pt x="2138" y="2395"/>
                    <a:pt x="1816" y="2445"/>
                    <a:pt x="1493" y="2445"/>
                  </a:cubicBezTo>
                  <a:cubicBezTo>
                    <a:pt x="1160" y="2445"/>
                    <a:pt x="824" y="2391"/>
                    <a:pt x="489" y="2311"/>
                  </a:cubicBezTo>
                  <a:lnTo>
                    <a:pt x="1" y="3169"/>
                  </a:lnTo>
                  <a:lnTo>
                    <a:pt x="1677" y="4106"/>
                  </a:lnTo>
                  <a:cubicBezTo>
                    <a:pt x="1833" y="4195"/>
                    <a:pt x="2006" y="4237"/>
                    <a:pt x="2184" y="4237"/>
                  </a:cubicBezTo>
                  <a:cubicBezTo>
                    <a:pt x="2668" y="4237"/>
                    <a:pt x="3186" y="3925"/>
                    <a:pt x="3486" y="3393"/>
                  </a:cubicBezTo>
                  <a:lnTo>
                    <a:pt x="4450" y="1664"/>
                  </a:lnTo>
                  <a:cubicBezTo>
                    <a:pt x="4780" y="1083"/>
                    <a:pt x="4753" y="410"/>
                    <a:pt x="4423" y="1"/>
                  </a:cubicBezTo>
                  <a:close/>
                </a:path>
              </a:pathLst>
            </a:custGeom>
            <a:solidFill>
              <a:srgbClr val="381A40">
                <a:alpha val="227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" name="Google Shape;1090;p41"/>
            <p:cNvSpPr/>
            <p:nvPr/>
          </p:nvSpPr>
          <p:spPr>
            <a:xfrm rot="2479772">
              <a:off x="2158401" y="1926917"/>
              <a:ext cx="44212" cy="38835"/>
            </a:xfrm>
            <a:custGeom>
              <a:avLst/>
              <a:gdLst/>
              <a:ahLst/>
              <a:cxnLst/>
              <a:rect l="l" t="t" r="r" b="b"/>
              <a:pathLst>
                <a:path w="2467" h="2167" extrusionOk="0">
                  <a:moveTo>
                    <a:pt x="354" y="1"/>
                  </a:moveTo>
                  <a:cubicBezTo>
                    <a:pt x="149" y="1"/>
                    <a:pt x="1" y="282"/>
                    <a:pt x="117" y="450"/>
                  </a:cubicBezTo>
                  <a:lnTo>
                    <a:pt x="1318" y="2166"/>
                  </a:lnTo>
                  <a:lnTo>
                    <a:pt x="2467" y="133"/>
                  </a:lnTo>
                  <a:lnTo>
                    <a:pt x="368" y="1"/>
                  </a:lnTo>
                  <a:cubicBezTo>
                    <a:pt x="363" y="1"/>
                    <a:pt x="358" y="1"/>
                    <a:pt x="3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" name="Google Shape;1091;p41"/>
            <p:cNvSpPr/>
            <p:nvPr/>
          </p:nvSpPr>
          <p:spPr>
            <a:xfrm rot="2479772">
              <a:off x="2013805" y="2038213"/>
              <a:ext cx="496849" cy="307063"/>
            </a:xfrm>
            <a:custGeom>
              <a:avLst/>
              <a:gdLst/>
              <a:ahLst/>
              <a:cxnLst/>
              <a:rect l="l" t="t" r="r" b="b"/>
              <a:pathLst>
                <a:path w="27724" h="17134" extrusionOk="0">
                  <a:moveTo>
                    <a:pt x="515" y="411"/>
                  </a:moveTo>
                  <a:lnTo>
                    <a:pt x="5347" y="715"/>
                  </a:lnTo>
                  <a:lnTo>
                    <a:pt x="3208" y="4517"/>
                  </a:lnTo>
                  <a:lnTo>
                    <a:pt x="449" y="543"/>
                  </a:lnTo>
                  <a:lnTo>
                    <a:pt x="436" y="543"/>
                  </a:lnTo>
                  <a:cubicBezTo>
                    <a:pt x="436" y="530"/>
                    <a:pt x="436" y="503"/>
                    <a:pt x="449" y="464"/>
                  </a:cubicBezTo>
                  <a:cubicBezTo>
                    <a:pt x="476" y="424"/>
                    <a:pt x="502" y="411"/>
                    <a:pt x="515" y="411"/>
                  </a:cubicBezTo>
                  <a:close/>
                  <a:moveTo>
                    <a:pt x="5770" y="807"/>
                  </a:moveTo>
                  <a:lnTo>
                    <a:pt x="23895" y="10999"/>
                  </a:lnTo>
                  <a:lnTo>
                    <a:pt x="21625" y="14999"/>
                  </a:lnTo>
                  <a:lnTo>
                    <a:pt x="3512" y="4820"/>
                  </a:lnTo>
                  <a:lnTo>
                    <a:pt x="5770" y="807"/>
                  </a:lnTo>
                  <a:close/>
                  <a:moveTo>
                    <a:pt x="24252" y="11197"/>
                  </a:moveTo>
                  <a:lnTo>
                    <a:pt x="24912" y="11566"/>
                  </a:lnTo>
                  <a:lnTo>
                    <a:pt x="22654" y="15580"/>
                  </a:lnTo>
                  <a:lnTo>
                    <a:pt x="21981" y="15197"/>
                  </a:lnTo>
                  <a:lnTo>
                    <a:pt x="24252" y="11197"/>
                  </a:lnTo>
                  <a:close/>
                  <a:moveTo>
                    <a:pt x="25268" y="11764"/>
                  </a:moveTo>
                  <a:lnTo>
                    <a:pt x="26773" y="12609"/>
                  </a:lnTo>
                  <a:cubicBezTo>
                    <a:pt x="26839" y="12649"/>
                    <a:pt x="26892" y="12689"/>
                    <a:pt x="26945" y="12755"/>
                  </a:cubicBezTo>
                  <a:cubicBezTo>
                    <a:pt x="26971" y="12768"/>
                    <a:pt x="26985" y="12781"/>
                    <a:pt x="26998" y="12807"/>
                  </a:cubicBezTo>
                  <a:cubicBezTo>
                    <a:pt x="27288" y="13164"/>
                    <a:pt x="27288" y="13758"/>
                    <a:pt x="27011" y="14260"/>
                  </a:cubicBezTo>
                  <a:lnTo>
                    <a:pt x="26034" y="15976"/>
                  </a:lnTo>
                  <a:cubicBezTo>
                    <a:pt x="25769" y="16446"/>
                    <a:pt x="25323" y="16728"/>
                    <a:pt x="24910" y="16728"/>
                  </a:cubicBezTo>
                  <a:cubicBezTo>
                    <a:pt x="24767" y="16728"/>
                    <a:pt x="24628" y="16694"/>
                    <a:pt x="24503" y="16623"/>
                  </a:cubicBezTo>
                  <a:lnTo>
                    <a:pt x="23011" y="15778"/>
                  </a:lnTo>
                  <a:lnTo>
                    <a:pt x="25268" y="11764"/>
                  </a:lnTo>
                  <a:close/>
                  <a:moveTo>
                    <a:pt x="513" y="1"/>
                  </a:moveTo>
                  <a:cubicBezTo>
                    <a:pt x="351" y="1"/>
                    <a:pt x="193" y="104"/>
                    <a:pt x="106" y="266"/>
                  </a:cubicBezTo>
                  <a:cubicBezTo>
                    <a:pt x="0" y="437"/>
                    <a:pt x="14" y="635"/>
                    <a:pt x="106" y="781"/>
                  </a:cubicBezTo>
                  <a:lnTo>
                    <a:pt x="3063" y="5018"/>
                  </a:lnTo>
                  <a:lnTo>
                    <a:pt x="3076" y="5018"/>
                  </a:lnTo>
                  <a:cubicBezTo>
                    <a:pt x="3076" y="5032"/>
                    <a:pt x="3076" y="5032"/>
                    <a:pt x="3076" y="5045"/>
                  </a:cubicBezTo>
                  <a:cubicBezTo>
                    <a:pt x="3090" y="5058"/>
                    <a:pt x="3116" y="5058"/>
                    <a:pt x="3129" y="5071"/>
                  </a:cubicBezTo>
                  <a:lnTo>
                    <a:pt x="22628" y="16029"/>
                  </a:lnTo>
                  <a:lnTo>
                    <a:pt x="24305" y="16979"/>
                  </a:lnTo>
                  <a:cubicBezTo>
                    <a:pt x="24492" y="17084"/>
                    <a:pt x="24698" y="17133"/>
                    <a:pt x="24908" y="17133"/>
                  </a:cubicBezTo>
                  <a:cubicBezTo>
                    <a:pt x="25467" y="17133"/>
                    <a:pt x="26055" y="16782"/>
                    <a:pt x="26391" y="16187"/>
                  </a:cubicBezTo>
                  <a:lnTo>
                    <a:pt x="27367" y="14458"/>
                  </a:lnTo>
                  <a:cubicBezTo>
                    <a:pt x="27724" y="13811"/>
                    <a:pt x="27711" y="13045"/>
                    <a:pt x="27315" y="12557"/>
                  </a:cubicBezTo>
                  <a:cubicBezTo>
                    <a:pt x="27222" y="12438"/>
                    <a:pt x="27103" y="12332"/>
                    <a:pt x="26971" y="12253"/>
                  </a:cubicBezTo>
                  <a:lnTo>
                    <a:pt x="25295" y="11316"/>
                  </a:lnTo>
                  <a:lnTo>
                    <a:pt x="24278" y="10748"/>
                  </a:lnTo>
                  <a:lnTo>
                    <a:pt x="5783" y="358"/>
                  </a:lnTo>
                  <a:cubicBezTo>
                    <a:pt x="5756" y="332"/>
                    <a:pt x="5704" y="332"/>
                    <a:pt x="5664" y="332"/>
                  </a:cubicBezTo>
                  <a:lnTo>
                    <a:pt x="5638" y="332"/>
                  </a:lnTo>
                  <a:lnTo>
                    <a:pt x="542" y="2"/>
                  </a:lnTo>
                  <a:cubicBezTo>
                    <a:pt x="532" y="1"/>
                    <a:pt x="522" y="1"/>
                    <a:pt x="51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0207277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3"/>
          <p:cNvSpPr/>
          <p:nvPr/>
        </p:nvSpPr>
        <p:spPr>
          <a:xfrm>
            <a:off x="759806" y="555448"/>
            <a:ext cx="11555261" cy="732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Bebas Neue" panose="020B0606020202050201"/>
              </a:rPr>
              <a:t>3. EVALUASI PRODUK AKTUALISASI KEPEMIMPINAN PKN TINGKAT II (50%)</a:t>
            </a:r>
          </a:p>
        </p:txBody>
      </p:sp>
      <p:sp>
        <p:nvSpPr>
          <p:cNvPr id="564" name="Google Shape;564;p33"/>
          <p:cNvSpPr/>
          <p:nvPr/>
        </p:nvSpPr>
        <p:spPr>
          <a:xfrm rot="10800000">
            <a:off x="10379817" y="1"/>
            <a:ext cx="1244267" cy="675700"/>
          </a:xfrm>
          <a:custGeom>
            <a:avLst/>
            <a:gdLst/>
            <a:ahLst/>
            <a:cxnLst/>
            <a:rect l="l" t="t" r="r" b="b"/>
            <a:pathLst>
              <a:path w="37328" h="20271" extrusionOk="0">
                <a:moveTo>
                  <a:pt x="19723" y="0"/>
                </a:moveTo>
                <a:cubicBezTo>
                  <a:pt x="14825" y="0"/>
                  <a:pt x="9931" y="2033"/>
                  <a:pt x="6472" y="5560"/>
                </a:cubicBezTo>
                <a:cubicBezTo>
                  <a:pt x="3369" y="8662"/>
                  <a:pt x="1201" y="13265"/>
                  <a:pt x="367" y="17569"/>
                </a:cubicBezTo>
                <a:cubicBezTo>
                  <a:pt x="134" y="18936"/>
                  <a:pt x="0" y="19970"/>
                  <a:pt x="1201" y="19970"/>
                </a:cubicBezTo>
                <a:cubicBezTo>
                  <a:pt x="10241" y="20104"/>
                  <a:pt x="19314" y="20170"/>
                  <a:pt x="28354" y="20237"/>
                </a:cubicBezTo>
                <a:cubicBezTo>
                  <a:pt x="30889" y="20237"/>
                  <a:pt x="33491" y="20237"/>
                  <a:pt x="36026" y="20270"/>
                </a:cubicBezTo>
                <a:cubicBezTo>
                  <a:pt x="36693" y="20270"/>
                  <a:pt x="37327" y="19670"/>
                  <a:pt x="37327" y="18970"/>
                </a:cubicBezTo>
                <a:cubicBezTo>
                  <a:pt x="37127" y="11931"/>
                  <a:pt x="33391" y="4626"/>
                  <a:pt x="26820" y="1557"/>
                </a:cubicBezTo>
                <a:cubicBezTo>
                  <a:pt x="24568" y="498"/>
                  <a:pt x="22145" y="0"/>
                  <a:pt x="19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65" name="Google Shape;565;p33"/>
          <p:cNvGrpSpPr/>
          <p:nvPr/>
        </p:nvGrpSpPr>
        <p:grpSpPr>
          <a:xfrm rot="10800000">
            <a:off x="-229231" y="77132"/>
            <a:ext cx="1106400" cy="1131367"/>
            <a:chOff x="4580100" y="4038775"/>
            <a:chExt cx="829800" cy="848525"/>
          </a:xfrm>
        </p:grpSpPr>
        <p:sp>
          <p:nvSpPr>
            <p:cNvPr id="566" name="Google Shape;566;p33"/>
            <p:cNvSpPr/>
            <p:nvPr/>
          </p:nvSpPr>
          <p:spPr>
            <a:xfrm>
              <a:off x="4625975" y="4038775"/>
              <a:ext cx="137625" cy="170950"/>
            </a:xfrm>
            <a:custGeom>
              <a:avLst/>
              <a:gdLst/>
              <a:ahLst/>
              <a:cxnLst/>
              <a:rect l="l" t="t" r="r" b="b"/>
              <a:pathLst>
                <a:path w="5505" h="6838" extrusionOk="0">
                  <a:moveTo>
                    <a:pt x="3799" y="0"/>
                  </a:moveTo>
                  <a:cubicBezTo>
                    <a:pt x="3246" y="0"/>
                    <a:pt x="2723" y="274"/>
                    <a:pt x="2436" y="783"/>
                  </a:cubicBezTo>
                  <a:cubicBezTo>
                    <a:pt x="1702" y="1951"/>
                    <a:pt x="1001" y="3152"/>
                    <a:pt x="301" y="4319"/>
                  </a:cubicBezTo>
                  <a:cubicBezTo>
                    <a:pt x="67" y="4720"/>
                    <a:pt x="0" y="5220"/>
                    <a:pt x="134" y="5620"/>
                  </a:cubicBezTo>
                  <a:cubicBezTo>
                    <a:pt x="267" y="5987"/>
                    <a:pt x="534" y="6421"/>
                    <a:pt x="868" y="6621"/>
                  </a:cubicBezTo>
                  <a:cubicBezTo>
                    <a:pt x="1137" y="6767"/>
                    <a:pt x="1429" y="6837"/>
                    <a:pt x="1717" y="6837"/>
                  </a:cubicBezTo>
                  <a:cubicBezTo>
                    <a:pt x="2285" y="6837"/>
                    <a:pt x="2837" y="6563"/>
                    <a:pt x="3169" y="6054"/>
                  </a:cubicBezTo>
                  <a:cubicBezTo>
                    <a:pt x="3870" y="4853"/>
                    <a:pt x="4537" y="3619"/>
                    <a:pt x="5204" y="2451"/>
                  </a:cubicBezTo>
                  <a:cubicBezTo>
                    <a:pt x="5438" y="2051"/>
                    <a:pt x="5504" y="1584"/>
                    <a:pt x="5371" y="1184"/>
                  </a:cubicBezTo>
                  <a:cubicBezTo>
                    <a:pt x="5304" y="783"/>
                    <a:pt x="5004" y="383"/>
                    <a:pt x="4637" y="216"/>
                  </a:cubicBezTo>
                  <a:cubicBezTo>
                    <a:pt x="4368" y="70"/>
                    <a:pt x="4080" y="0"/>
                    <a:pt x="3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7" name="Google Shape;567;p33"/>
            <p:cNvSpPr/>
            <p:nvPr/>
          </p:nvSpPr>
          <p:spPr>
            <a:xfrm>
              <a:off x="5053775" y="4257650"/>
              <a:ext cx="137625" cy="170975"/>
            </a:xfrm>
            <a:custGeom>
              <a:avLst/>
              <a:gdLst/>
              <a:ahLst/>
              <a:cxnLst/>
              <a:rect l="l" t="t" r="r" b="b"/>
              <a:pathLst>
                <a:path w="5505" h="6839" extrusionOk="0">
                  <a:moveTo>
                    <a:pt x="3796" y="1"/>
                  </a:moveTo>
                  <a:cubicBezTo>
                    <a:pt x="3247" y="1"/>
                    <a:pt x="2714" y="268"/>
                    <a:pt x="2402" y="801"/>
                  </a:cubicBezTo>
                  <a:cubicBezTo>
                    <a:pt x="1702" y="1969"/>
                    <a:pt x="1001" y="3170"/>
                    <a:pt x="268" y="4337"/>
                  </a:cubicBezTo>
                  <a:cubicBezTo>
                    <a:pt x="67" y="4704"/>
                    <a:pt x="1" y="5204"/>
                    <a:pt x="101" y="5638"/>
                  </a:cubicBezTo>
                  <a:cubicBezTo>
                    <a:pt x="234" y="6005"/>
                    <a:pt x="534" y="6405"/>
                    <a:pt x="868" y="6639"/>
                  </a:cubicBezTo>
                  <a:cubicBezTo>
                    <a:pt x="1135" y="6772"/>
                    <a:pt x="1424" y="6839"/>
                    <a:pt x="1709" y="6839"/>
                  </a:cubicBezTo>
                  <a:cubicBezTo>
                    <a:pt x="2280" y="6839"/>
                    <a:pt x="2836" y="6572"/>
                    <a:pt x="3170" y="6038"/>
                  </a:cubicBezTo>
                  <a:cubicBezTo>
                    <a:pt x="3870" y="4838"/>
                    <a:pt x="4537" y="3637"/>
                    <a:pt x="5204" y="2469"/>
                  </a:cubicBezTo>
                  <a:cubicBezTo>
                    <a:pt x="5405" y="2102"/>
                    <a:pt x="5505" y="1602"/>
                    <a:pt x="5371" y="1168"/>
                  </a:cubicBezTo>
                  <a:cubicBezTo>
                    <a:pt x="5271" y="801"/>
                    <a:pt x="5004" y="368"/>
                    <a:pt x="4604" y="201"/>
                  </a:cubicBezTo>
                  <a:cubicBezTo>
                    <a:pt x="4348" y="67"/>
                    <a:pt x="4070" y="1"/>
                    <a:pt x="37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8" name="Google Shape;568;p33"/>
            <p:cNvSpPr/>
            <p:nvPr/>
          </p:nvSpPr>
          <p:spPr>
            <a:xfrm>
              <a:off x="4600950" y="4286000"/>
              <a:ext cx="136800" cy="171000"/>
            </a:xfrm>
            <a:custGeom>
              <a:avLst/>
              <a:gdLst/>
              <a:ahLst/>
              <a:cxnLst/>
              <a:rect l="l" t="t" r="r" b="b"/>
              <a:pathLst>
                <a:path w="5472" h="6840" extrusionOk="0">
                  <a:moveTo>
                    <a:pt x="3807" y="1"/>
                  </a:moveTo>
                  <a:cubicBezTo>
                    <a:pt x="3251" y="1"/>
                    <a:pt x="2725" y="268"/>
                    <a:pt x="2436" y="801"/>
                  </a:cubicBezTo>
                  <a:cubicBezTo>
                    <a:pt x="1702" y="1969"/>
                    <a:pt x="1001" y="3170"/>
                    <a:pt x="301" y="4337"/>
                  </a:cubicBezTo>
                  <a:cubicBezTo>
                    <a:pt x="67" y="4704"/>
                    <a:pt x="1" y="5205"/>
                    <a:pt x="134" y="5638"/>
                  </a:cubicBezTo>
                  <a:cubicBezTo>
                    <a:pt x="268" y="6005"/>
                    <a:pt x="534" y="6405"/>
                    <a:pt x="868" y="6639"/>
                  </a:cubicBezTo>
                  <a:cubicBezTo>
                    <a:pt x="1135" y="6772"/>
                    <a:pt x="1424" y="6839"/>
                    <a:pt x="1709" y="6839"/>
                  </a:cubicBezTo>
                  <a:cubicBezTo>
                    <a:pt x="2280" y="6839"/>
                    <a:pt x="2836" y="6572"/>
                    <a:pt x="3170" y="6039"/>
                  </a:cubicBezTo>
                  <a:cubicBezTo>
                    <a:pt x="3870" y="4838"/>
                    <a:pt x="4537" y="3637"/>
                    <a:pt x="5204" y="2469"/>
                  </a:cubicBezTo>
                  <a:cubicBezTo>
                    <a:pt x="5438" y="2069"/>
                    <a:pt x="5471" y="1569"/>
                    <a:pt x="5371" y="1168"/>
                  </a:cubicBezTo>
                  <a:cubicBezTo>
                    <a:pt x="5305" y="801"/>
                    <a:pt x="5004" y="368"/>
                    <a:pt x="4637" y="201"/>
                  </a:cubicBezTo>
                  <a:cubicBezTo>
                    <a:pt x="4371" y="68"/>
                    <a:pt x="4085" y="1"/>
                    <a:pt x="3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9" name="Google Shape;569;p33"/>
            <p:cNvSpPr/>
            <p:nvPr/>
          </p:nvSpPr>
          <p:spPr>
            <a:xfrm>
              <a:off x="4808600" y="4428600"/>
              <a:ext cx="137625" cy="171000"/>
            </a:xfrm>
            <a:custGeom>
              <a:avLst/>
              <a:gdLst/>
              <a:ahLst/>
              <a:cxnLst/>
              <a:rect l="l" t="t" r="r" b="b"/>
              <a:pathLst>
                <a:path w="5505" h="6840" extrusionOk="0">
                  <a:moveTo>
                    <a:pt x="3806" y="1"/>
                  </a:moveTo>
                  <a:cubicBezTo>
                    <a:pt x="3247" y="1"/>
                    <a:pt x="2714" y="268"/>
                    <a:pt x="2402" y="802"/>
                  </a:cubicBezTo>
                  <a:cubicBezTo>
                    <a:pt x="1702" y="1969"/>
                    <a:pt x="1001" y="3170"/>
                    <a:pt x="268" y="4337"/>
                  </a:cubicBezTo>
                  <a:cubicBezTo>
                    <a:pt x="67" y="4704"/>
                    <a:pt x="1" y="5205"/>
                    <a:pt x="134" y="5638"/>
                  </a:cubicBezTo>
                  <a:cubicBezTo>
                    <a:pt x="234" y="6005"/>
                    <a:pt x="534" y="6439"/>
                    <a:pt x="868" y="6639"/>
                  </a:cubicBezTo>
                  <a:cubicBezTo>
                    <a:pt x="1135" y="6773"/>
                    <a:pt x="1424" y="6839"/>
                    <a:pt x="1709" y="6839"/>
                  </a:cubicBezTo>
                  <a:cubicBezTo>
                    <a:pt x="2280" y="6839"/>
                    <a:pt x="2836" y="6572"/>
                    <a:pt x="3170" y="6039"/>
                  </a:cubicBezTo>
                  <a:cubicBezTo>
                    <a:pt x="3870" y="4838"/>
                    <a:pt x="4537" y="3637"/>
                    <a:pt x="5204" y="2469"/>
                  </a:cubicBezTo>
                  <a:cubicBezTo>
                    <a:pt x="5405" y="2036"/>
                    <a:pt x="5505" y="1602"/>
                    <a:pt x="5371" y="1168"/>
                  </a:cubicBezTo>
                  <a:cubicBezTo>
                    <a:pt x="5304" y="802"/>
                    <a:pt x="5004" y="368"/>
                    <a:pt x="4637" y="201"/>
                  </a:cubicBezTo>
                  <a:cubicBezTo>
                    <a:pt x="4370" y="68"/>
                    <a:pt x="4085" y="1"/>
                    <a:pt x="38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0" name="Google Shape;570;p33"/>
            <p:cNvSpPr/>
            <p:nvPr/>
          </p:nvSpPr>
          <p:spPr>
            <a:xfrm>
              <a:off x="5038775" y="4522450"/>
              <a:ext cx="137625" cy="171125"/>
            </a:xfrm>
            <a:custGeom>
              <a:avLst/>
              <a:gdLst/>
              <a:ahLst/>
              <a:cxnLst/>
              <a:rect l="l" t="t" r="r" b="b"/>
              <a:pathLst>
                <a:path w="5505" h="6845" extrusionOk="0">
                  <a:moveTo>
                    <a:pt x="3799" y="0"/>
                  </a:moveTo>
                  <a:cubicBezTo>
                    <a:pt x="3246" y="0"/>
                    <a:pt x="2723" y="274"/>
                    <a:pt x="2435" y="784"/>
                  </a:cubicBezTo>
                  <a:cubicBezTo>
                    <a:pt x="1701" y="1951"/>
                    <a:pt x="1001" y="3185"/>
                    <a:pt x="300" y="4353"/>
                  </a:cubicBezTo>
                  <a:cubicBezTo>
                    <a:pt x="100" y="4720"/>
                    <a:pt x="0" y="5220"/>
                    <a:pt x="134" y="5620"/>
                  </a:cubicBezTo>
                  <a:cubicBezTo>
                    <a:pt x="267" y="6021"/>
                    <a:pt x="534" y="6421"/>
                    <a:pt x="868" y="6621"/>
                  </a:cubicBezTo>
                  <a:cubicBezTo>
                    <a:pt x="1144" y="6771"/>
                    <a:pt x="1444" y="6845"/>
                    <a:pt x="1739" y="6845"/>
                  </a:cubicBezTo>
                  <a:cubicBezTo>
                    <a:pt x="2299" y="6845"/>
                    <a:pt x="2842" y="6578"/>
                    <a:pt x="3169" y="6054"/>
                  </a:cubicBezTo>
                  <a:cubicBezTo>
                    <a:pt x="3870" y="4853"/>
                    <a:pt x="4537" y="3619"/>
                    <a:pt x="5204" y="2451"/>
                  </a:cubicBezTo>
                  <a:cubicBezTo>
                    <a:pt x="5437" y="2051"/>
                    <a:pt x="5504" y="1584"/>
                    <a:pt x="5371" y="1184"/>
                  </a:cubicBezTo>
                  <a:cubicBezTo>
                    <a:pt x="5304" y="784"/>
                    <a:pt x="5004" y="383"/>
                    <a:pt x="4637" y="217"/>
                  </a:cubicBezTo>
                  <a:cubicBezTo>
                    <a:pt x="4368" y="71"/>
                    <a:pt x="4080" y="0"/>
                    <a:pt x="3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1" name="Google Shape;571;p33"/>
            <p:cNvSpPr/>
            <p:nvPr/>
          </p:nvSpPr>
          <p:spPr>
            <a:xfrm>
              <a:off x="4580100" y="4599575"/>
              <a:ext cx="136800" cy="170975"/>
            </a:xfrm>
            <a:custGeom>
              <a:avLst/>
              <a:gdLst/>
              <a:ahLst/>
              <a:cxnLst/>
              <a:rect l="l" t="t" r="r" b="b"/>
              <a:pathLst>
                <a:path w="5472" h="6839" extrusionOk="0">
                  <a:moveTo>
                    <a:pt x="3807" y="0"/>
                  </a:moveTo>
                  <a:cubicBezTo>
                    <a:pt x="3251" y="0"/>
                    <a:pt x="2725" y="267"/>
                    <a:pt x="2436" y="801"/>
                  </a:cubicBezTo>
                  <a:cubicBezTo>
                    <a:pt x="1702" y="1968"/>
                    <a:pt x="1002" y="3169"/>
                    <a:pt x="301" y="4337"/>
                  </a:cubicBezTo>
                  <a:cubicBezTo>
                    <a:pt x="68" y="4704"/>
                    <a:pt x="1" y="5204"/>
                    <a:pt x="134" y="5638"/>
                  </a:cubicBezTo>
                  <a:cubicBezTo>
                    <a:pt x="268" y="6005"/>
                    <a:pt x="535" y="6405"/>
                    <a:pt x="868" y="6638"/>
                  </a:cubicBezTo>
                  <a:cubicBezTo>
                    <a:pt x="1135" y="6772"/>
                    <a:pt x="1424" y="6838"/>
                    <a:pt x="1709" y="6838"/>
                  </a:cubicBezTo>
                  <a:cubicBezTo>
                    <a:pt x="2280" y="6838"/>
                    <a:pt x="2836" y="6572"/>
                    <a:pt x="3170" y="6038"/>
                  </a:cubicBezTo>
                  <a:cubicBezTo>
                    <a:pt x="3870" y="4837"/>
                    <a:pt x="4537" y="3636"/>
                    <a:pt x="5205" y="2469"/>
                  </a:cubicBezTo>
                  <a:cubicBezTo>
                    <a:pt x="5438" y="2035"/>
                    <a:pt x="5471" y="1601"/>
                    <a:pt x="5371" y="1168"/>
                  </a:cubicBezTo>
                  <a:cubicBezTo>
                    <a:pt x="5305" y="801"/>
                    <a:pt x="5004" y="367"/>
                    <a:pt x="4637" y="200"/>
                  </a:cubicBezTo>
                  <a:cubicBezTo>
                    <a:pt x="4371" y="67"/>
                    <a:pt x="4085" y="0"/>
                    <a:pt x="3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2" name="Google Shape;572;p33"/>
            <p:cNvSpPr/>
            <p:nvPr/>
          </p:nvSpPr>
          <p:spPr>
            <a:xfrm>
              <a:off x="4808600" y="4716325"/>
              <a:ext cx="137625" cy="170975"/>
            </a:xfrm>
            <a:custGeom>
              <a:avLst/>
              <a:gdLst/>
              <a:ahLst/>
              <a:cxnLst/>
              <a:rect l="l" t="t" r="r" b="b"/>
              <a:pathLst>
                <a:path w="5505" h="6839" extrusionOk="0">
                  <a:moveTo>
                    <a:pt x="3806" y="0"/>
                  </a:moveTo>
                  <a:cubicBezTo>
                    <a:pt x="3247" y="0"/>
                    <a:pt x="2714" y="267"/>
                    <a:pt x="2402" y="801"/>
                  </a:cubicBezTo>
                  <a:cubicBezTo>
                    <a:pt x="1702" y="1968"/>
                    <a:pt x="1001" y="3169"/>
                    <a:pt x="268" y="4337"/>
                  </a:cubicBezTo>
                  <a:cubicBezTo>
                    <a:pt x="67" y="4704"/>
                    <a:pt x="1" y="5204"/>
                    <a:pt x="134" y="5638"/>
                  </a:cubicBezTo>
                  <a:cubicBezTo>
                    <a:pt x="234" y="6005"/>
                    <a:pt x="534" y="6405"/>
                    <a:pt x="868" y="6638"/>
                  </a:cubicBezTo>
                  <a:cubicBezTo>
                    <a:pt x="1135" y="6772"/>
                    <a:pt x="1424" y="6838"/>
                    <a:pt x="1709" y="6838"/>
                  </a:cubicBezTo>
                  <a:cubicBezTo>
                    <a:pt x="2280" y="6838"/>
                    <a:pt x="2836" y="6572"/>
                    <a:pt x="3170" y="6038"/>
                  </a:cubicBezTo>
                  <a:cubicBezTo>
                    <a:pt x="3870" y="4837"/>
                    <a:pt x="4537" y="3636"/>
                    <a:pt x="5204" y="2469"/>
                  </a:cubicBezTo>
                  <a:cubicBezTo>
                    <a:pt x="5405" y="2035"/>
                    <a:pt x="5505" y="1601"/>
                    <a:pt x="5371" y="1168"/>
                  </a:cubicBezTo>
                  <a:cubicBezTo>
                    <a:pt x="5304" y="801"/>
                    <a:pt x="5004" y="367"/>
                    <a:pt x="4637" y="200"/>
                  </a:cubicBezTo>
                  <a:cubicBezTo>
                    <a:pt x="4370" y="67"/>
                    <a:pt x="4085" y="0"/>
                    <a:pt x="3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3" name="Google Shape;573;p33"/>
            <p:cNvSpPr/>
            <p:nvPr/>
          </p:nvSpPr>
          <p:spPr>
            <a:xfrm>
              <a:off x="4832800" y="4141975"/>
              <a:ext cx="135950" cy="171150"/>
            </a:xfrm>
            <a:custGeom>
              <a:avLst/>
              <a:gdLst/>
              <a:ahLst/>
              <a:cxnLst/>
              <a:rect l="l" t="t" r="r" b="b"/>
              <a:pathLst>
                <a:path w="5438" h="6846" extrusionOk="0">
                  <a:moveTo>
                    <a:pt x="3766" y="1"/>
                  </a:moveTo>
                  <a:cubicBezTo>
                    <a:pt x="3228" y="1"/>
                    <a:pt x="2708" y="268"/>
                    <a:pt x="2402" y="792"/>
                  </a:cubicBezTo>
                  <a:cubicBezTo>
                    <a:pt x="1701" y="1959"/>
                    <a:pt x="1001" y="3160"/>
                    <a:pt x="267" y="4328"/>
                  </a:cubicBezTo>
                  <a:cubicBezTo>
                    <a:pt x="67" y="4694"/>
                    <a:pt x="0" y="5228"/>
                    <a:pt x="100" y="5628"/>
                  </a:cubicBezTo>
                  <a:cubicBezTo>
                    <a:pt x="234" y="5995"/>
                    <a:pt x="534" y="6429"/>
                    <a:pt x="867" y="6629"/>
                  </a:cubicBezTo>
                  <a:cubicBezTo>
                    <a:pt x="1137" y="6775"/>
                    <a:pt x="1428" y="6845"/>
                    <a:pt x="1716" y="6845"/>
                  </a:cubicBezTo>
                  <a:cubicBezTo>
                    <a:pt x="2284" y="6845"/>
                    <a:pt x="2837" y="6571"/>
                    <a:pt x="3169" y="6062"/>
                  </a:cubicBezTo>
                  <a:cubicBezTo>
                    <a:pt x="3869" y="4828"/>
                    <a:pt x="4537" y="3627"/>
                    <a:pt x="5204" y="2460"/>
                  </a:cubicBezTo>
                  <a:cubicBezTo>
                    <a:pt x="5404" y="2059"/>
                    <a:pt x="5437" y="1592"/>
                    <a:pt x="5371" y="1159"/>
                  </a:cubicBezTo>
                  <a:cubicBezTo>
                    <a:pt x="5270" y="792"/>
                    <a:pt x="5004" y="391"/>
                    <a:pt x="4603" y="225"/>
                  </a:cubicBezTo>
                  <a:cubicBezTo>
                    <a:pt x="4338" y="75"/>
                    <a:pt x="4050" y="1"/>
                    <a:pt x="3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4" name="Google Shape;574;p33"/>
            <p:cNvSpPr/>
            <p:nvPr/>
          </p:nvSpPr>
          <p:spPr>
            <a:xfrm>
              <a:off x="5272275" y="4371300"/>
              <a:ext cx="137625" cy="171150"/>
            </a:xfrm>
            <a:custGeom>
              <a:avLst/>
              <a:gdLst/>
              <a:ahLst/>
              <a:cxnLst/>
              <a:rect l="l" t="t" r="r" b="b"/>
              <a:pathLst>
                <a:path w="5505" h="6846" extrusionOk="0">
                  <a:moveTo>
                    <a:pt x="3777" y="1"/>
                  </a:moveTo>
                  <a:cubicBezTo>
                    <a:pt x="3232" y="1"/>
                    <a:pt x="2719" y="268"/>
                    <a:pt x="2435" y="792"/>
                  </a:cubicBezTo>
                  <a:cubicBezTo>
                    <a:pt x="1701" y="1959"/>
                    <a:pt x="1001" y="3160"/>
                    <a:pt x="300" y="4328"/>
                  </a:cubicBezTo>
                  <a:cubicBezTo>
                    <a:pt x="67" y="4695"/>
                    <a:pt x="0" y="5228"/>
                    <a:pt x="134" y="5629"/>
                  </a:cubicBezTo>
                  <a:cubicBezTo>
                    <a:pt x="267" y="5996"/>
                    <a:pt x="534" y="6429"/>
                    <a:pt x="868" y="6629"/>
                  </a:cubicBezTo>
                  <a:cubicBezTo>
                    <a:pt x="1137" y="6775"/>
                    <a:pt x="1429" y="6846"/>
                    <a:pt x="1717" y="6846"/>
                  </a:cubicBezTo>
                  <a:cubicBezTo>
                    <a:pt x="2285" y="6846"/>
                    <a:pt x="2837" y="6572"/>
                    <a:pt x="3169" y="6062"/>
                  </a:cubicBezTo>
                  <a:cubicBezTo>
                    <a:pt x="3870" y="4828"/>
                    <a:pt x="4537" y="3627"/>
                    <a:pt x="5204" y="2460"/>
                  </a:cubicBezTo>
                  <a:cubicBezTo>
                    <a:pt x="5437" y="2059"/>
                    <a:pt x="5504" y="1592"/>
                    <a:pt x="5371" y="1159"/>
                  </a:cubicBezTo>
                  <a:cubicBezTo>
                    <a:pt x="5304" y="792"/>
                    <a:pt x="5004" y="392"/>
                    <a:pt x="4637" y="225"/>
                  </a:cubicBezTo>
                  <a:cubicBezTo>
                    <a:pt x="4361" y="75"/>
                    <a:pt x="4064" y="1"/>
                    <a:pt x="3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759807" y="1399935"/>
            <a:ext cx="8652767" cy="2169825"/>
          </a:xfrm>
          <a:prstGeom prst="rect">
            <a:avLst/>
          </a:prstGeom>
          <a:solidFill>
            <a:srgbClr val="E5FFF2"/>
          </a:solidFill>
          <a:ln>
            <a:solidFill>
              <a:srgbClr val="222324"/>
            </a:solidFill>
          </a:ln>
        </p:spPr>
        <p:txBody>
          <a:bodyPr wrap="square">
            <a:spAutoFit/>
          </a:bodyPr>
          <a:lstStyle/>
          <a:p>
            <a:r>
              <a:rPr lang="it-IT" sz="1500" dirty="0">
                <a:solidFill>
                  <a:srgbClr val="C00000"/>
                </a:solidFill>
                <a:latin typeface="Fredoka One" panose="020B0604020202020204" charset="0"/>
                <a:cs typeface="Rubik" panose="020B0604020202020204" charset="-79"/>
              </a:rPr>
              <a:t>Penilaian oleh Penguji/Narasumber</a:t>
            </a:r>
          </a:p>
          <a:p>
            <a:pPr indent="300551">
              <a:buFont typeface="Wingdings" panose="05000000000000000000" pitchFamily="2" charset="2"/>
              <a:buChar char="v"/>
            </a:pP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Ketepatan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Rencana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Proyek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Perubahan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dengan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Tuntutan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Organisasi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Adaptif</a:t>
            </a:r>
            <a:r>
              <a:rPr lang="id-ID" sz="1500" dirty="0">
                <a:latin typeface="Fredoka One" panose="020B0604020202020204" charset="0"/>
                <a:cs typeface="Rubik" panose="020B0604020202020204" charset="-79"/>
              </a:rPr>
              <a:t>(</a:t>
            </a:r>
            <a:r>
              <a:rPr lang="en-US" sz="1500" dirty="0">
                <a:latin typeface="Fredoka One" panose="020B0604020202020204" charset="0"/>
                <a:cs typeface="Rubik" panose="020B0604020202020204" charset="-79"/>
              </a:rPr>
              <a:t>4</a:t>
            </a:r>
            <a:r>
              <a:rPr lang="id-ID" sz="1500" dirty="0">
                <a:latin typeface="Fredoka One" panose="020B0604020202020204" charset="0"/>
                <a:cs typeface="Rubik" panose="020B0604020202020204" charset="-79"/>
              </a:rPr>
              <a:t> %)</a:t>
            </a:r>
          </a:p>
          <a:p>
            <a:pPr indent="300551">
              <a:buFont typeface="Wingdings" panose="05000000000000000000" pitchFamily="2" charset="2"/>
              <a:buChar char="v"/>
            </a:pPr>
            <a:r>
              <a:rPr lang="fr-FR" sz="1500" dirty="0" err="1">
                <a:latin typeface="Fredoka One" panose="020B0604020202020204" charset="0"/>
                <a:cs typeface="Rubik" panose="020B0604020202020204" charset="-79"/>
              </a:rPr>
              <a:t>Terobosan</a:t>
            </a:r>
            <a:r>
              <a:rPr lang="fr-FR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fr-FR" sz="1500" dirty="0" err="1">
                <a:latin typeface="Fredoka One" panose="020B0604020202020204" charset="0"/>
                <a:cs typeface="Rubik" panose="020B0604020202020204" charset="-79"/>
              </a:rPr>
              <a:t>Inovatif</a:t>
            </a:r>
            <a:r>
              <a:rPr lang="fr-FR" sz="1500" dirty="0">
                <a:latin typeface="Fredoka One" panose="020B0604020202020204" charset="0"/>
                <a:cs typeface="Rubik" panose="020B0604020202020204" charset="-79"/>
              </a:rPr>
              <a:t> dan </a:t>
            </a:r>
            <a:r>
              <a:rPr lang="fr-FR" sz="1500" dirty="0" err="1">
                <a:latin typeface="Fredoka One" panose="020B0604020202020204" charset="0"/>
                <a:cs typeface="Rubik" panose="020B0604020202020204" charset="-79"/>
              </a:rPr>
              <a:t>Cakupan</a:t>
            </a:r>
            <a:r>
              <a:rPr lang="fr-FR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fr-FR" sz="1500" dirty="0" err="1">
                <a:latin typeface="Fredoka One" panose="020B0604020202020204" charset="0"/>
                <a:cs typeface="Rubik" panose="020B0604020202020204" charset="-79"/>
              </a:rPr>
              <a:t>Manfaat</a:t>
            </a:r>
            <a:r>
              <a:rPr lang="fr-FR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fr-FR" sz="1500" dirty="0" err="1">
                <a:latin typeface="Fredoka One" panose="020B0604020202020204" charset="0"/>
                <a:cs typeface="Rubik" panose="020B0604020202020204" charset="-79"/>
              </a:rPr>
              <a:t>untuk</a:t>
            </a:r>
            <a:r>
              <a:rPr lang="fr-FR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fr-FR" sz="1500" dirty="0" err="1">
                <a:latin typeface="Fredoka One" panose="020B0604020202020204" charset="0"/>
                <a:cs typeface="Rubik" panose="020B0604020202020204" charset="-79"/>
              </a:rPr>
              <a:t>Organisasi</a:t>
            </a:r>
            <a:r>
              <a:rPr lang="fr-FR" sz="1500" dirty="0">
                <a:latin typeface="Fredoka One" panose="020B0604020202020204" charset="0"/>
                <a:cs typeface="Rubik" panose="020B0604020202020204" charset="-79"/>
              </a:rPr>
              <a:t> Adaptif </a:t>
            </a:r>
            <a:r>
              <a:rPr lang="id-ID" sz="1500" dirty="0">
                <a:latin typeface="Fredoka One" panose="020B0604020202020204" charset="0"/>
                <a:cs typeface="Rubik" panose="020B0604020202020204" charset="-79"/>
              </a:rPr>
              <a:t>(4 %)</a:t>
            </a:r>
            <a:endParaRPr lang="it-IT" sz="1500" dirty="0">
              <a:latin typeface="Fredoka One" panose="020B0604020202020204" charset="0"/>
              <a:cs typeface="Rubik" panose="020B0604020202020204" charset="-79"/>
            </a:endParaRPr>
          </a:p>
          <a:p>
            <a:pPr indent="300551">
              <a:buFont typeface="Wingdings" panose="05000000000000000000" pitchFamily="2" charset="2"/>
              <a:buChar char="v"/>
            </a:pP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Tahapan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Rencana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Perubahan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dan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Ketepatan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Strategi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Organisasi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id-ID" sz="1500" dirty="0">
                <a:latin typeface="Fredoka One" panose="020B0604020202020204" charset="0"/>
                <a:cs typeface="Rubik" panose="020B0604020202020204" charset="-79"/>
              </a:rPr>
              <a:t>(4 %)</a:t>
            </a:r>
            <a:endParaRPr lang="en-US" sz="1500" dirty="0">
              <a:latin typeface="Fredoka One" panose="020B0604020202020204" charset="0"/>
              <a:cs typeface="Rubik" panose="020B0604020202020204" charset="-79"/>
            </a:endParaRPr>
          </a:p>
          <a:p>
            <a:pPr marL="313244" indent="-313244">
              <a:buFont typeface="Wingdings" panose="05000000000000000000" pitchFamily="2" charset="2"/>
              <a:buChar char="v"/>
            </a:pPr>
            <a:r>
              <a:rPr lang="fi-FI" sz="1500" dirty="0">
                <a:latin typeface="Fredoka One" panose="020B0604020202020204" charset="0"/>
                <a:cs typeface="Rubik" panose="020B0604020202020204" charset="-79"/>
              </a:rPr>
              <a:t>Rencana Strategi Marketing: Kejelasan Peta Stakeholders, Pemanfaatan Sumberdaya Organisasi, dan Strategi Marketing </a:t>
            </a:r>
            <a:r>
              <a:rPr lang="en-US" sz="1500" dirty="0">
                <a:latin typeface="Fredoka One" panose="020B0604020202020204" charset="0"/>
                <a:cs typeface="Rubik" panose="020B0604020202020204" charset="-79"/>
              </a:rPr>
              <a:t>(</a:t>
            </a:r>
            <a:r>
              <a:rPr lang="id-ID" sz="1500" dirty="0">
                <a:latin typeface="Fredoka One" panose="020B0604020202020204" charset="0"/>
                <a:cs typeface="Rubik" panose="020B0604020202020204" charset="-79"/>
              </a:rPr>
              <a:t>4</a:t>
            </a:r>
            <a:r>
              <a:rPr lang="en-US" sz="1500" dirty="0">
                <a:latin typeface="Fredoka One" panose="020B0604020202020204" charset="0"/>
                <a:cs typeface="Rubik" panose="020B0604020202020204" charset="-79"/>
              </a:rPr>
              <a:t> %)</a:t>
            </a:r>
          </a:p>
          <a:p>
            <a:pPr indent="300551">
              <a:buFont typeface="Wingdings" panose="05000000000000000000" pitchFamily="2" charset="2"/>
              <a:buChar char="v"/>
            </a:pP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Rencana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Strategi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Pengembangan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Kompetensi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dalam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Proyek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Perubahan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(4%)</a:t>
            </a:r>
          </a:p>
          <a:p>
            <a:r>
              <a:rPr lang="it-IT" sz="1500" dirty="0">
                <a:solidFill>
                  <a:srgbClr val="C00000"/>
                </a:solidFill>
                <a:latin typeface="Fredoka One" panose="020B0604020202020204" charset="0"/>
                <a:cs typeface="Rubik" panose="020B0604020202020204" charset="-79"/>
              </a:rPr>
              <a:t>Penilaian Oleh Coach &amp; Mentor</a:t>
            </a:r>
          </a:p>
          <a:p>
            <a:pPr indent="300551">
              <a:buFont typeface="Wingdings" panose="05000000000000000000" pitchFamily="2" charset="2"/>
              <a:buChar char="v"/>
            </a:pPr>
            <a:r>
              <a:rPr lang="it-IT" sz="1500" dirty="0">
                <a:latin typeface="Fredoka One" panose="020B0604020202020204" charset="0"/>
                <a:cs typeface="Rubik" panose="020B0604020202020204" charset="-79"/>
              </a:rPr>
              <a:t>Penilaian Deskriptif Perencanaan Aktualisasi Kepemimpinan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9806" y="3925470"/>
            <a:ext cx="8688499" cy="2400657"/>
          </a:xfrm>
          <a:prstGeom prst="rect">
            <a:avLst/>
          </a:prstGeom>
          <a:solidFill>
            <a:srgbClr val="E5FFF2"/>
          </a:solidFill>
          <a:ln>
            <a:solidFill>
              <a:srgbClr val="222324"/>
            </a:solidFill>
          </a:ln>
        </p:spPr>
        <p:txBody>
          <a:bodyPr wrap="square">
            <a:spAutoFit/>
          </a:bodyPr>
          <a:lstStyle/>
          <a:p>
            <a:r>
              <a:rPr lang="it-IT" sz="1500" dirty="0">
                <a:solidFill>
                  <a:srgbClr val="C00000"/>
                </a:solidFill>
                <a:latin typeface="Fredoka One" panose="020B0604020202020204" charset="0"/>
                <a:cs typeface="Rubik" panose="020B0604020202020204" charset="-79"/>
              </a:rPr>
              <a:t>Penilaian oleh Penguji/Narasumber</a:t>
            </a:r>
          </a:p>
          <a:p>
            <a:pPr marL="313244" indent="-313244">
              <a:buFont typeface="Wingdings" panose="05000000000000000000" pitchFamily="2" charset="2"/>
              <a:buChar char="v"/>
            </a:pP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Capaian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Hasil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Perubahan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Terhadap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Rencana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Perubahan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dan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Manfaat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Proyek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Perubahan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id-ID" sz="1500" dirty="0">
                <a:latin typeface="Fredoka One" panose="020B0604020202020204" charset="0"/>
                <a:cs typeface="Rubik" panose="020B0604020202020204" charset="-79"/>
              </a:rPr>
              <a:t>(</a:t>
            </a:r>
            <a:r>
              <a:rPr lang="en-US" sz="1500" dirty="0">
                <a:latin typeface="Fredoka One" panose="020B0604020202020204" charset="0"/>
                <a:cs typeface="Rubik" panose="020B0604020202020204" charset="-79"/>
              </a:rPr>
              <a:t>7 </a:t>
            </a:r>
            <a:r>
              <a:rPr lang="id-ID" sz="1500" dirty="0">
                <a:latin typeface="Fredoka One" panose="020B0604020202020204" charset="0"/>
                <a:cs typeface="Rubik" panose="020B0604020202020204" charset="-79"/>
              </a:rPr>
              <a:t>%)</a:t>
            </a:r>
          </a:p>
          <a:p>
            <a:pPr indent="300551">
              <a:buFont typeface="Wingdings" panose="05000000000000000000" pitchFamily="2" charset="2"/>
              <a:buChar char="v"/>
            </a:pPr>
            <a:r>
              <a:rPr lang="en-US" sz="1500" dirty="0" err="1">
                <a:latin typeface="Fredoka One" panose="020B0604020202020204" charset="0"/>
                <a:cs typeface="Rubik" panose="020B0604020202020204" charset="-79"/>
              </a:rPr>
              <a:t>Kepemimpinan</a:t>
            </a:r>
            <a:r>
              <a:rPr lang="en-US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US" sz="1500" dirty="0" err="1">
                <a:latin typeface="Fredoka One" panose="020B0604020202020204" charset="0"/>
                <a:cs typeface="Rubik" panose="020B0604020202020204" charset="-79"/>
              </a:rPr>
              <a:t>Strategis</a:t>
            </a:r>
            <a:r>
              <a:rPr lang="en-US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id-ID" sz="1500" dirty="0">
                <a:latin typeface="Fredoka One" panose="020B0604020202020204" charset="0"/>
                <a:cs typeface="Rubik" panose="020B0604020202020204" charset="-79"/>
              </a:rPr>
              <a:t>(</a:t>
            </a:r>
            <a:r>
              <a:rPr lang="en-US" sz="1500" dirty="0">
                <a:latin typeface="Fredoka One" panose="020B0604020202020204" charset="0"/>
                <a:cs typeface="Rubik" panose="020B0604020202020204" charset="-79"/>
              </a:rPr>
              <a:t>6</a:t>
            </a:r>
            <a:r>
              <a:rPr lang="id-ID" sz="1500" dirty="0">
                <a:latin typeface="Fredoka One" panose="020B0604020202020204" charset="0"/>
                <a:cs typeface="Rubik" panose="020B0604020202020204" charset="-79"/>
              </a:rPr>
              <a:t> %)</a:t>
            </a:r>
          </a:p>
          <a:p>
            <a:pPr indent="300551">
              <a:buFont typeface="Wingdings" panose="05000000000000000000" pitchFamily="2" charset="2"/>
              <a:buChar char="v"/>
            </a:pP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Implementasi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Strategi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Marketing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dan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Diseminasi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id-ID" sz="1500" dirty="0">
                <a:latin typeface="Fredoka One" panose="020B0604020202020204" charset="0"/>
                <a:cs typeface="Rubik" panose="020B0604020202020204" charset="-79"/>
              </a:rPr>
              <a:t>(</a:t>
            </a:r>
            <a:r>
              <a:rPr lang="en-US" sz="1500" dirty="0">
                <a:latin typeface="Fredoka One" panose="020B0604020202020204" charset="0"/>
                <a:cs typeface="Rubik" panose="020B0604020202020204" charset="-79"/>
              </a:rPr>
              <a:t>6</a:t>
            </a:r>
            <a:r>
              <a:rPr lang="id-ID" sz="1500" dirty="0">
                <a:latin typeface="Fredoka One" panose="020B0604020202020204" charset="0"/>
                <a:cs typeface="Rubik" panose="020B0604020202020204" charset="-79"/>
              </a:rPr>
              <a:t> %)</a:t>
            </a:r>
            <a:endParaRPr lang="en-US" sz="1500" dirty="0">
              <a:latin typeface="Fredoka One" panose="020B0604020202020204" charset="0"/>
              <a:cs typeface="Rubik" panose="020B0604020202020204" charset="-79"/>
            </a:endParaRPr>
          </a:p>
          <a:p>
            <a:pPr marL="313244" indent="-313244">
              <a:buFont typeface="Wingdings" panose="05000000000000000000" pitchFamily="2" charset="2"/>
              <a:buChar char="v"/>
            </a:pP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Keberlanjutan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Proyek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Perubahan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(3%)</a:t>
            </a:r>
          </a:p>
          <a:p>
            <a:pPr marL="313244" indent="-313244">
              <a:buFont typeface="Wingdings" panose="05000000000000000000" pitchFamily="2" charset="2"/>
              <a:buChar char="v"/>
            </a:pP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Pemberdayaan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Organisasi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pembelajar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: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Pelaksanaan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Strategis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Pengembangan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Kompetensi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dalam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Proyek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Perubahan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(5%)</a:t>
            </a:r>
          </a:p>
          <a:p>
            <a:pPr marL="313244" indent="-313244">
              <a:buFont typeface="Wingdings" panose="05000000000000000000" pitchFamily="2" charset="2"/>
              <a:buChar char="v"/>
            </a:pP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Keterkaitan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Mata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Pelatihan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Pilihan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dengan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Proyek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ID" sz="1500" dirty="0" err="1">
                <a:latin typeface="Fredoka One" panose="020B0604020202020204" charset="0"/>
                <a:cs typeface="Rubik" panose="020B0604020202020204" charset="-79"/>
              </a:rPr>
              <a:t>Perubahan</a:t>
            </a:r>
            <a:r>
              <a:rPr lang="en-ID" sz="1500" dirty="0">
                <a:latin typeface="Fredoka One" panose="020B0604020202020204" charset="0"/>
                <a:cs typeface="Rubik" panose="020B0604020202020204" charset="-79"/>
              </a:rPr>
              <a:t> (3%)</a:t>
            </a:r>
          </a:p>
          <a:p>
            <a:r>
              <a:rPr lang="it-IT" sz="1500" dirty="0">
                <a:solidFill>
                  <a:srgbClr val="C00000"/>
                </a:solidFill>
                <a:latin typeface="Fredoka One" panose="020B0604020202020204" charset="0"/>
                <a:cs typeface="Rubik" panose="020B0604020202020204" charset="-79"/>
              </a:rPr>
              <a:t>Penilaian Oleh Coach &amp; Mentor</a:t>
            </a:r>
          </a:p>
          <a:p>
            <a:pPr indent="300551">
              <a:buFont typeface="Wingdings" panose="05000000000000000000" pitchFamily="2" charset="2"/>
              <a:buChar char="v"/>
            </a:pPr>
            <a:r>
              <a:rPr lang="it-IT" sz="1500" dirty="0">
                <a:latin typeface="Fredoka One" panose="020B0604020202020204" charset="0"/>
                <a:cs typeface="Rubik" panose="020B0604020202020204" charset="-79"/>
              </a:rPr>
              <a:t>Penilaian Deskriptif Implementasi Aktualisasi Kepemimpinan</a:t>
            </a:r>
          </a:p>
        </p:txBody>
      </p:sp>
      <p:grpSp>
        <p:nvGrpSpPr>
          <p:cNvPr id="19" name="Google Shape;805;p39"/>
          <p:cNvGrpSpPr/>
          <p:nvPr/>
        </p:nvGrpSpPr>
        <p:grpSpPr>
          <a:xfrm>
            <a:off x="10508061" y="3423730"/>
            <a:ext cx="1145457" cy="905271"/>
            <a:chOff x="5720717" y="1660108"/>
            <a:chExt cx="1476679" cy="1109654"/>
          </a:xfrm>
        </p:grpSpPr>
        <p:sp>
          <p:nvSpPr>
            <p:cNvPr id="20" name="Google Shape;806;p39"/>
            <p:cNvSpPr/>
            <p:nvPr/>
          </p:nvSpPr>
          <p:spPr>
            <a:xfrm rot="-466220">
              <a:off x="5746561" y="1694716"/>
              <a:ext cx="450711" cy="330050"/>
            </a:xfrm>
            <a:custGeom>
              <a:avLst/>
              <a:gdLst/>
              <a:ahLst/>
              <a:cxnLst/>
              <a:rect l="l" t="t" r="r" b="b"/>
              <a:pathLst>
                <a:path w="72115" h="52809" extrusionOk="0">
                  <a:moveTo>
                    <a:pt x="28271" y="0"/>
                  </a:moveTo>
                  <a:cubicBezTo>
                    <a:pt x="21937" y="0"/>
                    <a:pt x="16063" y="1469"/>
                    <a:pt x="11229" y="4253"/>
                  </a:cubicBezTo>
                  <a:cubicBezTo>
                    <a:pt x="10709" y="4559"/>
                    <a:pt x="10219" y="4834"/>
                    <a:pt x="9791" y="5140"/>
                  </a:cubicBezTo>
                  <a:cubicBezTo>
                    <a:pt x="9424" y="5385"/>
                    <a:pt x="9087" y="5630"/>
                    <a:pt x="8812" y="5844"/>
                  </a:cubicBezTo>
                  <a:cubicBezTo>
                    <a:pt x="5844" y="8077"/>
                    <a:pt x="3580" y="10892"/>
                    <a:pt x="2050" y="14197"/>
                  </a:cubicBezTo>
                  <a:cubicBezTo>
                    <a:pt x="2050" y="14227"/>
                    <a:pt x="2020" y="14288"/>
                    <a:pt x="2020" y="14288"/>
                  </a:cubicBezTo>
                  <a:cubicBezTo>
                    <a:pt x="1867" y="14594"/>
                    <a:pt x="1744" y="14931"/>
                    <a:pt x="1622" y="15267"/>
                  </a:cubicBezTo>
                  <a:cubicBezTo>
                    <a:pt x="1469" y="15635"/>
                    <a:pt x="1347" y="15971"/>
                    <a:pt x="1224" y="16338"/>
                  </a:cubicBezTo>
                  <a:cubicBezTo>
                    <a:pt x="368" y="18908"/>
                    <a:pt x="0" y="21692"/>
                    <a:pt x="123" y="24538"/>
                  </a:cubicBezTo>
                  <a:cubicBezTo>
                    <a:pt x="765" y="37694"/>
                    <a:pt x="11107" y="48647"/>
                    <a:pt x="25854" y="51768"/>
                  </a:cubicBezTo>
                  <a:cubicBezTo>
                    <a:pt x="29158" y="52472"/>
                    <a:pt x="32279" y="52808"/>
                    <a:pt x="35155" y="52808"/>
                  </a:cubicBezTo>
                  <a:cubicBezTo>
                    <a:pt x="38337" y="52808"/>
                    <a:pt x="41335" y="52380"/>
                    <a:pt x="44028" y="51554"/>
                  </a:cubicBezTo>
                  <a:cubicBezTo>
                    <a:pt x="46383" y="50820"/>
                    <a:pt x="48556" y="49749"/>
                    <a:pt x="50483" y="48372"/>
                  </a:cubicBezTo>
                  <a:cubicBezTo>
                    <a:pt x="50544" y="48311"/>
                    <a:pt x="50636" y="48280"/>
                    <a:pt x="50697" y="48188"/>
                  </a:cubicBezTo>
                  <a:cubicBezTo>
                    <a:pt x="53543" y="46108"/>
                    <a:pt x="55868" y="43293"/>
                    <a:pt x="57643" y="39897"/>
                  </a:cubicBezTo>
                  <a:cubicBezTo>
                    <a:pt x="57765" y="39652"/>
                    <a:pt x="57887" y="39407"/>
                    <a:pt x="58010" y="39163"/>
                  </a:cubicBezTo>
                  <a:cubicBezTo>
                    <a:pt x="58255" y="38642"/>
                    <a:pt x="58530" y="38061"/>
                    <a:pt x="58775" y="37449"/>
                  </a:cubicBezTo>
                  <a:cubicBezTo>
                    <a:pt x="59264" y="36256"/>
                    <a:pt x="59570" y="35246"/>
                    <a:pt x="59723" y="34665"/>
                  </a:cubicBezTo>
                  <a:cubicBezTo>
                    <a:pt x="59784" y="34543"/>
                    <a:pt x="59815" y="34451"/>
                    <a:pt x="59846" y="34359"/>
                  </a:cubicBezTo>
                  <a:cubicBezTo>
                    <a:pt x="59876" y="34328"/>
                    <a:pt x="59937" y="34328"/>
                    <a:pt x="59999" y="34328"/>
                  </a:cubicBezTo>
                  <a:cubicBezTo>
                    <a:pt x="60825" y="34328"/>
                    <a:pt x="62752" y="35155"/>
                    <a:pt x="67219" y="39071"/>
                  </a:cubicBezTo>
                  <a:lnTo>
                    <a:pt x="67494" y="39316"/>
                  </a:lnTo>
                  <a:cubicBezTo>
                    <a:pt x="67800" y="39591"/>
                    <a:pt x="68198" y="39713"/>
                    <a:pt x="68596" y="39713"/>
                  </a:cubicBezTo>
                  <a:cubicBezTo>
                    <a:pt x="69514" y="39713"/>
                    <a:pt x="70340" y="39040"/>
                    <a:pt x="70676" y="38031"/>
                  </a:cubicBezTo>
                  <a:cubicBezTo>
                    <a:pt x="72114" y="33594"/>
                    <a:pt x="66668" y="24936"/>
                    <a:pt x="60090" y="21203"/>
                  </a:cubicBezTo>
                  <a:cubicBezTo>
                    <a:pt x="59999" y="21142"/>
                    <a:pt x="59968" y="21142"/>
                    <a:pt x="59968" y="21111"/>
                  </a:cubicBezTo>
                  <a:cubicBezTo>
                    <a:pt x="59631" y="17287"/>
                    <a:pt x="57092" y="12820"/>
                    <a:pt x="53145" y="9148"/>
                  </a:cubicBezTo>
                  <a:cubicBezTo>
                    <a:pt x="49933" y="6119"/>
                    <a:pt x="44272" y="2234"/>
                    <a:pt x="35706" y="673"/>
                  </a:cubicBezTo>
                  <a:cubicBezTo>
                    <a:pt x="33227" y="214"/>
                    <a:pt x="30718" y="0"/>
                    <a:pt x="28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807;p39"/>
            <p:cNvSpPr/>
            <p:nvPr/>
          </p:nvSpPr>
          <p:spPr>
            <a:xfrm rot="-466220">
              <a:off x="5754184" y="1738798"/>
              <a:ext cx="357781" cy="286501"/>
            </a:xfrm>
            <a:custGeom>
              <a:avLst/>
              <a:gdLst/>
              <a:ahLst/>
              <a:cxnLst/>
              <a:rect l="l" t="t" r="r" b="b"/>
              <a:pathLst>
                <a:path w="57246" h="45841" extrusionOk="0">
                  <a:moveTo>
                    <a:pt x="8996" y="0"/>
                  </a:moveTo>
                  <a:lnTo>
                    <a:pt x="8996" y="0"/>
                  </a:lnTo>
                  <a:cubicBezTo>
                    <a:pt x="8812" y="92"/>
                    <a:pt x="8659" y="184"/>
                    <a:pt x="8476" y="306"/>
                  </a:cubicBezTo>
                  <a:cubicBezTo>
                    <a:pt x="5630" y="2081"/>
                    <a:pt x="3366" y="5263"/>
                    <a:pt x="1959" y="8384"/>
                  </a:cubicBezTo>
                  <a:cubicBezTo>
                    <a:pt x="1959" y="8384"/>
                    <a:pt x="1959" y="8414"/>
                    <a:pt x="1959" y="8414"/>
                  </a:cubicBezTo>
                  <a:cubicBezTo>
                    <a:pt x="1806" y="8720"/>
                    <a:pt x="1684" y="9057"/>
                    <a:pt x="1561" y="9363"/>
                  </a:cubicBezTo>
                  <a:cubicBezTo>
                    <a:pt x="1408" y="9699"/>
                    <a:pt x="1286" y="10066"/>
                    <a:pt x="1164" y="10403"/>
                  </a:cubicBezTo>
                  <a:cubicBezTo>
                    <a:pt x="368" y="12881"/>
                    <a:pt x="1" y="15543"/>
                    <a:pt x="123" y="18327"/>
                  </a:cubicBezTo>
                  <a:cubicBezTo>
                    <a:pt x="705" y="30107"/>
                    <a:pt x="9914" y="41580"/>
                    <a:pt x="25242" y="44823"/>
                  </a:cubicBezTo>
                  <a:cubicBezTo>
                    <a:pt x="28208" y="45448"/>
                    <a:pt x="31277" y="45841"/>
                    <a:pt x="34336" y="45841"/>
                  </a:cubicBezTo>
                  <a:cubicBezTo>
                    <a:pt x="37273" y="45841"/>
                    <a:pt x="40201" y="45478"/>
                    <a:pt x="43018" y="44609"/>
                  </a:cubicBezTo>
                  <a:cubicBezTo>
                    <a:pt x="45466" y="43844"/>
                    <a:pt x="47516" y="42773"/>
                    <a:pt x="49260" y="41519"/>
                  </a:cubicBezTo>
                  <a:cubicBezTo>
                    <a:pt x="49321" y="41488"/>
                    <a:pt x="49352" y="41458"/>
                    <a:pt x="49382" y="41427"/>
                  </a:cubicBezTo>
                  <a:cubicBezTo>
                    <a:pt x="52105" y="39316"/>
                    <a:pt x="54431" y="36624"/>
                    <a:pt x="56144" y="33319"/>
                  </a:cubicBezTo>
                  <a:cubicBezTo>
                    <a:pt x="56297" y="33105"/>
                    <a:pt x="56389" y="32860"/>
                    <a:pt x="56511" y="32615"/>
                  </a:cubicBezTo>
                  <a:cubicBezTo>
                    <a:pt x="56756" y="32095"/>
                    <a:pt x="57001" y="31545"/>
                    <a:pt x="57245" y="30963"/>
                  </a:cubicBezTo>
                  <a:lnTo>
                    <a:pt x="57245" y="30963"/>
                  </a:lnTo>
                  <a:cubicBezTo>
                    <a:pt x="55348" y="32432"/>
                    <a:pt x="51371" y="35308"/>
                    <a:pt x="44212" y="38153"/>
                  </a:cubicBezTo>
                  <a:cubicBezTo>
                    <a:pt x="40943" y="39450"/>
                    <a:pt x="37400" y="40054"/>
                    <a:pt x="33840" y="40054"/>
                  </a:cubicBezTo>
                  <a:cubicBezTo>
                    <a:pt x="19504" y="40054"/>
                    <a:pt x="4876" y="30265"/>
                    <a:pt x="6640" y="16492"/>
                  </a:cubicBezTo>
                  <a:cubicBezTo>
                    <a:pt x="7252" y="11810"/>
                    <a:pt x="12545" y="4467"/>
                    <a:pt x="8996" y="0"/>
                  </a:cubicBezTo>
                  <a:close/>
                </a:path>
              </a:pathLst>
            </a:custGeom>
            <a:solidFill>
              <a:srgbClr val="381A40">
                <a:alpha val="227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808;p39"/>
            <p:cNvSpPr/>
            <p:nvPr/>
          </p:nvSpPr>
          <p:spPr>
            <a:xfrm rot="-466220">
              <a:off x="5863940" y="1846295"/>
              <a:ext cx="218571" cy="91605"/>
            </a:xfrm>
            <a:custGeom>
              <a:avLst/>
              <a:gdLst/>
              <a:ahLst/>
              <a:cxnLst/>
              <a:rect l="l" t="t" r="r" b="b"/>
              <a:pathLst>
                <a:path w="34972" h="14657" extrusionOk="0">
                  <a:moveTo>
                    <a:pt x="34971" y="1"/>
                  </a:moveTo>
                  <a:lnTo>
                    <a:pt x="27598" y="674"/>
                  </a:lnTo>
                  <a:lnTo>
                    <a:pt x="29280" y="3060"/>
                  </a:lnTo>
                  <a:lnTo>
                    <a:pt x="19765" y="9761"/>
                  </a:lnTo>
                  <a:cubicBezTo>
                    <a:pt x="19727" y="9799"/>
                    <a:pt x="19683" y="9816"/>
                    <a:pt x="19638" y="9816"/>
                  </a:cubicBezTo>
                  <a:cubicBezTo>
                    <a:pt x="19576" y="9816"/>
                    <a:pt x="19513" y="9784"/>
                    <a:pt x="19459" y="9730"/>
                  </a:cubicBezTo>
                  <a:lnTo>
                    <a:pt x="15818" y="4560"/>
                  </a:lnTo>
                  <a:cubicBezTo>
                    <a:pt x="15543" y="4162"/>
                    <a:pt x="15145" y="3917"/>
                    <a:pt x="14656" y="3825"/>
                  </a:cubicBezTo>
                  <a:cubicBezTo>
                    <a:pt x="14554" y="3805"/>
                    <a:pt x="14451" y="3795"/>
                    <a:pt x="14348" y="3795"/>
                  </a:cubicBezTo>
                  <a:cubicBezTo>
                    <a:pt x="13986" y="3795"/>
                    <a:pt x="13626" y="3917"/>
                    <a:pt x="13340" y="4131"/>
                  </a:cubicBezTo>
                  <a:lnTo>
                    <a:pt x="459" y="13218"/>
                  </a:lnTo>
                  <a:cubicBezTo>
                    <a:pt x="92" y="13494"/>
                    <a:pt x="0" y="13983"/>
                    <a:pt x="276" y="14320"/>
                  </a:cubicBezTo>
                  <a:cubicBezTo>
                    <a:pt x="429" y="14534"/>
                    <a:pt x="674" y="14656"/>
                    <a:pt x="918" y="14656"/>
                  </a:cubicBezTo>
                  <a:cubicBezTo>
                    <a:pt x="1071" y="14656"/>
                    <a:pt x="1224" y="14626"/>
                    <a:pt x="1377" y="14534"/>
                  </a:cubicBezTo>
                  <a:lnTo>
                    <a:pt x="14227" y="5416"/>
                  </a:lnTo>
                  <a:cubicBezTo>
                    <a:pt x="14289" y="5386"/>
                    <a:pt x="14350" y="5386"/>
                    <a:pt x="14411" y="5386"/>
                  </a:cubicBezTo>
                  <a:cubicBezTo>
                    <a:pt x="14442" y="5386"/>
                    <a:pt x="14503" y="5416"/>
                    <a:pt x="14533" y="5478"/>
                  </a:cubicBezTo>
                  <a:lnTo>
                    <a:pt x="18174" y="10618"/>
                  </a:lnTo>
                  <a:cubicBezTo>
                    <a:pt x="18532" y="11126"/>
                    <a:pt x="19099" y="11391"/>
                    <a:pt x="19667" y="11391"/>
                  </a:cubicBezTo>
                  <a:cubicBezTo>
                    <a:pt x="20022" y="11391"/>
                    <a:pt x="20377" y="11288"/>
                    <a:pt x="20683" y="11077"/>
                  </a:cubicBezTo>
                  <a:lnTo>
                    <a:pt x="30198" y="4346"/>
                  </a:lnTo>
                  <a:lnTo>
                    <a:pt x="31881" y="6732"/>
                  </a:lnTo>
                  <a:lnTo>
                    <a:pt x="34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809;p39"/>
            <p:cNvSpPr/>
            <p:nvPr/>
          </p:nvSpPr>
          <p:spPr>
            <a:xfrm rot="-466220">
              <a:off x="5882791" y="1760939"/>
              <a:ext cx="62536" cy="110598"/>
            </a:xfrm>
            <a:custGeom>
              <a:avLst/>
              <a:gdLst/>
              <a:ahLst/>
              <a:cxnLst/>
              <a:rect l="l" t="t" r="r" b="b"/>
              <a:pathLst>
                <a:path w="10006" h="17696" extrusionOk="0">
                  <a:moveTo>
                    <a:pt x="5574" y="1"/>
                  </a:moveTo>
                  <a:cubicBezTo>
                    <a:pt x="5376" y="1"/>
                    <a:pt x="5229" y="57"/>
                    <a:pt x="5202" y="233"/>
                  </a:cubicBezTo>
                  <a:cubicBezTo>
                    <a:pt x="5171" y="325"/>
                    <a:pt x="5018" y="1671"/>
                    <a:pt x="5018" y="1763"/>
                  </a:cubicBezTo>
                  <a:cubicBezTo>
                    <a:pt x="4988" y="1916"/>
                    <a:pt x="5049" y="2007"/>
                    <a:pt x="4896" y="2038"/>
                  </a:cubicBezTo>
                  <a:cubicBezTo>
                    <a:pt x="4223" y="2099"/>
                    <a:pt x="3397" y="2374"/>
                    <a:pt x="2846" y="2742"/>
                  </a:cubicBezTo>
                  <a:cubicBezTo>
                    <a:pt x="2234" y="3170"/>
                    <a:pt x="1898" y="3782"/>
                    <a:pt x="1775" y="4455"/>
                  </a:cubicBezTo>
                  <a:cubicBezTo>
                    <a:pt x="1592" y="5434"/>
                    <a:pt x="1867" y="6566"/>
                    <a:pt x="2357" y="7392"/>
                  </a:cubicBezTo>
                  <a:cubicBezTo>
                    <a:pt x="3305" y="8922"/>
                    <a:pt x="5600" y="10574"/>
                    <a:pt x="5263" y="12287"/>
                  </a:cubicBezTo>
                  <a:cubicBezTo>
                    <a:pt x="5182" y="12668"/>
                    <a:pt x="4739" y="12879"/>
                    <a:pt x="4341" y="12879"/>
                  </a:cubicBezTo>
                  <a:cubicBezTo>
                    <a:pt x="4290" y="12879"/>
                    <a:pt x="4241" y="12876"/>
                    <a:pt x="4192" y="12869"/>
                  </a:cubicBezTo>
                  <a:cubicBezTo>
                    <a:pt x="3489" y="12716"/>
                    <a:pt x="3427" y="12226"/>
                    <a:pt x="3489" y="11798"/>
                  </a:cubicBezTo>
                  <a:cubicBezTo>
                    <a:pt x="3550" y="11584"/>
                    <a:pt x="3550" y="11370"/>
                    <a:pt x="3611" y="11155"/>
                  </a:cubicBezTo>
                  <a:cubicBezTo>
                    <a:pt x="3764" y="10329"/>
                    <a:pt x="2969" y="10421"/>
                    <a:pt x="2326" y="10238"/>
                  </a:cubicBezTo>
                  <a:cubicBezTo>
                    <a:pt x="2081" y="10146"/>
                    <a:pt x="1837" y="10085"/>
                    <a:pt x="1531" y="10023"/>
                  </a:cubicBezTo>
                  <a:cubicBezTo>
                    <a:pt x="1324" y="9983"/>
                    <a:pt x="1161" y="9962"/>
                    <a:pt x="1030" y="9962"/>
                  </a:cubicBezTo>
                  <a:cubicBezTo>
                    <a:pt x="563" y="9962"/>
                    <a:pt x="518" y="10234"/>
                    <a:pt x="399" y="10880"/>
                  </a:cubicBezTo>
                  <a:cubicBezTo>
                    <a:pt x="62" y="12685"/>
                    <a:pt x="1" y="13940"/>
                    <a:pt x="1867" y="14949"/>
                  </a:cubicBezTo>
                  <a:cubicBezTo>
                    <a:pt x="3152" y="15622"/>
                    <a:pt x="1286" y="17122"/>
                    <a:pt x="2785" y="17428"/>
                  </a:cubicBezTo>
                  <a:lnTo>
                    <a:pt x="3366" y="17519"/>
                  </a:lnTo>
                  <a:cubicBezTo>
                    <a:pt x="3672" y="17581"/>
                    <a:pt x="3948" y="17611"/>
                    <a:pt x="4223" y="17672"/>
                  </a:cubicBezTo>
                  <a:cubicBezTo>
                    <a:pt x="4318" y="17688"/>
                    <a:pt x="4405" y="17696"/>
                    <a:pt x="4482" y="17696"/>
                  </a:cubicBezTo>
                  <a:cubicBezTo>
                    <a:pt x="4853" y="17696"/>
                    <a:pt x="5029" y="17522"/>
                    <a:pt x="5080" y="17244"/>
                  </a:cubicBezTo>
                  <a:lnTo>
                    <a:pt x="5110" y="17183"/>
                  </a:lnTo>
                  <a:cubicBezTo>
                    <a:pt x="5141" y="16999"/>
                    <a:pt x="5355" y="15928"/>
                    <a:pt x="5416" y="15745"/>
                  </a:cubicBezTo>
                  <a:cubicBezTo>
                    <a:pt x="5508" y="15745"/>
                    <a:pt x="6671" y="15316"/>
                    <a:pt x="6824" y="15194"/>
                  </a:cubicBezTo>
                  <a:cubicBezTo>
                    <a:pt x="7833" y="14643"/>
                    <a:pt x="8323" y="13940"/>
                    <a:pt x="8476" y="13052"/>
                  </a:cubicBezTo>
                  <a:cubicBezTo>
                    <a:pt x="8690" y="11920"/>
                    <a:pt x="8353" y="10329"/>
                    <a:pt x="7436" y="9381"/>
                  </a:cubicBezTo>
                  <a:cubicBezTo>
                    <a:pt x="6456" y="8341"/>
                    <a:pt x="4682" y="6872"/>
                    <a:pt x="4896" y="5709"/>
                  </a:cubicBezTo>
                  <a:cubicBezTo>
                    <a:pt x="4978" y="5274"/>
                    <a:pt x="5470" y="4960"/>
                    <a:pt x="5879" y="4960"/>
                  </a:cubicBezTo>
                  <a:cubicBezTo>
                    <a:pt x="5931" y="4960"/>
                    <a:pt x="5981" y="4965"/>
                    <a:pt x="6028" y="4975"/>
                  </a:cubicBezTo>
                  <a:cubicBezTo>
                    <a:pt x="7344" y="5220"/>
                    <a:pt x="5722" y="6627"/>
                    <a:pt x="7466" y="6933"/>
                  </a:cubicBezTo>
                  <a:cubicBezTo>
                    <a:pt x="7894" y="7025"/>
                    <a:pt x="8231" y="7056"/>
                    <a:pt x="8629" y="7117"/>
                  </a:cubicBezTo>
                  <a:lnTo>
                    <a:pt x="8965" y="7178"/>
                  </a:lnTo>
                  <a:cubicBezTo>
                    <a:pt x="9065" y="7199"/>
                    <a:pt x="9156" y="7211"/>
                    <a:pt x="9238" y="7211"/>
                  </a:cubicBezTo>
                  <a:cubicBezTo>
                    <a:pt x="9512" y="7211"/>
                    <a:pt x="9690" y="7086"/>
                    <a:pt x="9761" y="6780"/>
                  </a:cubicBezTo>
                  <a:cubicBezTo>
                    <a:pt x="9883" y="6046"/>
                    <a:pt x="10006" y="5526"/>
                    <a:pt x="9822" y="4822"/>
                  </a:cubicBezTo>
                  <a:cubicBezTo>
                    <a:pt x="9638" y="4149"/>
                    <a:pt x="9026" y="3017"/>
                    <a:pt x="8047" y="2742"/>
                  </a:cubicBezTo>
                  <a:cubicBezTo>
                    <a:pt x="7864" y="2680"/>
                    <a:pt x="7803" y="2589"/>
                    <a:pt x="7833" y="2405"/>
                  </a:cubicBezTo>
                  <a:lnTo>
                    <a:pt x="8139" y="722"/>
                  </a:lnTo>
                  <a:cubicBezTo>
                    <a:pt x="8053" y="376"/>
                    <a:pt x="6522" y="138"/>
                    <a:pt x="6427" y="138"/>
                  </a:cubicBezTo>
                  <a:cubicBezTo>
                    <a:pt x="6421" y="138"/>
                    <a:pt x="6421" y="139"/>
                    <a:pt x="6426" y="141"/>
                  </a:cubicBezTo>
                  <a:cubicBezTo>
                    <a:pt x="6153" y="90"/>
                    <a:pt x="5823" y="1"/>
                    <a:pt x="55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810;p39"/>
            <p:cNvSpPr/>
            <p:nvPr/>
          </p:nvSpPr>
          <p:spPr>
            <a:xfrm rot="-466220">
              <a:off x="5828044" y="1786981"/>
              <a:ext cx="55268" cy="54324"/>
            </a:xfrm>
            <a:custGeom>
              <a:avLst/>
              <a:gdLst/>
              <a:ahLst/>
              <a:cxnLst/>
              <a:rect l="l" t="t" r="r" b="b"/>
              <a:pathLst>
                <a:path w="8843" h="8692" extrusionOk="0">
                  <a:moveTo>
                    <a:pt x="4520" y="1"/>
                  </a:moveTo>
                  <a:cubicBezTo>
                    <a:pt x="4126" y="1"/>
                    <a:pt x="3784" y="290"/>
                    <a:pt x="3703" y="721"/>
                  </a:cubicBezTo>
                  <a:lnTo>
                    <a:pt x="3336" y="2832"/>
                  </a:lnTo>
                  <a:lnTo>
                    <a:pt x="1225" y="2465"/>
                  </a:lnTo>
                  <a:cubicBezTo>
                    <a:pt x="1170" y="2454"/>
                    <a:pt x="1116" y="2449"/>
                    <a:pt x="1062" y="2449"/>
                  </a:cubicBezTo>
                  <a:cubicBezTo>
                    <a:pt x="668" y="2449"/>
                    <a:pt x="326" y="2737"/>
                    <a:pt x="246" y="3169"/>
                  </a:cubicBezTo>
                  <a:lnTo>
                    <a:pt x="93" y="4086"/>
                  </a:lnTo>
                  <a:cubicBezTo>
                    <a:pt x="1" y="4545"/>
                    <a:pt x="307" y="4974"/>
                    <a:pt x="766" y="5065"/>
                  </a:cubicBezTo>
                  <a:lnTo>
                    <a:pt x="2907" y="5433"/>
                  </a:lnTo>
                  <a:lnTo>
                    <a:pt x="2540" y="7544"/>
                  </a:lnTo>
                  <a:cubicBezTo>
                    <a:pt x="2448" y="8003"/>
                    <a:pt x="2754" y="8431"/>
                    <a:pt x="3213" y="8523"/>
                  </a:cubicBezTo>
                  <a:lnTo>
                    <a:pt x="4162" y="8676"/>
                  </a:lnTo>
                  <a:cubicBezTo>
                    <a:pt x="4217" y="8687"/>
                    <a:pt x="4271" y="8692"/>
                    <a:pt x="4324" y="8692"/>
                  </a:cubicBezTo>
                  <a:cubicBezTo>
                    <a:pt x="4718" y="8692"/>
                    <a:pt x="5060" y="8403"/>
                    <a:pt x="5141" y="7972"/>
                  </a:cubicBezTo>
                  <a:lnTo>
                    <a:pt x="5477" y="5861"/>
                  </a:lnTo>
                  <a:lnTo>
                    <a:pt x="7619" y="6228"/>
                  </a:lnTo>
                  <a:cubicBezTo>
                    <a:pt x="7674" y="6239"/>
                    <a:pt x="7728" y="6244"/>
                    <a:pt x="7781" y="6244"/>
                  </a:cubicBezTo>
                  <a:cubicBezTo>
                    <a:pt x="8175" y="6244"/>
                    <a:pt x="8517" y="5956"/>
                    <a:pt x="8598" y="5524"/>
                  </a:cubicBezTo>
                  <a:lnTo>
                    <a:pt x="8751" y="4607"/>
                  </a:lnTo>
                  <a:cubicBezTo>
                    <a:pt x="8843" y="4148"/>
                    <a:pt x="8506" y="3719"/>
                    <a:pt x="8047" y="3627"/>
                  </a:cubicBezTo>
                  <a:lnTo>
                    <a:pt x="5936" y="3260"/>
                  </a:lnTo>
                  <a:lnTo>
                    <a:pt x="6303" y="1149"/>
                  </a:lnTo>
                  <a:cubicBezTo>
                    <a:pt x="6395" y="690"/>
                    <a:pt x="6059" y="262"/>
                    <a:pt x="5600" y="170"/>
                  </a:cubicBezTo>
                  <a:lnTo>
                    <a:pt x="4682" y="17"/>
                  </a:lnTo>
                  <a:cubicBezTo>
                    <a:pt x="4627" y="6"/>
                    <a:pt x="4573" y="1"/>
                    <a:pt x="4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811;p39"/>
            <p:cNvSpPr/>
            <p:nvPr/>
          </p:nvSpPr>
          <p:spPr>
            <a:xfrm rot="-466220">
              <a:off x="5741585" y="1689715"/>
              <a:ext cx="461042" cy="339994"/>
            </a:xfrm>
            <a:custGeom>
              <a:avLst/>
              <a:gdLst/>
              <a:ahLst/>
              <a:cxnLst/>
              <a:rect l="l" t="t" r="r" b="b"/>
              <a:pathLst>
                <a:path w="73768" h="54400" extrusionOk="0">
                  <a:moveTo>
                    <a:pt x="29067" y="1592"/>
                  </a:moveTo>
                  <a:cubicBezTo>
                    <a:pt x="31514" y="1592"/>
                    <a:pt x="33962" y="1806"/>
                    <a:pt x="36349" y="2234"/>
                  </a:cubicBezTo>
                  <a:cubicBezTo>
                    <a:pt x="50943" y="4896"/>
                    <a:pt x="59357" y="15054"/>
                    <a:pt x="59999" y="21999"/>
                  </a:cubicBezTo>
                  <a:cubicBezTo>
                    <a:pt x="60030" y="22335"/>
                    <a:pt x="60213" y="22519"/>
                    <a:pt x="60489" y="22703"/>
                  </a:cubicBezTo>
                  <a:cubicBezTo>
                    <a:pt x="67128" y="26435"/>
                    <a:pt x="71931" y="34849"/>
                    <a:pt x="70708" y="38582"/>
                  </a:cubicBezTo>
                  <a:cubicBezTo>
                    <a:pt x="70463" y="39347"/>
                    <a:pt x="69912" y="39714"/>
                    <a:pt x="69392" y="39714"/>
                  </a:cubicBezTo>
                  <a:cubicBezTo>
                    <a:pt x="69178" y="39714"/>
                    <a:pt x="68994" y="39653"/>
                    <a:pt x="68811" y="39530"/>
                  </a:cubicBezTo>
                  <a:cubicBezTo>
                    <a:pt x="67832" y="38674"/>
                    <a:pt x="63089" y="34329"/>
                    <a:pt x="60795" y="34329"/>
                  </a:cubicBezTo>
                  <a:cubicBezTo>
                    <a:pt x="60458" y="34329"/>
                    <a:pt x="60183" y="34421"/>
                    <a:pt x="59968" y="34635"/>
                  </a:cubicBezTo>
                  <a:cubicBezTo>
                    <a:pt x="59877" y="34727"/>
                    <a:pt x="59601" y="36073"/>
                    <a:pt x="58836" y="37939"/>
                  </a:cubicBezTo>
                  <a:cubicBezTo>
                    <a:pt x="58592" y="38521"/>
                    <a:pt x="58347" y="39071"/>
                    <a:pt x="58102" y="39591"/>
                  </a:cubicBezTo>
                  <a:cubicBezTo>
                    <a:pt x="57980" y="39836"/>
                    <a:pt x="57888" y="40081"/>
                    <a:pt x="57735" y="40295"/>
                  </a:cubicBezTo>
                  <a:cubicBezTo>
                    <a:pt x="56389" y="42926"/>
                    <a:pt x="54278" y="45986"/>
                    <a:pt x="50973" y="48403"/>
                  </a:cubicBezTo>
                  <a:cubicBezTo>
                    <a:pt x="50943" y="48434"/>
                    <a:pt x="50912" y="48464"/>
                    <a:pt x="50851" y="48495"/>
                  </a:cubicBezTo>
                  <a:cubicBezTo>
                    <a:pt x="49107" y="49749"/>
                    <a:pt x="47057" y="50820"/>
                    <a:pt x="44609" y="51585"/>
                  </a:cubicBezTo>
                  <a:cubicBezTo>
                    <a:pt x="41795" y="52472"/>
                    <a:pt x="38888" y="52839"/>
                    <a:pt x="35951" y="52839"/>
                  </a:cubicBezTo>
                  <a:cubicBezTo>
                    <a:pt x="32891" y="52839"/>
                    <a:pt x="29801" y="52411"/>
                    <a:pt x="26833" y="51799"/>
                  </a:cubicBezTo>
                  <a:cubicBezTo>
                    <a:pt x="11505" y="48556"/>
                    <a:pt x="2296" y="37083"/>
                    <a:pt x="1714" y="25303"/>
                  </a:cubicBezTo>
                  <a:cubicBezTo>
                    <a:pt x="1592" y="22519"/>
                    <a:pt x="1959" y="19857"/>
                    <a:pt x="2755" y="17379"/>
                  </a:cubicBezTo>
                  <a:cubicBezTo>
                    <a:pt x="4162" y="13157"/>
                    <a:pt x="7007" y="9394"/>
                    <a:pt x="10679" y="6854"/>
                  </a:cubicBezTo>
                  <a:cubicBezTo>
                    <a:pt x="14840" y="3917"/>
                    <a:pt x="19919" y="2356"/>
                    <a:pt x="24967" y="1806"/>
                  </a:cubicBezTo>
                  <a:cubicBezTo>
                    <a:pt x="26313" y="1653"/>
                    <a:pt x="27690" y="1592"/>
                    <a:pt x="29067" y="1592"/>
                  </a:cubicBezTo>
                  <a:close/>
                  <a:moveTo>
                    <a:pt x="29067" y="1"/>
                  </a:moveTo>
                  <a:cubicBezTo>
                    <a:pt x="22611" y="1"/>
                    <a:pt x="16584" y="1500"/>
                    <a:pt x="11627" y="4345"/>
                  </a:cubicBezTo>
                  <a:cubicBezTo>
                    <a:pt x="7742" y="6609"/>
                    <a:pt x="4529" y="9944"/>
                    <a:pt x="2479" y="13952"/>
                  </a:cubicBezTo>
                  <a:cubicBezTo>
                    <a:pt x="2020" y="14901"/>
                    <a:pt x="1592" y="15880"/>
                    <a:pt x="1255" y="16889"/>
                  </a:cubicBezTo>
                  <a:cubicBezTo>
                    <a:pt x="399" y="19551"/>
                    <a:pt x="1" y="22427"/>
                    <a:pt x="154" y="25364"/>
                  </a:cubicBezTo>
                  <a:cubicBezTo>
                    <a:pt x="460" y="31637"/>
                    <a:pt x="3091" y="37848"/>
                    <a:pt x="7558" y="42804"/>
                  </a:cubicBezTo>
                  <a:cubicBezTo>
                    <a:pt x="12331" y="48066"/>
                    <a:pt x="18878" y="51707"/>
                    <a:pt x="26497" y="53329"/>
                  </a:cubicBezTo>
                  <a:cubicBezTo>
                    <a:pt x="29832" y="54033"/>
                    <a:pt x="33014" y="54400"/>
                    <a:pt x="35951" y="54400"/>
                  </a:cubicBezTo>
                  <a:cubicBezTo>
                    <a:pt x="39225" y="54400"/>
                    <a:pt x="42284" y="53971"/>
                    <a:pt x="45068" y="53115"/>
                  </a:cubicBezTo>
                  <a:cubicBezTo>
                    <a:pt x="47485" y="52350"/>
                    <a:pt x="49719" y="51248"/>
                    <a:pt x="51708" y="49810"/>
                  </a:cubicBezTo>
                  <a:cubicBezTo>
                    <a:pt x="51799" y="49749"/>
                    <a:pt x="51891" y="49688"/>
                    <a:pt x="51983" y="49596"/>
                  </a:cubicBezTo>
                  <a:cubicBezTo>
                    <a:pt x="54920" y="47455"/>
                    <a:pt x="57307" y="44579"/>
                    <a:pt x="59142" y="41060"/>
                  </a:cubicBezTo>
                  <a:cubicBezTo>
                    <a:pt x="59295" y="40785"/>
                    <a:pt x="59418" y="40509"/>
                    <a:pt x="59540" y="40265"/>
                  </a:cubicBezTo>
                  <a:cubicBezTo>
                    <a:pt x="59785" y="39744"/>
                    <a:pt x="60060" y="39163"/>
                    <a:pt x="60305" y="38551"/>
                  </a:cubicBezTo>
                  <a:cubicBezTo>
                    <a:pt x="60733" y="37480"/>
                    <a:pt x="61009" y="36593"/>
                    <a:pt x="61192" y="35981"/>
                  </a:cubicBezTo>
                  <a:cubicBezTo>
                    <a:pt x="61927" y="36226"/>
                    <a:pt x="63701" y="37113"/>
                    <a:pt x="67495" y="40448"/>
                  </a:cubicBezTo>
                  <a:lnTo>
                    <a:pt x="67801" y="40724"/>
                  </a:lnTo>
                  <a:cubicBezTo>
                    <a:pt x="68229" y="41091"/>
                    <a:pt x="68811" y="41305"/>
                    <a:pt x="69392" y="41305"/>
                  </a:cubicBezTo>
                  <a:cubicBezTo>
                    <a:pt x="70646" y="41305"/>
                    <a:pt x="71778" y="40418"/>
                    <a:pt x="72207" y="39071"/>
                  </a:cubicBezTo>
                  <a:cubicBezTo>
                    <a:pt x="73767" y="34298"/>
                    <a:pt x="68382" y="25487"/>
                    <a:pt x="61529" y="21448"/>
                  </a:cubicBezTo>
                  <a:cubicBezTo>
                    <a:pt x="61039" y="17471"/>
                    <a:pt x="58500" y="13096"/>
                    <a:pt x="54492" y="9363"/>
                  </a:cubicBezTo>
                  <a:cubicBezTo>
                    <a:pt x="51187" y="6273"/>
                    <a:pt x="45405" y="2295"/>
                    <a:pt x="36624" y="704"/>
                  </a:cubicBezTo>
                  <a:cubicBezTo>
                    <a:pt x="34115" y="245"/>
                    <a:pt x="31576" y="1"/>
                    <a:pt x="2906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812;p39"/>
            <p:cNvSpPr/>
            <p:nvPr/>
          </p:nvSpPr>
          <p:spPr>
            <a:xfrm rot="-466220">
              <a:off x="6834270" y="2439871"/>
              <a:ext cx="340763" cy="265614"/>
            </a:xfrm>
            <a:custGeom>
              <a:avLst/>
              <a:gdLst/>
              <a:ahLst/>
              <a:cxnLst/>
              <a:rect l="l" t="t" r="r" b="b"/>
              <a:pathLst>
                <a:path w="54523" h="42499" extrusionOk="0">
                  <a:moveTo>
                    <a:pt x="26619" y="1"/>
                  </a:moveTo>
                  <a:cubicBezTo>
                    <a:pt x="25976" y="1"/>
                    <a:pt x="25364" y="31"/>
                    <a:pt x="24722" y="93"/>
                  </a:cubicBezTo>
                  <a:cubicBezTo>
                    <a:pt x="22182" y="337"/>
                    <a:pt x="19765" y="1164"/>
                    <a:pt x="19031" y="1592"/>
                  </a:cubicBezTo>
                  <a:cubicBezTo>
                    <a:pt x="13340" y="4131"/>
                    <a:pt x="10678" y="8874"/>
                    <a:pt x="9822" y="10434"/>
                  </a:cubicBezTo>
                  <a:cubicBezTo>
                    <a:pt x="9761" y="10556"/>
                    <a:pt x="9699" y="10648"/>
                    <a:pt x="9669" y="10709"/>
                  </a:cubicBezTo>
                  <a:cubicBezTo>
                    <a:pt x="9302" y="10679"/>
                    <a:pt x="8108" y="10159"/>
                    <a:pt x="4988" y="5998"/>
                  </a:cubicBezTo>
                  <a:lnTo>
                    <a:pt x="4804" y="5722"/>
                  </a:lnTo>
                  <a:cubicBezTo>
                    <a:pt x="4529" y="5325"/>
                    <a:pt x="4070" y="5110"/>
                    <a:pt x="3580" y="5110"/>
                  </a:cubicBezTo>
                  <a:cubicBezTo>
                    <a:pt x="2907" y="5110"/>
                    <a:pt x="2265" y="5508"/>
                    <a:pt x="1867" y="6181"/>
                  </a:cubicBezTo>
                  <a:cubicBezTo>
                    <a:pt x="1" y="9424"/>
                    <a:pt x="2754" y="17073"/>
                    <a:pt x="7282" y="21112"/>
                  </a:cubicBezTo>
                  <a:cubicBezTo>
                    <a:pt x="7191" y="21969"/>
                    <a:pt x="7160" y="22856"/>
                    <a:pt x="7282" y="23774"/>
                  </a:cubicBezTo>
                  <a:cubicBezTo>
                    <a:pt x="8108" y="31882"/>
                    <a:pt x="15727" y="38184"/>
                    <a:pt x="22886" y="40846"/>
                  </a:cubicBezTo>
                  <a:cubicBezTo>
                    <a:pt x="25823" y="41948"/>
                    <a:pt x="29066" y="42498"/>
                    <a:pt x="32279" y="42498"/>
                  </a:cubicBezTo>
                  <a:cubicBezTo>
                    <a:pt x="39163" y="42498"/>
                    <a:pt x="45282" y="39898"/>
                    <a:pt x="49076" y="35339"/>
                  </a:cubicBezTo>
                  <a:cubicBezTo>
                    <a:pt x="53359" y="30168"/>
                    <a:pt x="54522" y="23835"/>
                    <a:pt x="52380" y="17471"/>
                  </a:cubicBezTo>
                  <a:cubicBezTo>
                    <a:pt x="50239" y="11199"/>
                    <a:pt x="45190" y="5783"/>
                    <a:pt x="38857" y="2938"/>
                  </a:cubicBezTo>
                  <a:cubicBezTo>
                    <a:pt x="34512" y="1011"/>
                    <a:pt x="30382" y="1"/>
                    <a:pt x="266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813;p39"/>
            <p:cNvSpPr/>
            <p:nvPr/>
          </p:nvSpPr>
          <p:spPr>
            <a:xfrm rot="-466220">
              <a:off x="6890931" y="2547178"/>
              <a:ext cx="284732" cy="150022"/>
            </a:xfrm>
            <a:custGeom>
              <a:avLst/>
              <a:gdLst/>
              <a:ahLst/>
              <a:cxnLst/>
              <a:rect l="l" t="t" r="r" b="b"/>
              <a:pathLst>
                <a:path w="45558" h="24004" extrusionOk="0">
                  <a:moveTo>
                    <a:pt x="43660" y="1"/>
                  </a:moveTo>
                  <a:lnTo>
                    <a:pt x="43660" y="1"/>
                  </a:lnTo>
                  <a:cubicBezTo>
                    <a:pt x="43446" y="2754"/>
                    <a:pt x="43293" y="6487"/>
                    <a:pt x="40968" y="10556"/>
                  </a:cubicBezTo>
                  <a:cubicBezTo>
                    <a:pt x="37992" y="15783"/>
                    <a:pt x="31972" y="18139"/>
                    <a:pt x="26104" y="18139"/>
                  </a:cubicBezTo>
                  <a:cubicBezTo>
                    <a:pt x="24552" y="18139"/>
                    <a:pt x="23011" y="17974"/>
                    <a:pt x="21540" y="17655"/>
                  </a:cubicBezTo>
                  <a:cubicBezTo>
                    <a:pt x="14074" y="16064"/>
                    <a:pt x="8690" y="11841"/>
                    <a:pt x="3886" y="6181"/>
                  </a:cubicBezTo>
                  <a:cubicBezTo>
                    <a:pt x="2846" y="4957"/>
                    <a:pt x="1683" y="3428"/>
                    <a:pt x="31" y="3060"/>
                  </a:cubicBezTo>
                  <a:lnTo>
                    <a:pt x="31" y="3060"/>
                  </a:lnTo>
                  <a:cubicBezTo>
                    <a:pt x="123" y="3152"/>
                    <a:pt x="123" y="3275"/>
                    <a:pt x="123" y="3428"/>
                  </a:cubicBezTo>
                  <a:cubicBezTo>
                    <a:pt x="0" y="4254"/>
                    <a:pt x="0" y="5110"/>
                    <a:pt x="92" y="5967"/>
                  </a:cubicBezTo>
                  <a:cubicBezTo>
                    <a:pt x="918" y="13769"/>
                    <a:pt x="8292" y="19827"/>
                    <a:pt x="15206" y="22397"/>
                  </a:cubicBezTo>
                  <a:cubicBezTo>
                    <a:pt x="18048" y="23444"/>
                    <a:pt x="21181" y="24003"/>
                    <a:pt x="24315" y="24003"/>
                  </a:cubicBezTo>
                  <a:cubicBezTo>
                    <a:pt x="30428" y="24003"/>
                    <a:pt x="36545" y="21877"/>
                    <a:pt x="40509" y="17104"/>
                  </a:cubicBezTo>
                  <a:cubicBezTo>
                    <a:pt x="44945" y="11750"/>
                    <a:pt x="45557" y="5569"/>
                    <a:pt x="43660" y="1"/>
                  </a:cubicBezTo>
                  <a:close/>
                </a:path>
              </a:pathLst>
            </a:custGeom>
            <a:solidFill>
              <a:srgbClr val="381A40">
                <a:alpha val="227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814;p39"/>
            <p:cNvSpPr/>
            <p:nvPr/>
          </p:nvSpPr>
          <p:spPr>
            <a:xfrm rot="-466220">
              <a:off x="6966622" y="2502812"/>
              <a:ext cx="115885" cy="137566"/>
            </a:xfrm>
            <a:custGeom>
              <a:avLst/>
              <a:gdLst/>
              <a:ahLst/>
              <a:cxnLst/>
              <a:rect l="l" t="t" r="r" b="b"/>
              <a:pathLst>
                <a:path w="18542" h="22011" extrusionOk="0">
                  <a:moveTo>
                    <a:pt x="7752" y="2190"/>
                  </a:moveTo>
                  <a:cubicBezTo>
                    <a:pt x="7780" y="2190"/>
                    <a:pt x="7807" y="2193"/>
                    <a:pt x="7833" y="2198"/>
                  </a:cubicBezTo>
                  <a:cubicBezTo>
                    <a:pt x="7855" y="2197"/>
                    <a:pt x="7877" y="2196"/>
                    <a:pt x="7897" y="2196"/>
                  </a:cubicBezTo>
                  <a:cubicBezTo>
                    <a:pt x="8283" y="2196"/>
                    <a:pt x="8479" y="2459"/>
                    <a:pt x="8537" y="2749"/>
                  </a:cubicBezTo>
                  <a:cubicBezTo>
                    <a:pt x="8537" y="2841"/>
                    <a:pt x="8568" y="2841"/>
                    <a:pt x="8568" y="2932"/>
                  </a:cubicBezTo>
                  <a:cubicBezTo>
                    <a:pt x="8384" y="4095"/>
                    <a:pt x="7925" y="5196"/>
                    <a:pt x="7374" y="6176"/>
                  </a:cubicBezTo>
                  <a:cubicBezTo>
                    <a:pt x="7313" y="6267"/>
                    <a:pt x="7252" y="6359"/>
                    <a:pt x="7221" y="6451"/>
                  </a:cubicBezTo>
                  <a:cubicBezTo>
                    <a:pt x="6964" y="6823"/>
                    <a:pt x="6733" y="7222"/>
                    <a:pt x="6204" y="7222"/>
                  </a:cubicBezTo>
                  <a:cubicBezTo>
                    <a:pt x="6167" y="7222"/>
                    <a:pt x="6129" y="7220"/>
                    <a:pt x="6089" y="7216"/>
                  </a:cubicBezTo>
                  <a:cubicBezTo>
                    <a:pt x="5630" y="7185"/>
                    <a:pt x="5294" y="6757"/>
                    <a:pt x="5477" y="6329"/>
                  </a:cubicBezTo>
                  <a:cubicBezTo>
                    <a:pt x="5600" y="5992"/>
                    <a:pt x="5753" y="5655"/>
                    <a:pt x="5875" y="5319"/>
                  </a:cubicBezTo>
                  <a:lnTo>
                    <a:pt x="6640" y="3330"/>
                  </a:lnTo>
                  <a:lnTo>
                    <a:pt x="6640" y="3300"/>
                  </a:lnTo>
                  <a:cubicBezTo>
                    <a:pt x="6793" y="2902"/>
                    <a:pt x="6946" y="2535"/>
                    <a:pt x="7283" y="2351"/>
                  </a:cubicBezTo>
                  <a:cubicBezTo>
                    <a:pt x="7460" y="2250"/>
                    <a:pt x="7616" y="2190"/>
                    <a:pt x="7752" y="2190"/>
                  </a:cubicBezTo>
                  <a:close/>
                  <a:moveTo>
                    <a:pt x="7926" y="1"/>
                  </a:moveTo>
                  <a:cubicBezTo>
                    <a:pt x="7463" y="1"/>
                    <a:pt x="7006" y="121"/>
                    <a:pt x="6548" y="332"/>
                  </a:cubicBezTo>
                  <a:cubicBezTo>
                    <a:pt x="5508" y="760"/>
                    <a:pt x="5018" y="1862"/>
                    <a:pt x="4437" y="2779"/>
                  </a:cubicBezTo>
                  <a:lnTo>
                    <a:pt x="4070" y="3391"/>
                  </a:lnTo>
                  <a:lnTo>
                    <a:pt x="3795" y="4064"/>
                  </a:lnTo>
                  <a:lnTo>
                    <a:pt x="3795" y="4095"/>
                  </a:lnTo>
                  <a:cubicBezTo>
                    <a:pt x="3642" y="4646"/>
                    <a:pt x="3458" y="5166"/>
                    <a:pt x="3274" y="5747"/>
                  </a:cubicBezTo>
                  <a:cubicBezTo>
                    <a:pt x="3091" y="6665"/>
                    <a:pt x="3121" y="7369"/>
                    <a:pt x="3703" y="8256"/>
                  </a:cubicBezTo>
                  <a:cubicBezTo>
                    <a:pt x="4009" y="8654"/>
                    <a:pt x="4376" y="8960"/>
                    <a:pt x="4804" y="9174"/>
                  </a:cubicBezTo>
                  <a:cubicBezTo>
                    <a:pt x="5249" y="9408"/>
                    <a:pt x="5683" y="9511"/>
                    <a:pt x="6100" y="9511"/>
                  </a:cubicBezTo>
                  <a:cubicBezTo>
                    <a:pt x="7922" y="9511"/>
                    <a:pt x="9425" y="7543"/>
                    <a:pt x="10097" y="5900"/>
                  </a:cubicBezTo>
                  <a:cubicBezTo>
                    <a:pt x="10373" y="5411"/>
                    <a:pt x="10526" y="4921"/>
                    <a:pt x="10709" y="4309"/>
                  </a:cubicBezTo>
                  <a:cubicBezTo>
                    <a:pt x="11046" y="2779"/>
                    <a:pt x="10801" y="944"/>
                    <a:pt x="8965" y="209"/>
                  </a:cubicBezTo>
                  <a:cubicBezTo>
                    <a:pt x="8614" y="66"/>
                    <a:pt x="8268" y="1"/>
                    <a:pt x="7926" y="1"/>
                  </a:cubicBezTo>
                  <a:close/>
                  <a:moveTo>
                    <a:pt x="15176" y="2229"/>
                  </a:moveTo>
                  <a:cubicBezTo>
                    <a:pt x="13769" y="3973"/>
                    <a:pt x="12147" y="5625"/>
                    <a:pt x="11994" y="5717"/>
                  </a:cubicBezTo>
                  <a:cubicBezTo>
                    <a:pt x="11199" y="6573"/>
                    <a:pt x="10464" y="7461"/>
                    <a:pt x="9608" y="8317"/>
                  </a:cubicBezTo>
                  <a:cubicBezTo>
                    <a:pt x="4896" y="13060"/>
                    <a:pt x="4345" y="13641"/>
                    <a:pt x="4009" y="14039"/>
                  </a:cubicBezTo>
                  <a:cubicBezTo>
                    <a:pt x="3305" y="14651"/>
                    <a:pt x="2663" y="15324"/>
                    <a:pt x="2081" y="15966"/>
                  </a:cubicBezTo>
                  <a:cubicBezTo>
                    <a:pt x="1928" y="16211"/>
                    <a:pt x="1" y="17924"/>
                    <a:pt x="307" y="18077"/>
                  </a:cubicBezTo>
                  <a:lnTo>
                    <a:pt x="337" y="18077"/>
                  </a:lnTo>
                  <a:cubicBezTo>
                    <a:pt x="2785" y="19087"/>
                    <a:pt x="3213" y="19393"/>
                    <a:pt x="3672" y="19515"/>
                  </a:cubicBezTo>
                  <a:cubicBezTo>
                    <a:pt x="3703" y="19485"/>
                    <a:pt x="3733" y="19485"/>
                    <a:pt x="3795" y="19393"/>
                  </a:cubicBezTo>
                  <a:lnTo>
                    <a:pt x="7038" y="16303"/>
                  </a:lnTo>
                  <a:cubicBezTo>
                    <a:pt x="7497" y="15874"/>
                    <a:pt x="7925" y="15415"/>
                    <a:pt x="8353" y="14987"/>
                  </a:cubicBezTo>
                  <a:cubicBezTo>
                    <a:pt x="9914" y="13396"/>
                    <a:pt x="11382" y="11775"/>
                    <a:pt x="12912" y="10153"/>
                  </a:cubicBezTo>
                  <a:cubicBezTo>
                    <a:pt x="13677" y="9358"/>
                    <a:pt x="14472" y="8531"/>
                    <a:pt x="15268" y="7705"/>
                  </a:cubicBezTo>
                  <a:cubicBezTo>
                    <a:pt x="17043" y="5717"/>
                    <a:pt x="17807" y="4860"/>
                    <a:pt x="18175" y="4432"/>
                  </a:cubicBezTo>
                  <a:cubicBezTo>
                    <a:pt x="18358" y="4248"/>
                    <a:pt x="18389" y="4156"/>
                    <a:pt x="18542" y="4034"/>
                  </a:cubicBezTo>
                  <a:cubicBezTo>
                    <a:pt x="17899" y="3208"/>
                    <a:pt x="16063" y="2902"/>
                    <a:pt x="15176" y="2229"/>
                  </a:cubicBezTo>
                  <a:close/>
                  <a:moveTo>
                    <a:pt x="12970" y="14673"/>
                  </a:moveTo>
                  <a:cubicBezTo>
                    <a:pt x="13002" y="14673"/>
                    <a:pt x="13034" y="14676"/>
                    <a:pt x="13065" y="14681"/>
                  </a:cubicBezTo>
                  <a:cubicBezTo>
                    <a:pt x="13087" y="14680"/>
                    <a:pt x="13108" y="14679"/>
                    <a:pt x="13129" y="14679"/>
                  </a:cubicBezTo>
                  <a:cubicBezTo>
                    <a:pt x="13515" y="14679"/>
                    <a:pt x="13711" y="14943"/>
                    <a:pt x="13769" y="15262"/>
                  </a:cubicBezTo>
                  <a:cubicBezTo>
                    <a:pt x="13769" y="15354"/>
                    <a:pt x="13799" y="15324"/>
                    <a:pt x="13799" y="15415"/>
                  </a:cubicBezTo>
                  <a:cubicBezTo>
                    <a:pt x="13616" y="16578"/>
                    <a:pt x="13126" y="17680"/>
                    <a:pt x="12606" y="18659"/>
                  </a:cubicBezTo>
                  <a:cubicBezTo>
                    <a:pt x="12545" y="18781"/>
                    <a:pt x="12484" y="18842"/>
                    <a:pt x="12423" y="18934"/>
                  </a:cubicBezTo>
                  <a:cubicBezTo>
                    <a:pt x="12165" y="19306"/>
                    <a:pt x="11961" y="19705"/>
                    <a:pt x="11435" y="19705"/>
                  </a:cubicBezTo>
                  <a:cubicBezTo>
                    <a:pt x="11399" y="19705"/>
                    <a:pt x="11361" y="19703"/>
                    <a:pt x="11321" y="19699"/>
                  </a:cubicBezTo>
                  <a:cubicBezTo>
                    <a:pt x="10862" y="19668"/>
                    <a:pt x="10495" y="19240"/>
                    <a:pt x="10709" y="18812"/>
                  </a:cubicBezTo>
                  <a:cubicBezTo>
                    <a:pt x="10832" y="18475"/>
                    <a:pt x="10985" y="18169"/>
                    <a:pt x="11107" y="17802"/>
                  </a:cubicBezTo>
                  <a:lnTo>
                    <a:pt x="11841" y="15813"/>
                  </a:lnTo>
                  <a:lnTo>
                    <a:pt x="11872" y="15783"/>
                  </a:lnTo>
                  <a:cubicBezTo>
                    <a:pt x="12025" y="15385"/>
                    <a:pt x="12178" y="15048"/>
                    <a:pt x="12484" y="14834"/>
                  </a:cubicBezTo>
                  <a:cubicBezTo>
                    <a:pt x="12661" y="14733"/>
                    <a:pt x="12818" y="14673"/>
                    <a:pt x="12970" y="14673"/>
                  </a:cubicBezTo>
                  <a:close/>
                  <a:moveTo>
                    <a:pt x="13126" y="12489"/>
                  </a:moveTo>
                  <a:cubicBezTo>
                    <a:pt x="12673" y="12489"/>
                    <a:pt x="12227" y="12609"/>
                    <a:pt x="11780" y="12815"/>
                  </a:cubicBezTo>
                  <a:cubicBezTo>
                    <a:pt x="10740" y="13274"/>
                    <a:pt x="10220" y="14345"/>
                    <a:pt x="9669" y="15262"/>
                  </a:cubicBezTo>
                  <a:lnTo>
                    <a:pt x="9302" y="15905"/>
                  </a:lnTo>
                  <a:lnTo>
                    <a:pt x="9026" y="16547"/>
                  </a:lnTo>
                  <a:lnTo>
                    <a:pt x="9026" y="16578"/>
                  </a:lnTo>
                  <a:cubicBezTo>
                    <a:pt x="8873" y="17129"/>
                    <a:pt x="8690" y="17649"/>
                    <a:pt x="8506" y="18230"/>
                  </a:cubicBezTo>
                  <a:cubicBezTo>
                    <a:pt x="8323" y="19179"/>
                    <a:pt x="8353" y="19852"/>
                    <a:pt x="8935" y="20770"/>
                  </a:cubicBezTo>
                  <a:cubicBezTo>
                    <a:pt x="9241" y="21137"/>
                    <a:pt x="9608" y="21443"/>
                    <a:pt x="10036" y="21688"/>
                  </a:cubicBezTo>
                  <a:cubicBezTo>
                    <a:pt x="10467" y="21911"/>
                    <a:pt x="10889" y="22010"/>
                    <a:pt x="11297" y="22010"/>
                  </a:cubicBezTo>
                  <a:cubicBezTo>
                    <a:pt x="13121" y="22010"/>
                    <a:pt x="14654" y="20033"/>
                    <a:pt x="15329" y="18383"/>
                  </a:cubicBezTo>
                  <a:cubicBezTo>
                    <a:pt x="15574" y="17894"/>
                    <a:pt x="15758" y="17404"/>
                    <a:pt x="15910" y="16823"/>
                  </a:cubicBezTo>
                  <a:cubicBezTo>
                    <a:pt x="16278" y="15293"/>
                    <a:pt x="16033" y="13457"/>
                    <a:pt x="14197" y="12723"/>
                  </a:cubicBezTo>
                  <a:cubicBezTo>
                    <a:pt x="13835" y="12562"/>
                    <a:pt x="13479" y="12489"/>
                    <a:pt x="13126" y="124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815;p39"/>
            <p:cNvSpPr/>
            <p:nvPr/>
          </p:nvSpPr>
          <p:spPr>
            <a:xfrm rot="-466220">
              <a:off x="6828927" y="2435089"/>
              <a:ext cx="351469" cy="275364"/>
            </a:xfrm>
            <a:custGeom>
              <a:avLst/>
              <a:gdLst/>
              <a:ahLst/>
              <a:cxnLst/>
              <a:rect l="l" t="t" r="r" b="b"/>
              <a:pathLst>
                <a:path w="56236" h="44059" extrusionOk="0">
                  <a:moveTo>
                    <a:pt x="27476" y="1561"/>
                  </a:moveTo>
                  <a:cubicBezTo>
                    <a:pt x="31576" y="1561"/>
                    <a:pt x="35645" y="2755"/>
                    <a:pt x="39377" y="4437"/>
                  </a:cubicBezTo>
                  <a:cubicBezTo>
                    <a:pt x="45497" y="7160"/>
                    <a:pt x="50423" y="12453"/>
                    <a:pt x="52472" y="18481"/>
                  </a:cubicBezTo>
                  <a:cubicBezTo>
                    <a:pt x="54369" y="24049"/>
                    <a:pt x="53757" y="30230"/>
                    <a:pt x="49321" y="35584"/>
                  </a:cubicBezTo>
                  <a:cubicBezTo>
                    <a:pt x="45374" y="40357"/>
                    <a:pt x="39225" y="42468"/>
                    <a:pt x="33136" y="42468"/>
                  </a:cubicBezTo>
                  <a:cubicBezTo>
                    <a:pt x="29985" y="42468"/>
                    <a:pt x="26864" y="41917"/>
                    <a:pt x="24018" y="40877"/>
                  </a:cubicBezTo>
                  <a:cubicBezTo>
                    <a:pt x="17104" y="38307"/>
                    <a:pt x="9730" y="32249"/>
                    <a:pt x="8904" y="24447"/>
                  </a:cubicBezTo>
                  <a:cubicBezTo>
                    <a:pt x="8812" y="23590"/>
                    <a:pt x="8812" y="22734"/>
                    <a:pt x="8935" y="21908"/>
                  </a:cubicBezTo>
                  <a:cubicBezTo>
                    <a:pt x="8935" y="21755"/>
                    <a:pt x="8935" y="21632"/>
                    <a:pt x="8843" y="21540"/>
                  </a:cubicBezTo>
                  <a:cubicBezTo>
                    <a:pt x="8812" y="21449"/>
                    <a:pt x="8751" y="21357"/>
                    <a:pt x="8659" y="21265"/>
                  </a:cubicBezTo>
                  <a:cubicBezTo>
                    <a:pt x="4162" y="17288"/>
                    <a:pt x="1867" y="10036"/>
                    <a:pt x="3397" y="7344"/>
                  </a:cubicBezTo>
                  <a:cubicBezTo>
                    <a:pt x="3672" y="6885"/>
                    <a:pt x="4101" y="6671"/>
                    <a:pt x="4437" y="6671"/>
                  </a:cubicBezTo>
                  <a:cubicBezTo>
                    <a:pt x="4682" y="6671"/>
                    <a:pt x="4896" y="6763"/>
                    <a:pt x="5019" y="6946"/>
                  </a:cubicBezTo>
                  <a:cubicBezTo>
                    <a:pt x="5661" y="7803"/>
                    <a:pt x="8874" y="12270"/>
                    <a:pt x="10587" y="12270"/>
                  </a:cubicBezTo>
                  <a:cubicBezTo>
                    <a:pt x="10740" y="12270"/>
                    <a:pt x="10893" y="12239"/>
                    <a:pt x="11015" y="12147"/>
                  </a:cubicBezTo>
                  <a:cubicBezTo>
                    <a:pt x="11352" y="11964"/>
                    <a:pt x="13647" y="5998"/>
                    <a:pt x="20225" y="3061"/>
                  </a:cubicBezTo>
                  <a:cubicBezTo>
                    <a:pt x="20439" y="2877"/>
                    <a:pt x="22886" y="1898"/>
                    <a:pt x="25671" y="1653"/>
                  </a:cubicBezTo>
                  <a:cubicBezTo>
                    <a:pt x="26283" y="1592"/>
                    <a:pt x="26864" y="1561"/>
                    <a:pt x="27476" y="1561"/>
                  </a:cubicBezTo>
                  <a:close/>
                  <a:moveTo>
                    <a:pt x="27476" y="1"/>
                  </a:moveTo>
                  <a:cubicBezTo>
                    <a:pt x="26833" y="1"/>
                    <a:pt x="26160" y="1"/>
                    <a:pt x="25518" y="62"/>
                  </a:cubicBezTo>
                  <a:cubicBezTo>
                    <a:pt x="23131" y="276"/>
                    <a:pt x="20622" y="1072"/>
                    <a:pt x="19582" y="1623"/>
                  </a:cubicBezTo>
                  <a:cubicBezTo>
                    <a:pt x="14044" y="4101"/>
                    <a:pt x="11291" y="8537"/>
                    <a:pt x="10189" y="10465"/>
                  </a:cubicBezTo>
                  <a:cubicBezTo>
                    <a:pt x="9638" y="10036"/>
                    <a:pt x="8506" y="8966"/>
                    <a:pt x="6487" y="6273"/>
                  </a:cubicBezTo>
                  <a:lnTo>
                    <a:pt x="6273" y="5998"/>
                  </a:lnTo>
                  <a:cubicBezTo>
                    <a:pt x="5875" y="5416"/>
                    <a:pt x="5202" y="5080"/>
                    <a:pt x="4437" y="5080"/>
                  </a:cubicBezTo>
                  <a:cubicBezTo>
                    <a:pt x="3489" y="5080"/>
                    <a:pt x="2571" y="5631"/>
                    <a:pt x="2051" y="6548"/>
                  </a:cubicBezTo>
                  <a:cubicBezTo>
                    <a:pt x="1" y="10067"/>
                    <a:pt x="2663" y="17838"/>
                    <a:pt x="7313" y="22183"/>
                  </a:cubicBezTo>
                  <a:cubicBezTo>
                    <a:pt x="7252" y="22978"/>
                    <a:pt x="7252" y="23774"/>
                    <a:pt x="7344" y="24600"/>
                  </a:cubicBezTo>
                  <a:cubicBezTo>
                    <a:pt x="8231" y="33075"/>
                    <a:pt x="16064" y="39622"/>
                    <a:pt x="23468" y="42345"/>
                  </a:cubicBezTo>
                  <a:cubicBezTo>
                    <a:pt x="26497" y="43477"/>
                    <a:pt x="29832" y="44059"/>
                    <a:pt x="33136" y="44059"/>
                  </a:cubicBezTo>
                  <a:cubicBezTo>
                    <a:pt x="40234" y="44059"/>
                    <a:pt x="46598" y="41336"/>
                    <a:pt x="50514" y="36593"/>
                  </a:cubicBezTo>
                  <a:cubicBezTo>
                    <a:pt x="55012" y="31239"/>
                    <a:pt x="56236" y="24600"/>
                    <a:pt x="53972" y="17991"/>
                  </a:cubicBezTo>
                  <a:cubicBezTo>
                    <a:pt x="51769" y="11505"/>
                    <a:pt x="46567" y="5906"/>
                    <a:pt x="40020" y="2999"/>
                  </a:cubicBezTo>
                  <a:cubicBezTo>
                    <a:pt x="35584" y="1011"/>
                    <a:pt x="31361" y="1"/>
                    <a:pt x="2747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816;p39"/>
            <p:cNvSpPr/>
            <p:nvPr/>
          </p:nvSpPr>
          <p:spPr>
            <a:xfrm rot="-466259">
              <a:off x="6082496" y="1753037"/>
              <a:ext cx="853708" cy="957364"/>
            </a:xfrm>
            <a:custGeom>
              <a:avLst/>
              <a:gdLst/>
              <a:ahLst/>
              <a:cxnLst/>
              <a:rect l="l" t="t" r="r" b="b"/>
              <a:pathLst>
                <a:path w="128259" h="143832" extrusionOk="0">
                  <a:moveTo>
                    <a:pt x="56419" y="1"/>
                  </a:moveTo>
                  <a:cubicBezTo>
                    <a:pt x="53207" y="1"/>
                    <a:pt x="50208" y="1867"/>
                    <a:pt x="48801" y="4743"/>
                  </a:cubicBezTo>
                  <a:lnTo>
                    <a:pt x="2020" y="101701"/>
                  </a:lnTo>
                  <a:cubicBezTo>
                    <a:pt x="1" y="105893"/>
                    <a:pt x="1776" y="110941"/>
                    <a:pt x="5967" y="112991"/>
                  </a:cubicBezTo>
                  <a:lnTo>
                    <a:pt x="68168" y="143005"/>
                  </a:lnTo>
                  <a:cubicBezTo>
                    <a:pt x="69331" y="143556"/>
                    <a:pt x="70555" y="143831"/>
                    <a:pt x="71840" y="143831"/>
                  </a:cubicBezTo>
                  <a:cubicBezTo>
                    <a:pt x="75052" y="143831"/>
                    <a:pt x="78051" y="141965"/>
                    <a:pt x="79458" y="139089"/>
                  </a:cubicBezTo>
                  <a:lnTo>
                    <a:pt x="126239" y="42131"/>
                  </a:lnTo>
                  <a:cubicBezTo>
                    <a:pt x="128258" y="37940"/>
                    <a:pt x="126484" y="32861"/>
                    <a:pt x="122292" y="30841"/>
                  </a:cubicBezTo>
                  <a:lnTo>
                    <a:pt x="108677" y="24263"/>
                  </a:lnTo>
                  <a:lnTo>
                    <a:pt x="90901" y="15697"/>
                  </a:lnTo>
                  <a:lnTo>
                    <a:pt x="74501" y="7772"/>
                  </a:lnTo>
                  <a:lnTo>
                    <a:pt x="73706" y="7405"/>
                  </a:lnTo>
                  <a:lnTo>
                    <a:pt x="60091" y="827"/>
                  </a:lnTo>
                  <a:cubicBezTo>
                    <a:pt x="58928" y="276"/>
                    <a:pt x="57704" y="1"/>
                    <a:pt x="564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817;p39"/>
            <p:cNvSpPr/>
            <p:nvPr/>
          </p:nvSpPr>
          <p:spPr>
            <a:xfrm rot="-466259">
              <a:off x="6518006" y="1738700"/>
              <a:ext cx="232778" cy="155188"/>
            </a:xfrm>
            <a:custGeom>
              <a:avLst/>
              <a:gdLst/>
              <a:ahLst/>
              <a:cxnLst/>
              <a:rect l="l" t="t" r="r" b="b"/>
              <a:pathLst>
                <a:path w="34972" h="23315" extrusionOk="0">
                  <a:moveTo>
                    <a:pt x="10006" y="0"/>
                  </a:moveTo>
                  <a:cubicBezTo>
                    <a:pt x="9027" y="0"/>
                    <a:pt x="8017" y="337"/>
                    <a:pt x="7222" y="949"/>
                  </a:cubicBezTo>
                  <a:lnTo>
                    <a:pt x="1" y="6456"/>
                  </a:lnTo>
                  <a:lnTo>
                    <a:pt x="34972" y="23314"/>
                  </a:lnTo>
                  <a:lnTo>
                    <a:pt x="34972" y="23314"/>
                  </a:lnTo>
                  <a:lnTo>
                    <a:pt x="34788" y="14258"/>
                  </a:lnTo>
                  <a:cubicBezTo>
                    <a:pt x="34727" y="12514"/>
                    <a:pt x="33748" y="10954"/>
                    <a:pt x="32188" y="10219"/>
                  </a:cubicBezTo>
                  <a:lnTo>
                    <a:pt x="17746" y="3244"/>
                  </a:lnTo>
                  <a:lnTo>
                    <a:pt x="11994" y="459"/>
                  </a:lnTo>
                  <a:cubicBezTo>
                    <a:pt x="11383" y="184"/>
                    <a:pt x="10709" y="0"/>
                    <a:pt x="10006" y="0"/>
                  </a:cubicBezTo>
                  <a:close/>
                </a:path>
              </a:pathLst>
            </a:custGeom>
            <a:solidFill>
              <a:srgbClr val="915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818;p39"/>
            <p:cNvSpPr/>
            <p:nvPr/>
          </p:nvSpPr>
          <p:spPr>
            <a:xfrm rot="-466259">
              <a:off x="6089692" y="1777245"/>
              <a:ext cx="559834" cy="946954"/>
            </a:xfrm>
            <a:custGeom>
              <a:avLst/>
              <a:gdLst/>
              <a:ahLst/>
              <a:cxnLst/>
              <a:rect l="l" t="t" r="r" b="b"/>
              <a:pathLst>
                <a:path w="84108" h="142268" extrusionOk="0">
                  <a:moveTo>
                    <a:pt x="55546" y="1"/>
                  </a:moveTo>
                  <a:cubicBezTo>
                    <a:pt x="52687" y="1"/>
                    <a:pt x="49946" y="1600"/>
                    <a:pt x="48647" y="4308"/>
                  </a:cubicBezTo>
                  <a:lnTo>
                    <a:pt x="1836" y="101266"/>
                  </a:lnTo>
                  <a:cubicBezTo>
                    <a:pt x="0" y="105090"/>
                    <a:pt x="1622" y="109649"/>
                    <a:pt x="5416" y="111485"/>
                  </a:cubicBezTo>
                  <a:lnTo>
                    <a:pt x="67617" y="141499"/>
                  </a:lnTo>
                  <a:cubicBezTo>
                    <a:pt x="68702" y="142020"/>
                    <a:pt x="69846" y="142267"/>
                    <a:pt x="70970" y="142267"/>
                  </a:cubicBezTo>
                  <a:cubicBezTo>
                    <a:pt x="73809" y="142267"/>
                    <a:pt x="76521" y="140689"/>
                    <a:pt x="77836" y="137950"/>
                  </a:cubicBezTo>
                  <a:lnTo>
                    <a:pt x="84108" y="124977"/>
                  </a:lnTo>
                  <a:cubicBezTo>
                    <a:pt x="84047" y="124886"/>
                    <a:pt x="83924" y="124763"/>
                    <a:pt x="83802" y="124671"/>
                  </a:cubicBezTo>
                  <a:cubicBezTo>
                    <a:pt x="83006" y="124029"/>
                    <a:pt x="82241" y="123386"/>
                    <a:pt x="81385" y="122897"/>
                  </a:cubicBezTo>
                  <a:cubicBezTo>
                    <a:pt x="74072" y="118277"/>
                    <a:pt x="67372" y="112923"/>
                    <a:pt x="61345" y="106681"/>
                  </a:cubicBezTo>
                  <a:cubicBezTo>
                    <a:pt x="55990" y="101082"/>
                    <a:pt x="51432" y="94841"/>
                    <a:pt x="48097" y="87804"/>
                  </a:cubicBezTo>
                  <a:cubicBezTo>
                    <a:pt x="45710" y="82786"/>
                    <a:pt x="43936" y="77554"/>
                    <a:pt x="43079" y="72077"/>
                  </a:cubicBezTo>
                  <a:cubicBezTo>
                    <a:pt x="41947" y="65101"/>
                    <a:pt x="41978" y="58156"/>
                    <a:pt x="43140" y="51211"/>
                  </a:cubicBezTo>
                  <a:cubicBezTo>
                    <a:pt x="44670" y="42308"/>
                    <a:pt x="47760" y="34047"/>
                    <a:pt x="51860" y="26092"/>
                  </a:cubicBezTo>
                  <a:cubicBezTo>
                    <a:pt x="55317" y="19300"/>
                    <a:pt x="59570" y="13058"/>
                    <a:pt x="64190" y="7031"/>
                  </a:cubicBezTo>
                  <a:cubicBezTo>
                    <a:pt x="64863" y="6144"/>
                    <a:pt x="65567" y="5256"/>
                    <a:pt x="66240" y="4338"/>
                  </a:cubicBezTo>
                  <a:lnTo>
                    <a:pt x="58866" y="759"/>
                  </a:lnTo>
                  <a:cubicBezTo>
                    <a:pt x="57794" y="244"/>
                    <a:pt x="56661" y="1"/>
                    <a:pt x="55546" y="1"/>
                  </a:cubicBezTo>
                  <a:close/>
                </a:path>
              </a:pathLst>
            </a:custGeom>
            <a:solidFill>
              <a:srgbClr val="381A40">
                <a:alpha val="227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819;p39"/>
            <p:cNvSpPr/>
            <p:nvPr/>
          </p:nvSpPr>
          <p:spPr>
            <a:xfrm rot="-466259">
              <a:off x="6520327" y="1751907"/>
              <a:ext cx="110385" cy="92753"/>
            </a:xfrm>
            <a:custGeom>
              <a:avLst/>
              <a:gdLst/>
              <a:ahLst/>
              <a:cxnLst/>
              <a:rect l="l" t="t" r="r" b="b"/>
              <a:pathLst>
                <a:path w="16584" h="13935" extrusionOk="0">
                  <a:moveTo>
                    <a:pt x="9187" y="0"/>
                  </a:moveTo>
                  <a:cubicBezTo>
                    <a:pt x="8376" y="0"/>
                    <a:pt x="7567" y="258"/>
                    <a:pt x="6884" y="778"/>
                  </a:cubicBezTo>
                  <a:lnTo>
                    <a:pt x="0" y="6010"/>
                  </a:lnTo>
                  <a:lnTo>
                    <a:pt x="16400" y="13935"/>
                  </a:lnTo>
                  <a:cubicBezTo>
                    <a:pt x="15757" y="9896"/>
                    <a:pt x="16033" y="6194"/>
                    <a:pt x="16583" y="3134"/>
                  </a:cubicBezTo>
                  <a:lnTo>
                    <a:pt x="10862" y="381"/>
                  </a:lnTo>
                  <a:cubicBezTo>
                    <a:pt x="10331" y="128"/>
                    <a:pt x="9758" y="0"/>
                    <a:pt x="9187" y="0"/>
                  </a:cubicBezTo>
                  <a:close/>
                </a:path>
              </a:pathLst>
            </a:custGeom>
            <a:solidFill>
              <a:srgbClr val="381A40">
                <a:alpha val="227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820;p39"/>
            <p:cNvSpPr/>
            <p:nvPr/>
          </p:nvSpPr>
          <p:spPr>
            <a:xfrm rot="-466259">
              <a:off x="6154776" y="1824244"/>
              <a:ext cx="709110" cy="814956"/>
            </a:xfrm>
            <a:custGeom>
              <a:avLst/>
              <a:gdLst/>
              <a:ahLst/>
              <a:cxnLst/>
              <a:rect l="l" t="t" r="r" b="b"/>
              <a:pathLst>
                <a:path w="106535" h="122437" extrusionOk="0">
                  <a:moveTo>
                    <a:pt x="47394" y="1"/>
                  </a:moveTo>
                  <a:cubicBezTo>
                    <a:pt x="45619" y="1"/>
                    <a:pt x="43923" y="983"/>
                    <a:pt x="43110" y="2674"/>
                  </a:cubicBezTo>
                  <a:lnTo>
                    <a:pt x="1133" y="89658"/>
                  </a:lnTo>
                  <a:cubicBezTo>
                    <a:pt x="0" y="92044"/>
                    <a:pt x="980" y="94890"/>
                    <a:pt x="3335" y="96022"/>
                  </a:cubicBezTo>
                  <a:lnTo>
                    <a:pt x="57061" y="121967"/>
                  </a:lnTo>
                  <a:cubicBezTo>
                    <a:pt x="57733" y="122285"/>
                    <a:pt x="58440" y="122437"/>
                    <a:pt x="59136" y="122437"/>
                  </a:cubicBezTo>
                  <a:cubicBezTo>
                    <a:pt x="60913" y="122437"/>
                    <a:pt x="62612" y="121449"/>
                    <a:pt x="63425" y="119733"/>
                  </a:cubicBezTo>
                  <a:lnTo>
                    <a:pt x="67831" y="110585"/>
                  </a:lnTo>
                  <a:lnTo>
                    <a:pt x="105403" y="32750"/>
                  </a:lnTo>
                  <a:cubicBezTo>
                    <a:pt x="106535" y="30394"/>
                    <a:pt x="105556" y="27549"/>
                    <a:pt x="103169" y="26386"/>
                  </a:cubicBezTo>
                  <a:lnTo>
                    <a:pt x="51126" y="1267"/>
                  </a:lnTo>
                  <a:lnTo>
                    <a:pt x="49474" y="471"/>
                  </a:lnTo>
                  <a:cubicBezTo>
                    <a:pt x="48801" y="152"/>
                    <a:pt x="48092" y="1"/>
                    <a:pt x="473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821;p39"/>
            <p:cNvSpPr/>
            <p:nvPr/>
          </p:nvSpPr>
          <p:spPr>
            <a:xfrm rot="-466259">
              <a:off x="6595823" y="2142295"/>
              <a:ext cx="121993" cy="198685"/>
            </a:xfrm>
            <a:custGeom>
              <a:avLst/>
              <a:gdLst/>
              <a:ahLst/>
              <a:cxnLst/>
              <a:rect l="l" t="t" r="r" b="b"/>
              <a:pathLst>
                <a:path w="18328" h="29850" extrusionOk="0">
                  <a:moveTo>
                    <a:pt x="13760" y="0"/>
                  </a:moveTo>
                  <a:cubicBezTo>
                    <a:pt x="13361" y="0"/>
                    <a:pt x="12988" y="216"/>
                    <a:pt x="12790" y="591"/>
                  </a:cubicBezTo>
                  <a:lnTo>
                    <a:pt x="276" y="26689"/>
                  </a:lnTo>
                  <a:cubicBezTo>
                    <a:pt x="1" y="27240"/>
                    <a:pt x="246" y="27852"/>
                    <a:pt x="766" y="28127"/>
                  </a:cubicBezTo>
                  <a:lnTo>
                    <a:pt x="4131" y="29749"/>
                  </a:lnTo>
                  <a:cubicBezTo>
                    <a:pt x="4275" y="29817"/>
                    <a:pt x="4429" y="29849"/>
                    <a:pt x="4581" y="29849"/>
                  </a:cubicBezTo>
                  <a:cubicBezTo>
                    <a:pt x="4977" y="29849"/>
                    <a:pt x="5362" y="29627"/>
                    <a:pt x="5539" y="29229"/>
                  </a:cubicBezTo>
                  <a:lnTo>
                    <a:pt x="18083" y="3130"/>
                  </a:lnTo>
                  <a:cubicBezTo>
                    <a:pt x="18328" y="2610"/>
                    <a:pt x="18114" y="1968"/>
                    <a:pt x="17593" y="1723"/>
                  </a:cubicBezTo>
                  <a:lnTo>
                    <a:pt x="14228" y="101"/>
                  </a:lnTo>
                  <a:cubicBezTo>
                    <a:pt x="14074" y="33"/>
                    <a:pt x="13915" y="0"/>
                    <a:pt x="137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822;p39"/>
            <p:cNvSpPr/>
            <p:nvPr/>
          </p:nvSpPr>
          <p:spPr>
            <a:xfrm rot="-466259">
              <a:off x="6332696" y="2172132"/>
              <a:ext cx="67214" cy="84433"/>
            </a:xfrm>
            <a:custGeom>
              <a:avLst/>
              <a:gdLst/>
              <a:ahLst/>
              <a:cxnLst/>
              <a:rect l="l" t="t" r="r" b="b"/>
              <a:pathLst>
                <a:path w="10098" h="12685" extrusionOk="0">
                  <a:moveTo>
                    <a:pt x="5518" y="0"/>
                  </a:moveTo>
                  <a:cubicBezTo>
                    <a:pt x="5122" y="0"/>
                    <a:pt x="4737" y="223"/>
                    <a:pt x="4560" y="621"/>
                  </a:cubicBezTo>
                  <a:lnTo>
                    <a:pt x="246" y="9524"/>
                  </a:lnTo>
                  <a:cubicBezTo>
                    <a:pt x="1" y="10075"/>
                    <a:pt x="215" y="10687"/>
                    <a:pt x="766" y="10962"/>
                  </a:cubicBezTo>
                  <a:lnTo>
                    <a:pt x="4131" y="12584"/>
                  </a:lnTo>
                  <a:cubicBezTo>
                    <a:pt x="4275" y="12652"/>
                    <a:pt x="4429" y="12684"/>
                    <a:pt x="4580" y="12684"/>
                  </a:cubicBezTo>
                  <a:cubicBezTo>
                    <a:pt x="4977" y="12684"/>
                    <a:pt x="5362" y="12462"/>
                    <a:pt x="5539" y="12064"/>
                  </a:cubicBezTo>
                  <a:lnTo>
                    <a:pt x="9822" y="3160"/>
                  </a:lnTo>
                  <a:cubicBezTo>
                    <a:pt x="10097" y="2610"/>
                    <a:pt x="9853" y="1998"/>
                    <a:pt x="9332" y="1722"/>
                  </a:cubicBezTo>
                  <a:lnTo>
                    <a:pt x="5967" y="101"/>
                  </a:lnTo>
                  <a:cubicBezTo>
                    <a:pt x="5823" y="33"/>
                    <a:pt x="5670" y="0"/>
                    <a:pt x="55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823;p39"/>
            <p:cNvSpPr/>
            <p:nvPr/>
          </p:nvSpPr>
          <p:spPr>
            <a:xfrm rot="-466259">
              <a:off x="6395846" y="2126643"/>
              <a:ext cx="98777" cy="149896"/>
            </a:xfrm>
            <a:custGeom>
              <a:avLst/>
              <a:gdLst/>
              <a:ahLst/>
              <a:cxnLst/>
              <a:rect l="l" t="t" r="r" b="b"/>
              <a:pathLst>
                <a:path w="14840" h="22520" extrusionOk="0">
                  <a:moveTo>
                    <a:pt x="10249" y="0"/>
                  </a:moveTo>
                  <a:cubicBezTo>
                    <a:pt x="9856" y="0"/>
                    <a:pt x="9477" y="231"/>
                    <a:pt x="9302" y="604"/>
                  </a:cubicBezTo>
                  <a:lnTo>
                    <a:pt x="276" y="19390"/>
                  </a:lnTo>
                  <a:cubicBezTo>
                    <a:pt x="0" y="19910"/>
                    <a:pt x="245" y="20552"/>
                    <a:pt x="765" y="20797"/>
                  </a:cubicBezTo>
                  <a:lnTo>
                    <a:pt x="4131" y="22419"/>
                  </a:lnTo>
                  <a:cubicBezTo>
                    <a:pt x="4276" y="22487"/>
                    <a:pt x="4431" y="22520"/>
                    <a:pt x="4585" y="22520"/>
                  </a:cubicBezTo>
                  <a:cubicBezTo>
                    <a:pt x="4979" y="22520"/>
                    <a:pt x="5362" y="22304"/>
                    <a:pt x="5538" y="21929"/>
                  </a:cubicBezTo>
                  <a:lnTo>
                    <a:pt x="14564" y="3143"/>
                  </a:lnTo>
                  <a:cubicBezTo>
                    <a:pt x="14839" y="2623"/>
                    <a:pt x="14595" y="1981"/>
                    <a:pt x="14074" y="1736"/>
                  </a:cubicBezTo>
                  <a:lnTo>
                    <a:pt x="10709" y="114"/>
                  </a:lnTo>
                  <a:cubicBezTo>
                    <a:pt x="10561" y="36"/>
                    <a:pt x="10404" y="0"/>
                    <a:pt x="102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824;p39"/>
            <p:cNvSpPr/>
            <p:nvPr/>
          </p:nvSpPr>
          <p:spPr>
            <a:xfrm rot="-466259">
              <a:off x="6461739" y="2118490"/>
              <a:ext cx="112628" cy="179223"/>
            </a:xfrm>
            <a:custGeom>
              <a:avLst/>
              <a:gdLst/>
              <a:ahLst/>
              <a:cxnLst/>
              <a:rect l="l" t="t" r="r" b="b"/>
              <a:pathLst>
                <a:path w="16921" h="26926" extrusionOk="0">
                  <a:moveTo>
                    <a:pt x="12329" y="1"/>
                  </a:moveTo>
                  <a:cubicBezTo>
                    <a:pt x="11937" y="1"/>
                    <a:pt x="11558" y="232"/>
                    <a:pt x="11382" y="605"/>
                  </a:cubicBezTo>
                  <a:lnTo>
                    <a:pt x="245" y="23766"/>
                  </a:lnTo>
                  <a:cubicBezTo>
                    <a:pt x="1" y="24316"/>
                    <a:pt x="215" y="24928"/>
                    <a:pt x="735" y="25204"/>
                  </a:cubicBezTo>
                  <a:lnTo>
                    <a:pt x="4100" y="26825"/>
                  </a:lnTo>
                  <a:cubicBezTo>
                    <a:pt x="4253" y="26893"/>
                    <a:pt x="4410" y="26926"/>
                    <a:pt x="4564" y="26926"/>
                  </a:cubicBezTo>
                  <a:cubicBezTo>
                    <a:pt x="4964" y="26926"/>
                    <a:pt x="5339" y="26703"/>
                    <a:pt x="5538" y="26305"/>
                  </a:cubicBezTo>
                  <a:lnTo>
                    <a:pt x="16675" y="3144"/>
                  </a:lnTo>
                  <a:cubicBezTo>
                    <a:pt x="16920" y="2624"/>
                    <a:pt x="16706" y="1982"/>
                    <a:pt x="16155" y="1706"/>
                  </a:cubicBezTo>
                  <a:lnTo>
                    <a:pt x="12790" y="115"/>
                  </a:lnTo>
                  <a:cubicBezTo>
                    <a:pt x="12642" y="37"/>
                    <a:pt x="12485" y="1"/>
                    <a:pt x="12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825;p39"/>
            <p:cNvSpPr/>
            <p:nvPr/>
          </p:nvSpPr>
          <p:spPr>
            <a:xfrm rot="-466259">
              <a:off x="6532201" y="2180899"/>
              <a:ext cx="93685" cy="139719"/>
            </a:xfrm>
            <a:custGeom>
              <a:avLst/>
              <a:gdLst/>
              <a:ahLst/>
              <a:cxnLst/>
              <a:rect l="l" t="t" r="r" b="b"/>
              <a:pathLst>
                <a:path w="14075" h="20991" extrusionOk="0">
                  <a:moveTo>
                    <a:pt x="9495" y="0"/>
                  </a:moveTo>
                  <a:cubicBezTo>
                    <a:pt x="9091" y="0"/>
                    <a:pt x="8712" y="232"/>
                    <a:pt x="8537" y="604"/>
                  </a:cubicBezTo>
                  <a:lnTo>
                    <a:pt x="245" y="17860"/>
                  </a:lnTo>
                  <a:cubicBezTo>
                    <a:pt x="0" y="18380"/>
                    <a:pt x="214" y="19023"/>
                    <a:pt x="765" y="19268"/>
                  </a:cubicBezTo>
                  <a:lnTo>
                    <a:pt x="4131" y="20889"/>
                  </a:lnTo>
                  <a:cubicBezTo>
                    <a:pt x="4276" y="20958"/>
                    <a:pt x="4431" y="20990"/>
                    <a:pt x="4585" y="20990"/>
                  </a:cubicBezTo>
                  <a:cubicBezTo>
                    <a:pt x="4979" y="20990"/>
                    <a:pt x="5362" y="20774"/>
                    <a:pt x="5538" y="20400"/>
                  </a:cubicBezTo>
                  <a:lnTo>
                    <a:pt x="13830" y="3144"/>
                  </a:lnTo>
                  <a:cubicBezTo>
                    <a:pt x="14074" y="2624"/>
                    <a:pt x="13860" y="1981"/>
                    <a:pt x="13340" y="1706"/>
                  </a:cubicBezTo>
                  <a:lnTo>
                    <a:pt x="9974" y="115"/>
                  </a:lnTo>
                  <a:cubicBezTo>
                    <a:pt x="9818" y="37"/>
                    <a:pt x="9655" y="0"/>
                    <a:pt x="9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826;p39"/>
            <p:cNvSpPr/>
            <p:nvPr/>
          </p:nvSpPr>
          <p:spPr>
            <a:xfrm rot="-466259">
              <a:off x="6155959" y="1841660"/>
              <a:ext cx="451498" cy="814956"/>
            </a:xfrm>
            <a:custGeom>
              <a:avLst/>
              <a:gdLst/>
              <a:ahLst/>
              <a:cxnLst/>
              <a:rect l="l" t="t" r="r" b="b"/>
              <a:pathLst>
                <a:path w="67832" h="122437" extrusionOk="0">
                  <a:moveTo>
                    <a:pt x="47394" y="1"/>
                  </a:moveTo>
                  <a:cubicBezTo>
                    <a:pt x="45619" y="1"/>
                    <a:pt x="43923" y="983"/>
                    <a:pt x="43110" y="2674"/>
                  </a:cubicBezTo>
                  <a:lnTo>
                    <a:pt x="1133" y="89658"/>
                  </a:lnTo>
                  <a:cubicBezTo>
                    <a:pt x="0" y="92044"/>
                    <a:pt x="980" y="94890"/>
                    <a:pt x="3335" y="96022"/>
                  </a:cubicBezTo>
                  <a:lnTo>
                    <a:pt x="57061" y="121967"/>
                  </a:lnTo>
                  <a:cubicBezTo>
                    <a:pt x="57733" y="122285"/>
                    <a:pt x="58440" y="122437"/>
                    <a:pt x="59136" y="122437"/>
                  </a:cubicBezTo>
                  <a:cubicBezTo>
                    <a:pt x="60913" y="122437"/>
                    <a:pt x="62612" y="121449"/>
                    <a:pt x="63425" y="119733"/>
                  </a:cubicBezTo>
                  <a:lnTo>
                    <a:pt x="67831" y="110585"/>
                  </a:lnTo>
                  <a:cubicBezTo>
                    <a:pt x="61896" y="106547"/>
                    <a:pt x="56388" y="101957"/>
                    <a:pt x="51371" y="96725"/>
                  </a:cubicBezTo>
                  <a:cubicBezTo>
                    <a:pt x="46016" y="91157"/>
                    <a:pt x="41458" y="84946"/>
                    <a:pt x="38123" y="77879"/>
                  </a:cubicBezTo>
                  <a:cubicBezTo>
                    <a:pt x="35736" y="72861"/>
                    <a:pt x="33962" y="67629"/>
                    <a:pt x="33105" y="62152"/>
                  </a:cubicBezTo>
                  <a:cubicBezTo>
                    <a:pt x="31973" y="55176"/>
                    <a:pt x="32004" y="48231"/>
                    <a:pt x="33166" y="41255"/>
                  </a:cubicBezTo>
                  <a:cubicBezTo>
                    <a:pt x="34696" y="32383"/>
                    <a:pt x="37817" y="24122"/>
                    <a:pt x="41886" y="16167"/>
                  </a:cubicBezTo>
                  <a:cubicBezTo>
                    <a:pt x="44548" y="10935"/>
                    <a:pt x="47699" y="6009"/>
                    <a:pt x="51126" y="1267"/>
                  </a:cubicBezTo>
                  <a:lnTo>
                    <a:pt x="49474" y="471"/>
                  </a:lnTo>
                  <a:cubicBezTo>
                    <a:pt x="48801" y="152"/>
                    <a:pt x="48092" y="1"/>
                    <a:pt x="47394" y="1"/>
                  </a:cubicBezTo>
                  <a:close/>
                </a:path>
              </a:pathLst>
            </a:custGeom>
            <a:solidFill>
              <a:srgbClr val="381A40">
                <a:alpha val="227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827;p39"/>
            <p:cNvSpPr/>
            <p:nvPr/>
          </p:nvSpPr>
          <p:spPr>
            <a:xfrm rot="-466259">
              <a:off x="6076624" y="1748185"/>
              <a:ext cx="859000" cy="967947"/>
            </a:xfrm>
            <a:custGeom>
              <a:avLst/>
              <a:gdLst/>
              <a:ahLst/>
              <a:cxnLst/>
              <a:rect l="l" t="t" r="r" b="b"/>
              <a:pathLst>
                <a:path w="129054" h="145422" extrusionOk="0">
                  <a:moveTo>
                    <a:pt x="84598" y="2540"/>
                  </a:moveTo>
                  <a:cubicBezTo>
                    <a:pt x="85179" y="2540"/>
                    <a:pt x="85730" y="2662"/>
                    <a:pt x="86250" y="2938"/>
                  </a:cubicBezTo>
                  <a:lnTo>
                    <a:pt x="91971" y="5691"/>
                  </a:lnTo>
                  <a:lnTo>
                    <a:pt x="106412" y="12667"/>
                  </a:lnTo>
                  <a:cubicBezTo>
                    <a:pt x="107697" y="13279"/>
                    <a:pt x="108554" y="14595"/>
                    <a:pt x="108585" y="16033"/>
                  </a:cubicBezTo>
                  <a:lnTo>
                    <a:pt x="108738" y="23804"/>
                  </a:lnTo>
                  <a:lnTo>
                    <a:pt x="76092" y="8047"/>
                  </a:lnTo>
                  <a:lnTo>
                    <a:pt x="82272" y="3335"/>
                  </a:lnTo>
                  <a:cubicBezTo>
                    <a:pt x="82976" y="2815"/>
                    <a:pt x="83772" y="2540"/>
                    <a:pt x="84598" y="2540"/>
                  </a:cubicBezTo>
                  <a:close/>
                  <a:moveTo>
                    <a:pt x="57306" y="1561"/>
                  </a:moveTo>
                  <a:cubicBezTo>
                    <a:pt x="58438" y="1561"/>
                    <a:pt x="59570" y="1806"/>
                    <a:pt x="60641" y="2326"/>
                  </a:cubicBezTo>
                  <a:lnTo>
                    <a:pt x="73094" y="8353"/>
                  </a:lnTo>
                  <a:lnTo>
                    <a:pt x="74685" y="9118"/>
                  </a:lnTo>
                  <a:lnTo>
                    <a:pt x="108768" y="25578"/>
                  </a:lnTo>
                  <a:lnTo>
                    <a:pt x="110390" y="26343"/>
                  </a:lnTo>
                  <a:lnTo>
                    <a:pt x="122842" y="32340"/>
                  </a:lnTo>
                  <a:cubicBezTo>
                    <a:pt x="126636" y="34206"/>
                    <a:pt x="128227" y="38796"/>
                    <a:pt x="126422" y="42559"/>
                  </a:cubicBezTo>
                  <a:lnTo>
                    <a:pt x="79611" y="139517"/>
                  </a:lnTo>
                  <a:cubicBezTo>
                    <a:pt x="78295" y="142270"/>
                    <a:pt x="75572" y="143831"/>
                    <a:pt x="72727" y="143831"/>
                  </a:cubicBezTo>
                  <a:cubicBezTo>
                    <a:pt x="71595" y="143831"/>
                    <a:pt x="70463" y="143586"/>
                    <a:pt x="69392" y="143066"/>
                  </a:cubicBezTo>
                  <a:lnTo>
                    <a:pt x="7191" y="113052"/>
                  </a:lnTo>
                  <a:cubicBezTo>
                    <a:pt x="3397" y="111216"/>
                    <a:pt x="1775" y="106657"/>
                    <a:pt x="3611" y="102833"/>
                  </a:cubicBezTo>
                  <a:lnTo>
                    <a:pt x="50422" y="5905"/>
                  </a:lnTo>
                  <a:cubicBezTo>
                    <a:pt x="51738" y="3152"/>
                    <a:pt x="54461" y="1561"/>
                    <a:pt x="57306" y="1561"/>
                  </a:cubicBezTo>
                  <a:close/>
                  <a:moveTo>
                    <a:pt x="57306" y="0"/>
                  </a:moveTo>
                  <a:cubicBezTo>
                    <a:pt x="53788" y="0"/>
                    <a:pt x="50514" y="2050"/>
                    <a:pt x="48984" y="5202"/>
                  </a:cubicBezTo>
                  <a:lnTo>
                    <a:pt x="2204" y="102160"/>
                  </a:lnTo>
                  <a:cubicBezTo>
                    <a:pt x="1" y="106749"/>
                    <a:pt x="1928" y="112256"/>
                    <a:pt x="6518" y="114490"/>
                  </a:cubicBezTo>
                  <a:lnTo>
                    <a:pt x="68719" y="144504"/>
                  </a:lnTo>
                  <a:cubicBezTo>
                    <a:pt x="69973" y="145116"/>
                    <a:pt x="71319" y="145422"/>
                    <a:pt x="72727" y="145422"/>
                  </a:cubicBezTo>
                  <a:cubicBezTo>
                    <a:pt x="76245" y="145422"/>
                    <a:pt x="79519" y="143372"/>
                    <a:pt x="81049" y="140221"/>
                  </a:cubicBezTo>
                  <a:lnTo>
                    <a:pt x="127829" y="43263"/>
                  </a:lnTo>
                  <a:cubicBezTo>
                    <a:pt x="128900" y="41029"/>
                    <a:pt x="129053" y="38520"/>
                    <a:pt x="128227" y="36195"/>
                  </a:cubicBezTo>
                  <a:cubicBezTo>
                    <a:pt x="127401" y="33870"/>
                    <a:pt x="125749" y="32004"/>
                    <a:pt x="123515" y="30933"/>
                  </a:cubicBezTo>
                  <a:lnTo>
                    <a:pt x="110329" y="24569"/>
                  </a:lnTo>
                  <a:lnTo>
                    <a:pt x="110145" y="15971"/>
                  </a:lnTo>
                  <a:cubicBezTo>
                    <a:pt x="110115" y="13952"/>
                    <a:pt x="108952" y="12116"/>
                    <a:pt x="107116" y="11229"/>
                  </a:cubicBezTo>
                  <a:lnTo>
                    <a:pt x="92675" y="4253"/>
                  </a:lnTo>
                  <a:lnTo>
                    <a:pt x="86923" y="1500"/>
                  </a:lnTo>
                  <a:cubicBezTo>
                    <a:pt x="86219" y="1163"/>
                    <a:pt x="85393" y="980"/>
                    <a:pt x="84598" y="980"/>
                  </a:cubicBezTo>
                  <a:cubicBezTo>
                    <a:pt x="83435" y="980"/>
                    <a:pt x="82272" y="1377"/>
                    <a:pt x="81324" y="2050"/>
                  </a:cubicBezTo>
                  <a:lnTo>
                    <a:pt x="74501" y="7282"/>
                  </a:lnTo>
                  <a:lnTo>
                    <a:pt x="61314" y="918"/>
                  </a:lnTo>
                  <a:cubicBezTo>
                    <a:pt x="60060" y="306"/>
                    <a:pt x="58714" y="0"/>
                    <a:pt x="5730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828;p39"/>
            <p:cNvSpPr/>
            <p:nvPr/>
          </p:nvSpPr>
          <p:spPr>
            <a:xfrm rot="-466259">
              <a:off x="6294824" y="2285722"/>
              <a:ext cx="341526" cy="169345"/>
            </a:xfrm>
            <a:custGeom>
              <a:avLst/>
              <a:gdLst/>
              <a:ahLst/>
              <a:cxnLst/>
              <a:rect l="l" t="t" r="r" b="b"/>
              <a:pathLst>
                <a:path w="51310" h="25442" extrusionOk="0">
                  <a:moveTo>
                    <a:pt x="909" y="1"/>
                  </a:moveTo>
                  <a:cubicBezTo>
                    <a:pt x="619" y="1"/>
                    <a:pt x="346" y="160"/>
                    <a:pt x="215" y="445"/>
                  </a:cubicBezTo>
                  <a:cubicBezTo>
                    <a:pt x="1" y="843"/>
                    <a:pt x="184" y="1301"/>
                    <a:pt x="582" y="1485"/>
                  </a:cubicBezTo>
                  <a:lnTo>
                    <a:pt x="50055" y="25380"/>
                  </a:lnTo>
                  <a:cubicBezTo>
                    <a:pt x="50178" y="25411"/>
                    <a:pt x="50269" y="25441"/>
                    <a:pt x="50392" y="25441"/>
                  </a:cubicBezTo>
                  <a:cubicBezTo>
                    <a:pt x="50698" y="25441"/>
                    <a:pt x="50973" y="25289"/>
                    <a:pt x="51095" y="25013"/>
                  </a:cubicBezTo>
                  <a:cubicBezTo>
                    <a:pt x="51310" y="24615"/>
                    <a:pt x="51126" y="24156"/>
                    <a:pt x="50728" y="23942"/>
                  </a:cubicBezTo>
                  <a:lnTo>
                    <a:pt x="1255" y="78"/>
                  </a:lnTo>
                  <a:cubicBezTo>
                    <a:pt x="1142" y="26"/>
                    <a:pt x="1024" y="1"/>
                    <a:pt x="9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829;p39"/>
            <p:cNvSpPr/>
            <p:nvPr/>
          </p:nvSpPr>
          <p:spPr>
            <a:xfrm rot="-466259">
              <a:off x="6308006" y="2015588"/>
              <a:ext cx="338877" cy="366273"/>
            </a:xfrm>
            <a:custGeom>
              <a:avLst/>
              <a:gdLst/>
              <a:ahLst/>
              <a:cxnLst/>
              <a:rect l="l" t="t" r="r" b="b"/>
              <a:pathLst>
                <a:path w="50912" h="55028" extrusionOk="0">
                  <a:moveTo>
                    <a:pt x="14739" y="1"/>
                  </a:moveTo>
                  <a:cubicBezTo>
                    <a:pt x="14448" y="1"/>
                    <a:pt x="14176" y="160"/>
                    <a:pt x="14044" y="445"/>
                  </a:cubicBezTo>
                  <a:lnTo>
                    <a:pt x="674" y="28256"/>
                  </a:lnTo>
                  <a:cubicBezTo>
                    <a:pt x="1" y="29633"/>
                    <a:pt x="582" y="31285"/>
                    <a:pt x="1959" y="31928"/>
                  </a:cubicBezTo>
                  <a:lnTo>
                    <a:pt x="49657" y="54966"/>
                  </a:lnTo>
                  <a:cubicBezTo>
                    <a:pt x="49780" y="55028"/>
                    <a:pt x="49872" y="55028"/>
                    <a:pt x="49994" y="55028"/>
                  </a:cubicBezTo>
                  <a:cubicBezTo>
                    <a:pt x="50300" y="55028"/>
                    <a:pt x="50575" y="54875"/>
                    <a:pt x="50698" y="54599"/>
                  </a:cubicBezTo>
                  <a:cubicBezTo>
                    <a:pt x="50912" y="54201"/>
                    <a:pt x="50728" y="53712"/>
                    <a:pt x="50361" y="53528"/>
                  </a:cubicBezTo>
                  <a:lnTo>
                    <a:pt x="2632" y="30520"/>
                  </a:lnTo>
                  <a:cubicBezTo>
                    <a:pt x="2051" y="30245"/>
                    <a:pt x="1806" y="29511"/>
                    <a:pt x="2081" y="28929"/>
                  </a:cubicBezTo>
                  <a:lnTo>
                    <a:pt x="15452" y="1118"/>
                  </a:lnTo>
                  <a:cubicBezTo>
                    <a:pt x="15635" y="720"/>
                    <a:pt x="15482" y="261"/>
                    <a:pt x="15084" y="78"/>
                  </a:cubicBezTo>
                  <a:cubicBezTo>
                    <a:pt x="14972" y="26"/>
                    <a:pt x="14854" y="1"/>
                    <a:pt x="14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830;p39"/>
            <p:cNvSpPr/>
            <p:nvPr/>
          </p:nvSpPr>
          <p:spPr>
            <a:xfrm rot="-466259">
              <a:off x="6279410" y="2333876"/>
              <a:ext cx="341326" cy="169545"/>
            </a:xfrm>
            <a:custGeom>
              <a:avLst/>
              <a:gdLst/>
              <a:ahLst/>
              <a:cxnLst/>
              <a:rect l="l" t="t" r="r" b="b"/>
              <a:pathLst>
                <a:path w="51280" h="25472" extrusionOk="0">
                  <a:moveTo>
                    <a:pt x="879" y="0"/>
                  </a:moveTo>
                  <a:cubicBezTo>
                    <a:pt x="589" y="0"/>
                    <a:pt x="316" y="159"/>
                    <a:pt x="185" y="444"/>
                  </a:cubicBezTo>
                  <a:cubicBezTo>
                    <a:pt x="1" y="842"/>
                    <a:pt x="154" y="1332"/>
                    <a:pt x="552" y="1515"/>
                  </a:cubicBezTo>
                  <a:lnTo>
                    <a:pt x="50025" y="25380"/>
                  </a:lnTo>
                  <a:cubicBezTo>
                    <a:pt x="50147" y="25441"/>
                    <a:pt x="50239" y="25472"/>
                    <a:pt x="50361" y="25472"/>
                  </a:cubicBezTo>
                  <a:cubicBezTo>
                    <a:pt x="50667" y="25472"/>
                    <a:pt x="50943" y="25288"/>
                    <a:pt x="51096" y="25013"/>
                  </a:cubicBezTo>
                  <a:cubicBezTo>
                    <a:pt x="51279" y="24615"/>
                    <a:pt x="51096" y="24156"/>
                    <a:pt x="50729" y="23972"/>
                  </a:cubicBezTo>
                  <a:lnTo>
                    <a:pt x="1225" y="77"/>
                  </a:lnTo>
                  <a:cubicBezTo>
                    <a:pt x="1112" y="25"/>
                    <a:pt x="994" y="0"/>
                    <a:pt x="8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831;p39"/>
            <p:cNvSpPr/>
            <p:nvPr/>
          </p:nvSpPr>
          <p:spPr>
            <a:xfrm rot="-466259">
              <a:off x="6263785" y="2382079"/>
              <a:ext cx="341320" cy="169505"/>
            </a:xfrm>
            <a:custGeom>
              <a:avLst/>
              <a:gdLst/>
              <a:ahLst/>
              <a:cxnLst/>
              <a:rect l="l" t="t" r="r" b="b"/>
              <a:pathLst>
                <a:path w="51279" h="25466" extrusionOk="0">
                  <a:moveTo>
                    <a:pt x="927" y="0"/>
                  </a:moveTo>
                  <a:cubicBezTo>
                    <a:pt x="620" y="0"/>
                    <a:pt x="319" y="177"/>
                    <a:pt x="184" y="469"/>
                  </a:cubicBezTo>
                  <a:cubicBezTo>
                    <a:pt x="1" y="836"/>
                    <a:pt x="184" y="1326"/>
                    <a:pt x="551" y="1510"/>
                  </a:cubicBezTo>
                  <a:lnTo>
                    <a:pt x="50025" y="25374"/>
                  </a:lnTo>
                  <a:cubicBezTo>
                    <a:pt x="50147" y="25435"/>
                    <a:pt x="50269" y="25466"/>
                    <a:pt x="50392" y="25466"/>
                  </a:cubicBezTo>
                  <a:cubicBezTo>
                    <a:pt x="50667" y="25466"/>
                    <a:pt x="50942" y="25282"/>
                    <a:pt x="51095" y="25007"/>
                  </a:cubicBezTo>
                  <a:cubicBezTo>
                    <a:pt x="51279" y="24640"/>
                    <a:pt x="51126" y="24150"/>
                    <a:pt x="50728" y="23967"/>
                  </a:cubicBezTo>
                  <a:lnTo>
                    <a:pt x="1255" y="72"/>
                  </a:lnTo>
                  <a:cubicBezTo>
                    <a:pt x="1150" y="23"/>
                    <a:pt x="1038" y="0"/>
                    <a:pt x="9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832;p39"/>
            <p:cNvSpPr/>
            <p:nvPr/>
          </p:nvSpPr>
          <p:spPr>
            <a:xfrm rot="-466259">
              <a:off x="6326559" y="2468090"/>
              <a:ext cx="184514" cy="93998"/>
            </a:xfrm>
            <a:custGeom>
              <a:avLst/>
              <a:gdLst/>
              <a:ahLst/>
              <a:cxnLst/>
              <a:rect l="l" t="t" r="r" b="b"/>
              <a:pathLst>
                <a:path w="27721" h="14122" extrusionOk="0">
                  <a:moveTo>
                    <a:pt x="909" y="1"/>
                  </a:moveTo>
                  <a:cubicBezTo>
                    <a:pt x="619" y="1"/>
                    <a:pt x="346" y="160"/>
                    <a:pt x="215" y="445"/>
                  </a:cubicBezTo>
                  <a:cubicBezTo>
                    <a:pt x="1" y="843"/>
                    <a:pt x="184" y="1302"/>
                    <a:pt x="582" y="1485"/>
                  </a:cubicBezTo>
                  <a:lnTo>
                    <a:pt x="26466" y="14060"/>
                  </a:lnTo>
                  <a:cubicBezTo>
                    <a:pt x="26588" y="14091"/>
                    <a:pt x="26711" y="14121"/>
                    <a:pt x="26833" y="14121"/>
                  </a:cubicBezTo>
                  <a:cubicBezTo>
                    <a:pt x="27108" y="14121"/>
                    <a:pt x="27384" y="13968"/>
                    <a:pt x="27537" y="13693"/>
                  </a:cubicBezTo>
                  <a:cubicBezTo>
                    <a:pt x="27720" y="13295"/>
                    <a:pt x="27567" y="12806"/>
                    <a:pt x="27170" y="12622"/>
                  </a:cubicBezTo>
                  <a:lnTo>
                    <a:pt x="1255" y="78"/>
                  </a:lnTo>
                  <a:cubicBezTo>
                    <a:pt x="1142" y="26"/>
                    <a:pt x="1024" y="1"/>
                    <a:pt x="9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7" name="Google Shape;807;p20"/>
          <p:cNvSpPr txBox="1">
            <a:spLocks/>
          </p:cNvSpPr>
          <p:nvPr/>
        </p:nvSpPr>
        <p:spPr>
          <a:xfrm>
            <a:off x="9846512" y="1705561"/>
            <a:ext cx="2468555" cy="147033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 b="0" i="0" u="none" strike="noStrike" cap="none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 b="0" i="0" u="none" strike="noStrike" cap="none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 b="0" i="0" u="none" strike="noStrike" cap="none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 b="0" i="0" u="none" strike="noStrike" cap="none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 b="0" i="0" u="none" strike="noStrike" cap="none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 b="0" i="0" u="none" strike="noStrike" cap="none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 b="0" i="0" u="none" strike="noStrike" cap="none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 b="0" i="0" u="none" strike="noStrike" cap="none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 b="0" i="0" u="none" strike="noStrike" cap="none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9pPr>
          </a:lstStyle>
          <a:p>
            <a:pPr algn="ctr"/>
            <a:r>
              <a:rPr lang="en-US" sz="2500" b="1" dirty="0" err="1">
                <a:solidFill>
                  <a:schemeClr val="bg1"/>
                </a:solidFill>
                <a:latin typeface="Fredoka One" panose="020B0604020202020204" charset="0"/>
                <a:cs typeface="Rubik" panose="020B0604020202020204" charset="-79"/>
              </a:rPr>
              <a:t>Perencanaan</a:t>
            </a:r>
            <a:r>
              <a:rPr lang="en-US" sz="2500" b="1" dirty="0">
                <a:solidFill>
                  <a:schemeClr val="bg1"/>
                </a:solidFill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Fredoka One" panose="020B0604020202020204" charset="0"/>
                <a:cs typeface="Rubik" panose="020B0604020202020204" charset="-79"/>
              </a:rPr>
              <a:t>Proyek</a:t>
            </a:r>
            <a:r>
              <a:rPr lang="en-US" sz="2500" b="1" dirty="0">
                <a:solidFill>
                  <a:schemeClr val="bg1"/>
                </a:solidFill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Fredoka One" panose="020B0604020202020204" charset="0"/>
                <a:cs typeface="Rubik" panose="020B0604020202020204" charset="-79"/>
              </a:rPr>
              <a:t>Perubahan</a:t>
            </a:r>
            <a:r>
              <a:rPr lang="en-US" sz="2500" b="1" dirty="0">
                <a:solidFill>
                  <a:schemeClr val="bg1"/>
                </a:solidFill>
                <a:latin typeface="Fredoka One" panose="020B0604020202020204" charset="0"/>
                <a:cs typeface="Rubik" panose="020B0604020202020204" charset="-79"/>
              </a:rPr>
              <a:t> (20%)</a:t>
            </a:r>
            <a:endParaRPr lang="id-ID" sz="2500" b="1" dirty="0">
              <a:solidFill>
                <a:schemeClr val="bg1"/>
              </a:solidFill>
              <a:latin typeface="Fredoka One" panose="020B0604020202020204" charset="0"/>
              <a:cs typeface="Rubik" panose="020B0604020202020204" charset="-79"/>
            </a:endParaRPr>
          </a:p>
        </p:txBody>
      </p:sp>
      <p:sp>
        <p:nvSpPr>
          <p:cNvPr id="48" name="Right Arrow 47"/>
          <p:cNvSpPr/>
          <p:nvPr/>
        </p:nvSpPr>
        <p:spPr>
          <a:xfrm rot="10800000">
            <a:off x="9418811" y="2239407"/>
            <a:ext cx="398205" cy="468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9" name="Google Shape;807;p20"/>
          <p:cNvSpPr txBox="1">
            <a:spLocks/>
          </p:cNvSpPr>
          <p:nvPr/>
        </p:nvSpPr>
        <p:spPr>
          <a:xfrm>
            <a:off x="9900642" y="4473603"/>
            <a:ext cx="2414424" cy="17112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 b="0" i="0" u="none" strike="noStrike" cap="none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 b="0" i="0" u="none" strike="noStrike" cap="none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 b="0" i="0" u="none" strike="noStrike" cap="none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 b="0" i="0" u="none" strike="noStrike" cap="none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 b="0" i="0" u="none" strike="noStrike" cap="none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 b="0" i="0" u="none" strike="noStrike" cap="none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 b="0" i="0" u="none" strike="noStrike" cap="none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 b="0" i="0" u="none" strike="noStrike" cap="none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ali SemiBold"/>
              <a:buNone/>
              <a:defRPr sz="2800" b="0" i="0" u="none" strike="noStrike" cap="none">
                <a:solidFill>
                  <a:schemeClr val="dk1"/>
                </a:solidFill>
                <a:latin typeface="Mali SemiBold"/>
                <a:ea typeface="Mali SemiBold"/>
                <a:cs typeface="Mali SemiBold"/>
                <a:sym typeface="Mali SemiBold"/>
              </a:defRPr>
            </a:lvl9pPr>
          </a:lstStyle>
          <a:p>
            <a:pPr algn="ctr"/>
            <a:r>
              <a:rPr lang="en-US" sz="2700" b="1" dirty="0" err="1">
                <a:solidFill>
                  <a:schemeClr val="bg1"/>
                </a:solidFill>
                <a:latin typeface="Fredoka One" panose="020B0604020202020204" charset="0"/>
                <a:cs typeface="Rubik" panose="020B0604020202020204" charset="-79"/>
              </a:rPr>
              <a:t>Implementasi</a:t>
            </a:r>
            <a:r>
              <a:rPr lang="en-US" sz="2700" b="1" dirty="0">
                <a:solidFill>
                  <a:schemeClr val="bg1"/>
                </a:solidFill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Fredoka One" panose="020B0604020202020204" charset="0"/>
                <a:cs typeface="Rubik" panose="020B0604020202020204" charset="-79"/>
              </a:rPr>
              <a:t>Proyek</a:t>
            </a:r>
            <a:r>
              <a:rPr lang="en-US" sz="2700" b="1" dirty="0">
                <a:solidFill>
                  <a:schemeClr val="bg1"/>
                </a:solidFill>
                <a:latin typeface="Fredoka One" panose="020B0604020202020204" charset="0"/>
                <a:cs typeface="Rubik" panose="020B0604020202020204" charset="-79"/>
              </a:rPr>
              <a:t> </a:t>
            </a:r>
            <a:r>
              <a:rPr lang="id-ID" sz="2700" b="1" dirty="0">
                <a:solidFill>
                  <a:schemeClr val="bg1"/>
                </a:solidFill>
                <a:latin typeface="Fredoka One" panose="020B0604020202020204" charset="0"/>
                <a:cs typeface="Rubik" panose="020B0604020202020204" charset="-79"/>
              </a:rPr>
              <a:t>Perubahan (</a:t>
            </a:r>
            <a:r>
              <a:rPr lang="en-US" sz="2700" b="1" dirty="0">
                <a:solidFill>
                  <a:schemeClr val="bg1"/>
                </a:solidFill>
                <a:latin typeface="Fredoka One" panose="020B0604020202020204" charset="0"/>
                <a:cs typeface="Rubik" panose="020B0604020202020204" charset="-79"/>
              </a:rPr>
              <a:t>30</a:t>
            </a:r>
            <a:r>
              <a:rPr lang="id-ID" sz="2700" b="1" dirty="0">
                <a:solidFill>
                  <a:schemeClr val="bg1"/>
                </a:solidFill>
                <a:latin typeface="Fredoka One" panose="020B0604020202020204" charset="0"/>
                <a:cs typeface="Rubik" panose="020B0604020202020204" charset="-79"/>
              </a:rPr>
              <a:t>%)</a:t>
            </a:r>
          </a:p>
        </p:txBody>
      </p:sp>
      <p:sp>
        <p:nvSpPr>
          <p:cNvPr id="50" name="Right Arrow 49"/>
          <p:cNvSpPr/>
          <p:nvPr/>
        </p:nvSpPr>
        <p:spPr>
          <a:xfrm rot="10800000">
            <a:off x="9448305" y="5095131"/>
            <a:ext cx="398205" cy="468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518846875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289"/>
            <a:ext cx="6096000" cy="6852711"/>
            <a:chOff x="0" y="0"/>
            <a:chExt cx="2408296" cy="27072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2707244"/>
            </a:xfrm>
            <a:custGeom>
              <a:avLst/>
              <a:gdLst/>
              <a:ahLst/>
              <a:cxnLst/>
              <a:rect l="l" t="t" r="r" b="b"/>
              <a:pathLst>
                <a:path w="2408296" h="2707244">
                  <a:moveTo>
                    <a:pt x="0" y="0"/>
                  </a:moveTo>
                  <a:lnTo>
                    <a:pt x="2408296" y="0"/>
                  </a:lnTo>
                  <a:lnTo>
                    <a:pt x="2408296" y="2707244"/>
                  </a:lnTo>
                  <a:lnTo>
                    <a:pt x="0" y="2707244"/>
                  </a:lnTo>
                  <a:close/>
                </a:path>
              </a:pathLst>
            </a:custGeom>
            <a:solidFill>
              <a:srgbClr val="D9353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2745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4122551" y="685800"/>
            <a:ext cx="3758544" cy="5481497"/>
          </a:xfrm>
          <a:custGeom>
            <a:avLst/>
            <a:gdLst/>
            <a:ahLst/>
            <a:cxnLst/>
            <a:rect l="l" t="t" r="r" b="b"/>
            <a:pathLst>
              <a:path w="5637816" h="8222246">
                <a:moveTo>
                  <a:pt x="0" y="0"/>
                </a:moveTo>
                <a:lnTo>
                  <a:pt x="5637816" y="0"/>
                </a:lnTo>
                <a:lnTo>
                  <a:pt x="5637816" y="8222246"/>
                </a:lnTo>
                <a:lnTo>
                  <a:pt x="0" y="82222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58" b="-1458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82735" y="1098728"/>
            <a:ext cx="3558822" cy="3206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dirty="0">
                <a:solidFill>
                  <a:srgbClr val="FFFFFF"/>
                </a:solidFill>
                <a:latin typeface="Poppins Bold"/>
              </a:rPr>
              <a:t>SKENARIO SEMINAR RPP &amp; IPP PADA PKN TINGKAT II</a:t>
            </a:r>
          </a:p>
          <a:p>
            <a:pPr>
              <a:lnSpc>
                <a:spcPts val="5040"/>
              </a:lnSpc>
            </a:pPr>
            <a:endParaRPr lang="en-US" sz="3600" dirty="0">
              <a:solidFill>
                <a:srgbClr val="FFFFFF"/>
              </a:solidFill>
              <a:latin typeface="Poppins Bold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122551" y="659154"/>
            <a:ext cx="3758544" cy="5486400"/>
          </a:xfrm>
          <a:custGeom>
            <a:avLst/>
            <a:gdLst/>
            <a:ahLst/>
            <a:cxnLst/>
            <a:rect l="l" t="t" r="r" b="b"/>
            <a:pathLst>
              <a:path w="5637816" h="8229600">
                <a:moveTo>
                  <a:pt x="0" y="0"/>
                </a:moveTo>
                <a:lnTo>
                  <a:pt x="5637816" y="0"/>
                </a:lnTo>
                <a:lnTo>
                  <a:pt x="56378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12" b="-1412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8162089" y="722623"/>
            <a:ext cx="3153836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3492" lvl="1" indent="-136746">
              <a:lnSpc>
                <a:spcPts val="2407"/>
              </a:lnSpc>
              <a:buFont typeface="Arial"/>
              <a:buChar char="•"/>
            </a:pPr>
            <a:r>
              <a:rPr lang="en-US" sz="1267" dirty="0" err="1">
                <a:solidFill>
                  <a:srgbClr val="000000"/>
                </a:solidFill>
                <a:latin typeface="Montserrat"/>
              </a:rPr>
              <a:t>Peserta</a:t>
            </a:r>
            <a:r>
              <a:rPr lang="en-US" sz="126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7" dirty="0" err="1">
                <a:solidFill>
                  <a:srgbClr val="000000"/>
                </a:solidFill>
                <a:latin typeface="Montserrat"/>
              </a:rPr>
              <a:t>hadir</a:t>
            </a:r>
            <a:r>
              <a:rPr lang="en-US" sz="126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7" dirty="0" err="1">
                <a:solidFill>
                  <a:srgbClr val="000000"/>
                </a:solidFill>
                <a:latin typeface="Montserrat"/>
              </a:rPr>
              <a:t>klasikal</a:t>
            </a:r>
            <a:r>
              <a:rPr lang="en-US" sz="1267" dirty="0">
                <a:solidFill>
                  <a:srgbClr val="000000"/>
                </a:solidFill>
                <a:latin typeface="Montserrat"/>
              </a:rPr>
              <a:t> </a:t>
            </a:r>
          </a:p>
          <a:p>
            <a:pPr marL="273492" lvl="1" indent="-136746">
              <a:lnSpc>
                <a:spcPts val="2407"/>
              </a:lnSpc>
              <a:buFont typeface="Arial"/>
              <a:buChar char="•"/>
            </a:pPr>
            <a:r>
              <a:rPr lang="en-US" sz="1267" dirty="0" err="1">
                <a:solidFill>
                  <a:srgbClr val="000000"/>
                </a:solidFill>
                <a:latin typeface="Montserrat"/>
              </a:rPr>
              <a:t>Terbagi</a:t>
            </a:r>
            <a:r>
              <a:rPr lang="en-US" sz="126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7" dirty="0" err="1">
                <a:solidFill>
                  <a:srgbClr val="000000"/>
                </a:solidFill>
                <a:latin typeface="Montserrat"/>
              </a:rPr>
              <a:t>dalam</a:t>
            </a:r>
            <a:r>
              <a:rPr lang="en-US" sz="1267" dirty="0">
                <a:solidFill>
                  <a:srgbClr val="000000"/>
                </a:solidFill>
                <a:latin typeface="Montserrat"/>
              </a:rPr>
              <a:t> 6 </a:t>
            </a:r>
            <a:r>
              <a:rPr lang="en-US" sz="1267" dirty="0" err="1">
                <a:solidFill>
                  <a:srgbClr val="000000"/>
                </a:solidFill>
                <a:latin typeface="Montserrat"/>
              </a:rPr>
              <a:t>kelompok</a:t>
            </a:r>
            <a:endParaRPr lang="en-US" sz="1267" dirty="0">
              <a:solidFill>
                <a:srgbClr val="000000"/>
              </a:solidFill>
              <a:latin typeface="Montserrat"/>
            </a:endParaRPr>
          </a:p>
          <a:p>
            <a:pPr marL="273492" lvl="1" indent="-136746">
              <a:lnSpc>
                <a:spcPts val="2407"/>
              </a:lnSpc>
              <a:buFont typeface="Arial"/>
              <a:buChar char="•"/>
            </a:pPr>
            <a:r>
              <a:rPr lang="en-US" sz="1267" dirty="0" err="1">
                <a:solidFill>
                  <a:srgbClr val="000000"/>
                </a:solidFill>
                <a:latin typeface="Montserrat"/>
              </a:rPr>
              <a:t>Waktu</a:t>
            </a:r>
            <a:r>
              <a:rPr lang="en-US" sz="1267" dirty="0">
                <a:solidFill>
                  <a:srgbClr val="000000"/>
                </a:solidFill>
                <a:latin typeface="Montserrat"/>
              </a:rPr>
              <a:t> @45 </a:t>
            </a:r>
            <a:r>
              <a:rPr lang="en-US" sz="1267" dirty="0" err="1">
                <a:solidFill>
                  <a:srgbClr val="000000"/>
                </a:solidFill>
                <a:latin typeface="Montserrat"/>
              </a:rPr>
              <a:t>menit</a:t>
            </a:r>
            <a:r>
              <a:rPr lang="en-US" sz="1267" dirty="0">
                <a:solidFill>
                  <a:srgbClr val="000000"/>
                </a:solidFill>
                <a:latin typeface="Montserrat"/>
              </a:rPr>
              <a:t>/</a:t>
            </a:r>
            <a:r>
              <a:rPr lang="en-US" sz="1267" dirty="0" err="1">
                <a:solidFill>
                  <a:srgbClr val="000000"/>
                </a:solidFill>
                <a:latin typeface="Montserrat"/>
              </a:rPr>
              <a:t>peserta</a:t>
            </a:r>
            <a:endParaRPr lang="en-US" sz="1267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324580" y="2180440"/>
            <a:ext cx="3153836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4"/>
              </a:lnSpc>
            </a:pPr>
            <a:r>
              <a:rPr lang="en-US" sz="1191" dirty="0" err="1">
                <a:solidFill>
                  <a:srgbClr val="000000"/>
                </a:solidFill>
                <a:latin typeface="Montserrat"/>
              </a:rPr>
              <a:t>Peserta</a:t>
            </a:r>
            <a:r>
              <a:rPr lang="en-US" sz="119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191" dirty="0" err="1">
                <a:solidFill>
                  <a:srgbClr val="000000"/>
                </a:solidFill>
                <a:latin typeface="Montserrat"/>
              </a:rPr>
              <a:t>dan</a:t>
            </a:r>
            <a:r>
              <a:rPr lang="en-US" sz="1191" dirty="0">
                <a:solidFill>
                  <a:srgbClr val="000000"/>
                </a:solidFill>
                <a:latin typeface="Montserrat"/>
              </a:rPr>
              <a:t> mentor </a:t>
            </a:r>
            <a:r>
              <a:rPr lang="en-US" sz="1191" dirty="0" err="1">
                <a:solidFill>
                  <a:srgbClr val="000000"/>
                </a:solidFill>
                <a:latin typeface="Montserrat"/>
              </a:rPr>
              <a:t>bergantian</a:t>
            </a:r>
            <a:r>
              <a:rPr lang="en-US" sz="119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191" dirty="0" err="1">
                <a:solidFill>
                  <a:srgbClr val="000000"/>
                </a:solidFill>
                <a:latin typeface="Montserrat"/>
              </a:rPr>
              <a:t>masuk</a:t>
            </a:r>
            <a:r>
              <a:rPr lang="en-US" sz="119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191" dirty="0" err="1">
                <a:solidFill>
                  <a:srgbClr val="000000"/>
                </a:solidFill>
                <a:latin typeface="Montserrat"/>
              </a:rPr>
              <a:t>ruang</a:t>
            </a:r>
            <a:r>
              <a:rPr lang="en-US" sz="1191" dirty="0">
                <a:solidFill>
                  <a:srgbClr val="000000"/>
                </a:solidFill>
                <a:latin typeface="Montserrat"/>
              </a:rPr>
              <a:t> seminar </a:t>
            </a:r>
            <a:r>
              <a:rPr lang="en-US" sz="1191" dirty="0" err="1">
                <a:solidFill>
                  <a:srgbClr val="000000"/>
                </a:solidFill>
                <a:latin typeface="Montserrat"/>
              </a:rPr>
              <a:t>sesuai</a:t>
            </a:r>
            <a:r>
              <a:rPr lang="en-US" sz="119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191" dirty="0" err="1">
                <a:solidFill>
                  <a:srgbClr val="000000"/>
                </a:solidFill>
                <a:latin typeface="Montserrat"/>
              </a:rPr>
              <a:t>jadwalnya</a:t>
            </a:r>
            <a:endParaRPr lang="en-US" sz="1191" dirty="0">
              <a:solidFill>
                <a:srgbClr val="000000"/>
              </a:solidFill>
              <a:latin typeface="Montserrat"/>
            </a:endParaRPr>
          </a:p>
          <a:p>
            <a:pPr>
              <a:lnSpc>
                <a:spcPts val="2264"/>
              </a:lnSpc>
            </a:pPr>
            <a:endParaRPr lang="en-US" sz="1191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287475" y="415079"/>
            <a:ext cx="1619095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47"/>
              </a:lnSpc>
            </a:pPr>
            <a:r>
              <a:rPr lang="en-US" sz="1533" dirty="0" err="1">
                <a:solidFill>
                  <a:srgbClr val="AB1616"/>
                </a:solidFill>
                <a:latin typeface="Montserrat Bold"/>
              </a:rPr>
              <a:t>Pelaksanaan</a:t>
            </a:r>
            <a:endParaRPr lang="en-US" sz="1533" dirty="0">
              <a:solidFill>
                <a:srgbClr val="AB1616"/>
              </a:solidFill>
              <a:latin typeface="Montserrat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324580" y="1911136"/>
            <a:ext cx="2243525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47"/>
              </a:lnSpc>
            </a:pPr>
            <a:r>
              <a:rPr lang="en-US" sz="1533" dirty="0" err="1">
                <a:solidFill>
                  <a:srgbClr val="AB1616"/>
                </a:solidFill>
                <a:latin typeface="Montserrat Bold"/>
              </a:rPr>
              <a:t>Urutan</a:t>
            </a:r>
            <a:r>
              <a:rPr lang="en-US" sz="1533" dirty="0">
                <a:solidFill>
                  <a:srgbClr val="AB1616"/>
                </a:solidFill>
                <a:latin typeface="Montserrat Bold"/>
              </a:rPr>
              <a:t> </a:t>
            </a:r>
            <a:r>
              <a:rPr lang="en-US" sz="1533" dirty="0" err="1">
                <a:solidFill>
                  <a:srgbClr val="AB1616"/>
                </a:solidFill>
                <a:latin typeface="Montserrat Bold"/>
              </a:rPr>
              <a:t>Paparan</a:t>
            </a:r>
            <a:r>
              <a:rPr lang="en-US" sz="1533" dirty="0">
                <a:solidFill>
                  <a:srgbClr val="AB1616"/>
                </a:solidFill>
                <a:latin typeface="Montserrat Bold"/>
              </a:rPr>
              <a:t> RPP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329652" y="5259907"/>
            <a:ext cx="3153836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3492" lvl="1" indent="-136746">
              <a:lnSpc>
                <a:spcPts val="2407"/>
              </a:lnSpc>
              <a:buFont typeface="Arial"/>
              <a:buChar char="•"/>
            </a:pPr>
            <a:r>
              <a:rPr lang="en-US" sz="1267" dirty="0" err="1">
                <a:solidFill>
                  <a:srgbClr val="000000"/>
                </a:solidFill>
                <a:latin typeface="Montserrat"/>
              </a:rPr>
              <a:t>Penguji</a:t>
            </a:r>
            <a:endParaRPr lang="en-US" sz="1267" dirty="0">
              <a:solidFill>
                <a:srgbClr val="000000"/>
              </a:solidFill>
              <a:latin typeface="Montserrat"/>
            </a:endParaRPr>
          </a:p>
          <a:p>
            <a:pPr marL="273492" lvl="1" indent="-136746">
              <a:lnSpc>
                <a:spcPts val="2407"/>
              </a:lnSpc>
              <a:buFont typeface="Arial"/>
              <a:buChar char="•"/>
            </a:pPr>
            <a:r>
              <a:rPr lang="en-US" sz="1267" dirty="0">
                <a:solidFill>
                  <a:srgbClr val="000000"/>
                </a:solidFill>
                <a:latin typeface="Montserrat"/>
              </a:rPr>
              <a:t>Coach </a:t>
            </a:r>
            <a:r>
              <a:rPr lang="en-US" sz="1267" dirty="0" err="1">
                <a:solidFill>
                  <a:srgbClr val="000000"/>
                </a:solidFill>
                <a:latin typeface="Montserrat"/>
              </a:rPr>
              <a:t>sebagai</a:t>
            </a:r>
            <a:r>
              <a:rPr lang="en-US" sz="1267" dirty="0">
                <a:solidFill>
                  <a:srgbClr val="000000"/>
                </a:solidFill>
                <a:latin typeface="Montserrat"/>
              </a:rPr>
              <a:t> moderator, </a:t>
            </a:r>
            <a:r>
              <a:rPr lang="en-US" sz="1267" dirty="0" err="1">
                <a:solidFill>
                  <a:srgbClr val="000000"/>
                </a:solidFill>
                <a:latin typeface="Montserrat"/>
              </a:rPr>
              <a:t>dan</a:t>
            </a:r>
            <a:r>
              <a:rPr lang="en-US" sz="1267" dirty="0">
                <a:solidFill>
                  <a:srgbClr val="000000"/>
                </a:solidFill>
                <a:latin typeface="Montserrat"/>
              </a:rPr>
              <a:t> </a:t>
            </a:r>
          </a:p>
          <a:p>
            <a:pPr marL="273492" lvl="1" indent="-136746">
              <a:lnSpc>
                <a:spcPts val="2407"/>
              </a:lnSpc>
              <a:buFont typeface="Arial"/>
              <a:buChar char="•"/>
            </a:pPr>
            <a:r>
              <a:rPr lang="en-US" sz="1267" dirty="0">
                <a:solidFill>
                  <a:srgbClr val="000000"/>
                </a:solidFill>
                <a:latin typeface="Montserrat"/>
              </a:rPr>
              <a:t>Mentor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329653" y="4984317"/>
            <a:ext cx="1619095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47"/>
              </a:lnSpc>
            </a:pPr>
            <a:r>
              <a:rPr lang="en-US" sz="1533" dirty="0">
                <a:solidFill>
                  <a:srgbClr val="AB1616"/>
                </a:solidFill>
                <a:latin typeface="Montserrat Bold"/>
              </a:rPr>
              <a:t>Tim Evaluator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210924" y="3523565"/>
            <a:ext cx="3555744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73492" lvl="1" indent="-136746">
              <a:lnSpc>
                <a:spcPts val="2407"/>
              </a:lnSpc>
              <a:buFont typeface="Arial"/>
              <a:buChar char="•"/>
            </a:pPr>
            <a:r>
              <a:rPr lang="en-US" sz="1267" dirty="0" err="1">
                <a:solidFill>
                  <a:srgbClr val="000000"/>
                </a:solidFill>
                <a:latin typeface="Montserrat"/>
              </a:rPr>
              <a:t>Seluruh</a:t>
            </a:r>
            <a:r>
              <a:rPr lang="en-US" sz="126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7" dirty="0" err="1">
                <a:solidFill>
                  <a:srgbClr val="000000"/>
                </a:solidFill>
                <a:latin typeface="Montserrat"/>
              </a:rPr>
              <a:t>peserta</a:t>
            </a:r>
            <a:r>
              <a:rPr lang="en-US" sz="126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7" dirty="0" err="1">
                <a:solidFill>
                  <a:srgbClr val="000000"/>
                </a:solidFill>
                <a:latin typeface="Montserrat"/>
              </a:rPr>
              <a:t>berada</a:t>
            </a:r>
            <a:r>
              <a:rPr lang="en-US" sz="1267" dirty="0">
                <a:solidFill>
                  <a:srgbClr val="000000"/>
                </a:solidFill>
                <a:latin typeface="Montserrat"/>
              </a:rPr>
              <a:t> di </a:t>
            </a:r>
            <a:r>
              <a:rPr lang="en-US" sz="1267" dirty="0" err="1">
                <a:solidFill>
                  <a:srgbClr val="000000"/>
                </a:solidFill>
                <a:latin typeface="Montserrat"/>
              </a:rPr>
              <a:t>dalam</a:t>
            </a:r>
            <a:r>
              <a:rPr lang="en-US" sz="126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7" dirty="0" err="1">
                <a:solidFill>
                  <a:srgbClr val="000000"/>
                </a:solidFill>
                <a:latin typeface="Montserrat"/>
              </a:rPr>
              <a:t>ruang</a:t>
            </a:r>
            <a:r>
              <a:rPr lang="en-US" sz="1267" dirty="0">
                <a:solidFill>
                  <a:srgbClr val="000000"/>
                </a:solidFill>
                <a:latin typeface="Montserrat"/>
              </a:rPr>
              <a:t> seminar </a:t>
            </a:r>
            <a:r>
              <a:rPr lang="en-US" sz="1267" dirty="0" err="1">
                <a:solidFill>
                  <a:srgbClr val="000000"/>
                </a:solidFill>
                <a:latin typeface="Montserrat"/>
              </a:rPr>
              <a:t>sesuai</a:t>
            </a:r>
            <a:r>
              <a:rPr lang="en-US" sz="126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7" dirty="0" err="1">
                <a:solidFill>
                  <a:srgbClr val="000000"/>
                </a:solidFill>
                <a:latin typeface="Montserrat"/>
              </a:rPr>
              <a:t>kelompoknya</a:t>
            </a:r>
            <a:r>
              <a:rPr lang="en-US" sz="1267" dirty="0">
                <a:solidFill>
                  <a:srgbClr val="000000"/>
                </a:solidFill>
                <a:latin typeface="Montserrat"/>
              </a:rPr>
              <a:t>.</a:t>
            </a:r>
          </a:p>
          <a:p>
            <a:pPr marL="273492" lvl="1" indent="-136746">
              <a:lnSpc>
                <a:spcPts val="2407"/>
              </a:lnSpc>
              <a:buFont typeface="Arial"/>
              <a:buChar char="•"/>
            </a:pPr>
            <a:r>
              <a:rPr lang="en-US" sz="1267" dirty="0" err="1">
                <a:solidFill>
                  <a:srgbClr val="000000"/>
                </a:solidFill>
                <a:latin typeface="Montserrat"/>
              </a:rPr>
              <a:t>Pemanggilan</a:t>
            </a:r>
            <a:r>
              <a:rPr lang="en-US" sz="126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7" dirty="0" err="1">
                <a:solidFill>
                  <a:srgbClr val="000000"/>
                </a:solidFill>
                <a:latin typeface="Montserrat"/>
              </a:rPr>
              <a:t>untuk</a:t>
            </a:r>
            <a:r>
              <a:rPr lang="en-US" sz="126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7" dirty="0" err="1">
                <a:solidFill>
                  <a:srgbClr val="000000"/>
                </a:solidFill>
                <a:latin typeface="Montserrat"/>
              </a:rPr>
              <a:t>paparan</a:t>
            </a:r>
            <a:r>
              <a:rPr lang="en-US" sz="126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7" dirty="0" err="1">
                <a:solidFill>
                  <a:srgbClr val="000000"/>
                </a:solidFill>
                <a:latin typeface="Montserrat"/>
              </a:rPr>
              <a:t>bergiliran</a:t>
            </a:r>
            <a:r>
              <a:rPr lang="en-US" sz="126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7" dirty="0" err="1">
                <a:solidFill>
                  <a:srgbClr val="000000"/>
                </a:solidFill>
                <a:latin typeface="Montserrat"/>
              </a:rPr>
              <a:t>sesuai</a:t>
            </a:r>
            <a:r>
              <a:rPr lang="en-US" sz="126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7" dirty="0" err="1">
                <a:solidFill>
                  <a:srgbClr val="000000"/>
                </a:solidFill>
                <a:latin typeface="Montserrat"/>
              </a:rPr>
              <a:t>urutan</a:t>
            </a:r>
            <a:r>
              <a:rPr lang="en-US" sz="1267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267" dirty="0" err="1">
                <a:solidFill>
                  <a:srgbClr val="000000"/>
                </a:solidFill>
                <a:latin typeface="Montserrat"/>
              </a:rPr>
              <a:t>peserta</a:t>
            </a:r>
            <a:endParaRPr lang="en-US" sz="1267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329652" y="3259709"/>
            <a:ext cx="224352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47"/>
              </a:lnSpc>
            </a:pPr>
            <a:r>
              <a:rPr lang="en-US" sz="1533" dirty="0" err="1">
                <a:solidFill>
                  <a:srgbClr val="AB1616"/>
                </a:solidFill>
                <a:latin typeface="Montserrat Bold"/>
              </a:rPr>
              <a:t>Urutan</a:t>
            </a:r>
            <a:r>
              <a:rPr lang="en-US" sz="1533" dirty="0">
                <a:solidFill>
                  <a:srgbClr val="AB1616"/>
                </a:solidFill>
                <a:latin typeface="Montserrat Bold"/>
              </a:rPr>
              <a:t> </a:t>
            </a:r>
            <a:r>
              <a:rPr lang="en-US" sz="1533" dirty="0" err="1">
                <a:solidFill>
                  <a:srgbClr val="AB1616"/>
                </a:solidFill>
                <a:latin typeface="Montserrat Bold"/>
              </a:rPr>
              <a:t>Paparan</a:t>
            </a:r>
            <a:r>
              <a:rPr lang="en-US" sz="1533" dirty="0">
                <a:solidFill>
                  <a:srgbClr val="AB1616"/>
                </a:solidFill>
                <a:latin typeface="Montserrat Bold"/>
              </a:rPr>
              <a:t> IPP</a:t>
            </a:r>
          </a:p>
          <a:p>
            <a:pPr>
              <a:lnSpc>
                <a:spcPts val="2147"/>
              </a:lnSpc>
            </a:pPr>
            <a:endParaRPr lang="en-US" sz="1533" dirty="0">
              <a:solidFill>
                <a:srgbClr val="AB1616"/>
              </a:solidFill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3073331819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36"/>
          <p:cNvSpPr txBox="1">
            <a:spLocks noGrp="1"/>
          </p:cNvSpPr>
          <p:nvPr>
            <p:ph type="title" idx="4"/>
          </p:nvPr>
        </p:nvSpPr>
        <p:spPr>
          <a:xfrm>
            <a:off x="6339563" y="1762933"/>
            <a:ext cx="749600" cy="550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sp>
        <p:nvSpPr>
          <p:cNvPr id="686" name="Google Shape;686;p36"/>
          <p:cNvSpPr/>
          <p:nvPr/>
        </p:nvSpPr>
        <p:spPr>
          <a:xfrm>
            <a:off x="9385737" y="849733"/>
            <a:ext cx="2929329" cy="1464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Bebas Neue" panose="020B0606020202050201"/>
              </a:rPr>
              <a:t>4. SIKAP PERILAKU (15%)</a:t>
            </a:r>
            <a:endParaRPr lang="en-US" sz="2400" b="1" dirty="0">
              <a:solidFill>
                <a:schemeClr val="bg1"/>
              </a:solidFill>
              <a:latin typeface="Bebas Neue" panose="020B0606020202050201"/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8024393"/>
              </p:ext>
            </p:extLst>
          </p:nvPr>
        </p:nvGraphicFramePr>
        <p:xfrm>
          <a:off x="819807" y="591640"/>
          <a:ext cx="8565931" cy="5707182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5738648">
                  <a:extLst>
                    <a:ext uri="{9D8B030D-6E8A-4147-A177-3AD203B41FA5}">
                      <a16:colId xmlns:a16="http://schemas.microsoft.com/office/drawing/2014/main" val="2608903932"/>
                    </a:ext>
                  </a:extLst>
                </a:gridCol>
                <a:gridCol w="725214">
                  <a:extLst>
                    <a:ext uri="{9D8B030D-6E8A-4147-A177-3AD203B41FA5}">
                      <a16:colId xmlns:a16="http://schemas.microsoft.com/office/drawing/2014/main" val="3861401505"/>
                    </a:ext>
                  </a:extLst>
                </a:gridCol>
                <a:gridCol w="2102069">
                  <a:extLst>
                    <a:ext uri="{9D8B030D-6E8A-4147-A177-3AD203B41FA5}">
                      <a16:colId xmlns:a16="http://schemas.microsoft.com/office/drawing/2014/main" val="2902009396"/>
                    </a:ext>
                  </a:extLst>
                </a:gridCol>
              </a:tblGrid>
              <a:tr h="508440">
                <a:tc>
                  <a:txBody>
                    <a:bodyPr/>
                    <a:lstStyle/>
                    <a:p>
                      <a:pPr marL="119063" indent="0" algn="l" fontAlgn="ctr"/>
                      <a:r>
                        <a:rPr lang="en-US" sz="1300" b="1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Kerjasama</a:t>
                      </a:r>
                      <a:r>
                        <a:rPr lang="en-US" sz="1300" b="1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1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dan</a:t>
                      </a:r>
                      <a:r>
                        <a:rPr lang="en-US" sz="1300" b="1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Prakarsa 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/>
                      </a:r>
                      <a:b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</a:b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(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Penilaian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atas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inisiatif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,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kerjasama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,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dan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keaktifan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peserta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dalam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pelatihan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)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Fredoka One" panose="020B0604020202020204" charset="0"/>
                      </a:endParaRPr>
                    </a:p>
                  </a:txBody>
                  <a:tcPr marL="7933" marR="7933" marT="7933" marB="0" anchor="ctr">
                    <a:lnB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3%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Fredoka One" panose="020B0604020202020204" charset="0"/>
                      </a:endParaRPr>
                    </a:p>
                  </a:txBody>
                  <a:tcPr marL="7933" marR="7933" marT="7933" marB="0" anchor="ctr">
                    <a:lnB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Fasilitator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Fredoka One" panose="020B0604020202020204" charset="0"/>
                      </a:endParaRPr>
                    </a:p>
                  </a:txBody>
                  <a:tcPr marL="7933" marR="7933" marT="7933" marB="0" anchor="ctr">
                    <a:lnB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286348"/>
                  </a:ext>
                </a:extLst>
              </a:tr>
              <a:tr h="436591">
                <a:tc>
                  <a:txBody>
                    <a:bodyPr/>
                    <a:lstStyle/>
                    <a:p>
                      <a:pPr marL="119063" indent="0" algn="l" fontAlgn="ctr"/>
                      <a:r>
                        <a:rPr lang="en-US" sz="1300" b="1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Kepemimpinan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/>
                      </a:r>
                      <a:b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</a:b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(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Penilaian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atas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peran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peserta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dalam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pengelolaan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tim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/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kerja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kelompok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)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Fredoka One" panose="020B0604020202020204" charset="0"/>
                      </a:endParaRPr>
                    </a:p>
                  </a:txBody>
                  <a:tcPr marL="7933" marR="7933" marT="7933" marB="0" anchor="ctr">
                    <a:lnT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3%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Fredoka One" panose="020B0604020202020204" charset="0"/>
                      </a:endParaRPr>
                    </a:p>
                  </a:txBody>
                  <a:tcPr marL="7933" marR="7933" marT="7933" marB="0" anchor="ctr">
                    <a:lnT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Fasilitator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Fredoka One" panose="020B0604020202020204" charset="0"/>
                      </a:endParaRPr>
                    </a:p>
                  </a:txBody>
                  <a:tcPr marL="7933" marR="7933" marT="7933" marB="0" anchor="ctr">
                    <a:lnT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268515"/>
                  </a:ext>
                </a:extLst>
              </a:tr>
              <a:tr h="651081">
                <a:tc>
                  <a:txBody>
                    <a:bodyPr/>
                    <a:lstStyle/>
                    <a:p>
                      <a:pPr marL="119063" indent="0" algn="l" fontAlgn="ctr"/>
                      <a:r>
                        <a:rPr lang="en-US" sz="1300" b="1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Kedisiplinan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/>
                      </a:r>
                      <a:b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</a:b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(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Penilaian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atas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kehadiran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,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penyelesaian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penugasan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,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kepatuhan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kode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etik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dalam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pembelajaran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,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dan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kesopanan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)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Fredoka One" panose="020B0604020202020204" charset="0"/>
                      </a:endParaRPr>
                    </a:p>
                  </a:txBody>
                  <a:tcPr marL="7933" marR="7933" marT="7933" marB="0" anchor="ctr">
                    <a:lnT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2%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Fredoka One" panose="020B0604020202020204" charset="0"/>
                      </a:endParaRPr>
                    </a:p>
                  </a:txBody>
                  <a:tcPr marL="7933" marR="7933" marT="7933" marB="0" anchor="ctr">
                    <a:lnT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Fasilitator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Fredoka One" panose="020B0604020202020204" charset="0"/>
                      </a:endParaRPr>
                    </a:p>
                  </a:txBody>
                  <a:tcPr marL="7933" marR="7933" marT="7933" marB="0" anchor="ctr">
                    <a:lnT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406298"/>
                  </a:ext>
                </a:extLst>
              </a:tr>
              <a:tr h="585951">
                <a:tc>
                  <a:txBody>
                    <a:bodyPr/>
                    <a:lstStyle/>
                    <a:p>
                      <a:pPr marL="119063" indent="0" algn="l" fontAlgn="ctr"/>
                      <a:r>
                        <a:rPr lang="en-US" sz="1300" b="1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Kedisiplinan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/>
                      </a:r>
                      <a:b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</a:b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(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Penilaian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atas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kepatuhan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kode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etik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selama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mengikuti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pelatihan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dan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kesopanan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)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Fredoka One" panose="020B0604020202020204" charset="0"/>
                      </a:endParaRPr>
                    </a:p>
                  </a:txBody>
                  <a:tcPr marL="7933" marR="7933" marT="7933" marB="0" anchor="ctr">
                    <a:lnT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2%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Fredoka One" panose="020B0604020202020204" charset="0"/>
                      </a:endParaRPr>
                    </a:p>
                  </a:txBody>
                  <a:tcPr marL="7933" marR="7933" marT="7933" marB="0" anchor="ctr">
                    <a:lnT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Penyelenggara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Fredoka One" panose="020B0604020202020204" charset="0"/>
                      </a:endParaRPr>
                    </a:p>
                  </a:txBody>
                  <a:tcPr marL="7933" marR="7933" marT="7933" marB="0" anchor="ctr">
                    <a:lnT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3316674"/>
                  </a:ext>
                </a:extLst>
              </a:tr>
              <a:tr h="339333">
                <a:tc>
                  <a:txBody>
                    <a:bodyPr/>
                    <a:lstStyle/>
                    <a:p>
                      <a:pPr marL="119063" indent="0" algn="l" fontAlgn="ctr"/>
                      <a:r>
                        <a:rPr lang="en-US" sz="1300" b="1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Kerjasama</a:t>
                      </a:r>
                      <a:r>
                        <a:rPr lang="en-US" sz="1300" b="1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, </a:t>
                      </a:r>
                      <a:r>
                        <a:rPr lang="en-US" sz="1300" b="1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Kedisiplinan</a:t>
                      </a:r>
                      <a:r>
                        <a:rPr lang="en-US" sz="1300" b="1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, </a:t>
                      </a:r>
                      <a:r>
                        <a:rPr lang="en-US" sz="1300" b="1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dan</a:t>
                      </a:r>
                      <a:r>
                        <a:rPr lang="en-US" sz="1300" b="1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1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Kepemimpinan</a:t>
                      </a:r>
                      <a:r>
                        <a:rPr lang="en-US" sz="1300" b="1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(</a:t>
                      </a:r>
                      <a:r>
                        <a:rPr lang="en-US" sz="1300" b="1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Sosiometri</a:t>
                      </a:r>
                      <a:r>
                        <a:rPr lang="en-US" sz="1300" b="1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)</a:t>
                      </a:r>
                      <a:endParaRPr lang="en-US" sz="1300" b="1" i="0" u="none" strike="noStrike" dirty="0">
                        <a:solidFill>
                          <a:schemeClr val="bg1"/>
                        </a:solidFill>
                        <a:effectLst/>
                        <a:latin typeface="Fredoka One" panose="020B0604020202020204" charset="0"/>
                      </a:endParaRPr>
                    </a:p>
                  </a:txBody>
                  <a:tcPr marL="7933" marR="7933" marT="7933" marB="0" anchor="ctr">
                    <a:lnT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2%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Fredoka One" panose="020B0604020202020204" charset="0"/>
                      </a:endParaRPr>
                    </a:p>
                  </a:txBody>
                  <a:tcPr marL="7933" marR="7933" marT="7933" marB="0" anchor="ctr">
                    <a:lnT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Sesama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Peserta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Fredoka One" panose="020B0604020202020204" charset="0"/>
                      </a:endParaRPr>
                    </a:p>
                  </a:txBody>
                  <a:tcPr marL="7933" marR="7933" marT="7933" marB="0" anchor="ctr">
                    <a:lnT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293277"/>
                  </a:ext>
                </a:extLst>
              </a:tr>
              <a:tr h="1549672">
                <a:tc>
                  <a:txBody>
                    <a:bodyPr/>
                    <a:lstStyle/>
                    <a:p>
                      <a:pPr marL="119063" indent="0" algn="l" fontAlgn="ctr"/>
                      <a:r>
                        <a:rPr lang="en-US" sz="1300" b="1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Pengembangan</a:t>
                      </a:r>
                      <a:r>
                        <a:rPr lang="en-US" sz="1300" b="1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1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Potensi</a:t>
                      </a:r>
                      <a:r>
                        <a:rPr lang="en-US" sz="1300" b="1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1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Diri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/>
                      </a:r>
                      <a:b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</a:b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A.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Pemetaan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Sikap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Perilaku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Kepemimpinan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dan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Strategi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Pengembangan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 </a:t>
                      </a:r>
                    </a:p>
                    <a:p>
                      <a:pPr marL="119063" indent="0" algn="l" fontAlgn="ctr"/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   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Potensi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Diri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/>
                      </a:r>
                      <a:b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</a:b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    1.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Penerimaan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hasil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pemetaan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,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pengembangan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strategi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,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dan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saran lain </a:t>
                      </a:r>
                      <a:b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</a:b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    2.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Ketepatan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memilih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strategi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pengembangan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potensi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diri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/>
                      </a:r>
                      <a:b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</a:b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B.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Pelaksanaan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Pengembangan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Potensi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Diri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b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</a:b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    1.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Capaian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hasil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pengembangan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potensi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diri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b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</a:b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    2. Mentoring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Pengembangan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potensi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diri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Fredoka One" panose="020B0604020202020204" charset="0"/>
                      </a:endParaRPr>
                    </a:p>
                  </a:txBody>
                  <a:tcPr marL="7933" marR="7933" marT="7933" marB="0" anchor="ctr">
                    <a:lnT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2%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Fredoka One" panose="020B0604020202020204" charset="0"/>
                      </a:endParaRPr>
                    </a:p>
                  </a:txBody>
                  <a:tcPr marL="7933" marR="7933" marT="7933" marB="0" anchor="ctr">
                    <a:lnT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Mentor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Fredoka One" panose="020B0604020202020204" charset="0"/>
                      </a:endParaRPr>
                    </a:p>
                  </a:txBody>
                  <a:tcPr marL="7933" marR="7933" marT="7933" marB="0" anchor="ctr">
                    <a:lnT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5288642"/>
                  </a:ext>
                </a:extLst>
              </a:tr>
              <a:tr h="1549672">
                <a:tc>
                  <a:txBody>
                    <a:bodyPr/>
                    <a:lstStyle/>
                    <a:p>
                      <a:pPr marL="119063" indent="0" algn="l" fontAlgn="ctr"/>
                      <a:r>
                        <a:rPr lang="en-US" sz="1300" b="1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Pengembangan</a:t>
                      </a:r>
                      <a:r>
                        <a:rPr lang="en-US" sz="1300" b="1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1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Potensi</a:t>
                      </a:r>
                      <a:r>
                        <a:rPr lang="en-US" sz="1300" b="1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1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Diri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/>
                      </a:r>
                      <a:b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</a:b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A.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Pemetaan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Sikap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Perilaku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Kepemimpinan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dan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Strategi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Pengembangan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   </a:t>
                      </a:r>
                    </a:p>
                    <a:p>
                      <a:pPr marL="119063" indent="0" algn="l" fontAlgn="ctr"/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   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Potensi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Diri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/>
                      </a:r>
                      <a:b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</a:b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    1.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Penginformasian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hasil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pemetaan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sikap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perilaku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kepemimpinan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b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</a:b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    2.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Ketepatan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memilih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strategi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pengembangan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potensi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diri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/>
                      </a:r>
                      <a:b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</a:b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B.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Pelaksanaan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Pengembangan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Potensi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Diri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b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</a:b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    1.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Capaian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hasil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pengembangan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potensi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diri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b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</a:b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    2. Coaching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Pengembangan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potensi</a:t>
                      </a:r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 </a:t>
                      </a:r>
                      <a:r>
                        <a:rPr lang="en-US" sz="1300" b="0" u="none" strike="noStrike" dirty="0" err="1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diri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Fredoka One" panose="020B0604020202020204" charset="0"/>
                      </a:endParaRPr>
                    </a:p>
                  </a:txBody>
                  <a:tcPr marL="7933" marR="7933" marT="7933" marB="0" anchor="ctr">
                    <a:lnT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u="none" strike="noStrike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1%</a:t>
                      </a:r>
                      <a:endParaRPr lang="en-US" sz="1300" b="0" i="0" u="none" strike="noStrike">
                        <a:solidFill>
                          <a:schemeClr val="bg1"/>
                        </a:solidFill>
                        <a:effectLst/>
                        <a:latin typeface="Fredoka One" panose="020B0604020202020204" charset="0"/>
                      </a:endParaRPr>
                    </a:p>
                  </a:txBody>
                  <a:tcPr marL="7933" marR="7933" marT="7933" marB="0" anchor="ctr">
                    <a:lnT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u="none" strike="noStrike" dirty="0">
                          <a:solidFill>
                            <a:schemeClr val="bg1"/>
                          </a:solidFill>
                          <a:effectLst/>
                          <a:latin typeface="Fredoka One" panose="020B0604020202020204" charset="0"/>
                        </a:rPr>
                        <a:t>Coach</a:t>
                      </a:r>
                      <a:endParaRPr lang="en-US" sz="1300" b="0" i="0" u="none" strike="noStrike" dirty="0">
                        <a:solidFill>
                          <a:schemeClr val="bg1"/>
                        </a:solidFill>
                        <a:effectLst/>
                        <a:latin typeface="Fredoka One" panose="020B0604020202020204" charset="0"/>
                      </a:endParaRPr>
                    </a:p>
                  </a:txBody>
                  <a:tcPr marL="7933" marR="7933" marT="7933" marB="0" anchor="ctr">
                    <a:lnT w="381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220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614807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Box 146">
            <a:extLst>
              <a:ext uri="{FF2B5EF4-FFF2-40B4-BE49-F238E27FC236}">
                <a16:creationId xmlns:a16="http://schemas.microsoft.com/office/drawing/2014/main" id="{48CA41C5-4BD2-4CCF-B688-59F68261DE7B}"/>
              </a:ext>
            </a:extLst>
          </p:cNvPr>
          <p:cNvSpPr txBox="1"/>
          <p:nvPr/>
        </p:nvSpPr>
        <p:spPr>
          <a:xfrm>
            <a:off x="506229" y="730603"/>
            <a:ext cx="11135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ebas Neue" panose="020B0606020202050201" pitchFamily="34" charset="77"/>
                <a:cs typeface="+mn-cs"/>
              </a:rPr>
              <a:t>GRAND DESIGN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ebas Neue" panose="020B0606020202050201" pitchFamily="34" charset="77"/>
                <a:cs typeface="+mn-cs"/>
              </a:rPr>
              <a:t> PELATIHAN STRUKTURAL KEPEMIMPINAN</a:t>
            </a:r>
            <a:endParaRPr kumimoji="0" lang="en-ID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Bebas Neue" panose="020B0606020202050201" pitchFamily="34" charset="77"/>
              <a:cs typeface="+mn-cs"/>
            </a:endParaRP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E2A49055-DB10-4177-9EF6-690B316FB5F0}"/>
              </a:ext>
            </a:extLst>
          </p:cNvPr>
          <p:cNvGrpSpPr/>
          <p:nvPr/>
        </p:nvGrpSpPr>
        <p:grpSpPr>
          <a:xfrm>
            <a:off x="541361" y="1257941"/>
            <a:ext cx="10818126" cy="5600059"/>
            <a:chOff x="1517829" y="969540"/>
            <a:chExt cx="6047550" cy="3536300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21AEC171-2EF7-4EF2-A16C-4542CB09CD85}"/>
                </a:ext>
              </a:extLst>
            </p:cNvPr>
            <p:cNvSpPr/>
            <p:nvPr/>
          </p:nvSpPr>
          <p:spPr>
            <a:xfrm>
              <a:off x="1667047" y="3895264"/>
              <a:ext cx="5898332" cy="610576"/>
            </a:xfrm>
            <a:prstGeom prst="rect">
              <a:avLst/>
            </a:prstGeom>
            <a:solidFill>
              <a:srgbClr val="669E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rPr>
                <a:t>Pelaksana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rPr>
                <a:t> </a:t>
              </a:r>
              <a:r>
                <a:rPr kumimoji="0" lang="id-ID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rPr>
                <a:t>/ </a:t>
              </a:r>
              <a:r>
                <a:rPr kumimoji="0" lang="id-ID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rPr>
                <a:t>Highly Capable Individu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rPr>
                <a:t>al</a:t>
              </a:r>
              <a:r>
                <a:rPr kumimoji="0" lang="id-ID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rPr>
                <a:t>s</a:t>
              </a:r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497C255B-C971-43D9-8523-4C9E8E20BD23}"/>
                </a:ext>
              </a:extLst>
            </p:cNvPr>
            <p:cNvSpPr/>
            <p:nvPr/>
          </p:nvSpPr>
          <p:spPr>
            <a:xfrm>
              <a:off x="2701608" y="4013561"/>
              <a:ext cx="342679" cy="344104"/>
            </a:xfrm>
            <a:prstGeom prst="ellipse">
              <a:avLst/>
            </a:prstGeom>
            <a:solidFill>
              <a:srgbClr val="FF6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1880721-4577-4A6D-BD3A-DA68192787F8}"/>
                </a:ext>
              </a:extLst>
            </p:cNvPr>
            <p:cNvSpPr/>
            <p:nvPr/>
          </p:nvSpPr>
          <p:spPr>
            <a:xfrm>
              <a:off x="1661455" y="3273910"/>
              <a:ext cx="5898332" cy="638882"/>
            </a:xfrm>
            <a:prstGeom prst="rect">
              <a:avLst/>
            </a:prstGeom>
            <a:solidFill>
              <a:srgbClr val="83BC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B55593BC-37CA-4082-A2AA-28BE99A0DB33}"/>
                </a:ext>
              </a:extLst>
            </p:cNvPr>
            <p:cNvSpPr/>
            <p:nvPr/>
          </p:nvSpPr>
          <p:spPr>
            <a:xfrm>
              <a:off x="1667047" y="2641480"/>
              <a:ext cx="5898332" cy="638882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5AB33745-308A-493C-B51A-B5662ED62D8E}"/>
                </a:ext>
              </a:extLst>
            </p:cNvPr>
            <p:cNvSpPr/>
            <p:nvPr/>
          </p:nvSpPr>
          <p:spPr>
            <a:xfrm>
              <a:off x="1667047" y="2051599"/>
              <a:ext cx="5898332" cy="6100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843E622D-2E3F-4151-9205-DB92E16C8C1F}"/>
                </a:ext>
              </a:extLst>
            </p:cNvPr>
            <p:cNvSpPr/>
            <p:nvPr/>
          </p:nvSpPr>
          <p:spPr>
            <a:xfrm>
              <a:off x="1667047" y="1280037"/>
              <a:ext cx="5898332" cy="78265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27A73190-4225-41DF-8BEF-A01B0E9EEA2F}"/>
                </a:ext>
              </a:extLst>
            </p:cNvPr>
            <p:cNvSpPr/>
            <p:nvPr/>
          </p:nvSpPr>
          <p:spPr>
            <a:xfrm>
              <a:off x="3440850" y="1258619"/>
              <a:ext cx="1538737" cy="803180"/>
            </a:xfrm>
            <a:prstGeom prst="rect">
              <a:avLst/>
            </a:prstGeom>
            <a:noFill/>
            <a:ln w="57150">
              <a:solidFill>
                <a:srgbClr val="88D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118BE31D-6929-44D6-94DE-A252FFFEDB0C}"/>
                </a:ext>
              </a:extLst>
            </p:cNvPr>
            <p:cNvSpPr/>
            <p:nvPr/>
          </p:nvSpPr>
          <p:spPr>
            <a:xfrm>
              <a:off x="3440853" y="2057335"/>
              <a:ext cx="1538737" cy="597359"/>
            </a:xfrm>
            <a:prstGeom prst="rect">
              <a:avLst/>
            </a:prstGeom>
            <a:noFill/>
            <a:ln w="57150">
              <a:solidFill>
                <a:srgbClr val="88D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AC92A8F6-6BFD-4712-8A3F-89A491184B07}"/>
                </a:ext>
              </a:extLst>
            </p:cNvPr>
            <p:cNvSpPr/>
            <p:nvPr/>
          </p:nvSpPr>
          <p:spPr>
            <a:xfrm>
              <a:off x="3442467" y="2664721"/>
              <a:ext cx="1538737" cy="597359"/>
            </a:xfrm>
            <a:prstGeom prst="rect">
              <a:avLst/>
            </a:prstGeom>
            <a:noFill/>
            <a:ln w="57150">
              <a:solidFill>
                <a:srgbClr val="88D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5FF71571-5DE0-4C9C-8BE2-D4BD717437E6}"/>
                </a:ext>
              </a:extLst>
            </p:cNvPr>
            <p:cNvSpPr/>
            <p:nvPr/>
          </p:nvSpPr>
          <p:spPr>
            <a:xfrm>
              <a:off x="3440850" y="3265171"/>
              <a:ext cx="1538737" cy="597359"/>
            </a:xfrm>
            <a:prstGeom prst="rect">
              <a:avLst/>
            </a:prstGeom>
            <a:noFill/>
            <a:ln w="57150">
              <a:solidFill>
                <a:srgbClr val="88D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D550D995-8D5B-4F83-A849-3B85B2BAF77F}"/>
                </a:ext>
              </a:extLst>
            </p:cNvPr>
            <p:cNvSpPr txBox="1"/>
            <p:nvPr/>
          </p:nvSpPr>
          <p:spPr>
            <a:xfrm>
              <a:off x="3422680" y="1825550"/>
              <a:ext cx="542751" cy="252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  <a:sym typeface="Arial"/>
                </a:rPr>
                <a:t>20</a:t>
              </a:r>
              <a:r>
                <a:rPr kumimoji="0" lang="id-ID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  <a:sym typeface="Arial"/>
                </a:rPr>
                <a:t>%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46038417-72E5-4141-8E54-4C77E38B364F}"/>
                </a:ext>
              </a:extLst>
            </p:cNvPr>
            <p:cNvSpPr txBox="1"/>
            <p:nvPr/>
          </p:nvSpPr>
          <p:spPr>
            <a:xfrm>
              <a:off x="4443834" y="1823269"/>
              <a:ext cx="613830" cy="252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  <a:sym typeface="Arial"/>
                </a:rPr>
                <a:t>80</a:t>
              </a:r>
              <a:r>
                <a:rPr kumimoji="0" lang="id-ID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  <a:sym typeface="Arial"/>
                </a:rPr>
                <a:t>%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5E49F7CD-8FEB-49B5-8F8A-71F94094BA4B}"/>
                </a:ext>
              </a:extLst>
            </p:cNvPr>
            <p:cNvSpPr txBox="1"/>
            <p:nvPr/>
          </p:nvSpPr>
          <p:spPr>
            <a:xfrm>
              <a:off x="3422681" y="2398465"/>
              <a:ext cx="542750" cy="252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  <a:sym typeface="Arial"/>
                </a:rPr>
                <a:t>40</a:t>
              </a:r>
              <a:r>
                <a:rPr kumimoji="0" lang="id-ID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  <a:sym typeface="Arial"/>
                </a:rPr>
                <a:t>%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0736B594-D1E2-4AC1-AA8E-BFED29D3F3C1}"/>
                </a:ext>
              </a:extLst>
            </p:cNvPr>
            <p:cNvSpPr txBox="1"/>
            <p:nvPr/>
          </p:nvSpPr>
          <p:spPr>
            <a:xfrm>
              <a:off x="4442270" y="2300796"/>
              <a:ext cx="550822" cy="252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  <a:sym typeface="Arial"/>
                </a:rPr>
                <a:t>60</a:t>
              </a:r>
              <a:r>
                <a:rPr kumimoji="0" lang="id-ID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  <a:sym typeface="Arial"/>
                </a:rPr>
                <a:t>%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C6DA070D-2AF0-46DB-89EC-BCCE764249D8}"/>
                </a:ext>
              </a:extLst>
            </p:cNvPr>
            <p:cNvSpPr txBox="1"/>
            <p:nvPr/>
          </p:nvSpPr>
          <p:spPr>
            <a:xfrm>
              <a:off x="3422680" y="2971826"/>
              <a:ext cx="583449" cy="252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  <a:sym typeface="Arial"/>
                </a:rPr>
                <a:t>60</a:t>
              </a:r>
              <a:r>
                <a:rPr kumimoji="0" lang="id-ID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  <a:sym typeface="Arial"/>
                </a:rPr>
                <a:t>%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DFF5246D-DDAD-4A23-B4E2-CC5D6F0AFF24}"/>
                </a:ext>
              </a:extLst>
            </p:cNvPr>
            <p:cNvSpPr txBox="1"/>
            <p:nvPr/>
          </p:nvSpPr>
          <p:spPr>
            <a:xfrm>
              <a:off x="4502722" y="2948176"/>
              <a:ext cx="626616" cy="252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  <a:sym typeface="Arial"/>
                </a:rPr>
                <a:t>40</a:t>
              </a:r>
              <a:r>
                <a:rPr kumimoji="0" lang="id-ID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  <a:sym typeface="Arial"/>
                </a:rPr>
                <a:t>%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E59D419B-872B-4FC2-A618-16AAF54D01C9}"/>
                </a:ext>
              </a:extLst>
            </p:cNvPr>
            <p:cNvSpPr txBox="1"/>
            <p:nvPr/>
          </p:nvSpPr>
          <p:spPr>
            <a:xfrm>
              <a:off x="3440848" y="3516205"/>
              <a:ext cx="639891" cy="252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  <a:sym typeface="Arial"/>
                </a:rPr>
                <a:t>80</a:t>
              </a:r>
              <a:r>
                <a:rPr kumimoji="0" lang="id-ID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  <a:sym typeface="Arial"/>
                </a:rPr>
                <a:t>%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3649B1D0-5228-4B67-AEBE-93346DB7E3F2}"/>
                </a:ext>
              </a:extLst>
            </p:cNvPr>
            <p:cNvSpPr txBox="1"/>
            <p:nvPr/>
          </p:nvSpPr>
          <p:spPr>
            <a:xfrm>
              <a:off x="4543277" y="3504153"/>
              <a:ext cx="639891" cy="252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  <a:sym typeface="Arial"/>
                </a:rPr>
                <a:t>20</a:t>
              </a:r>
              <a:r>
                <a:rPr kumimoji="0" lang="id-ID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  <a:sym typeface="Arial"/>
                </a:rPr>
                <a:t>%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E9699021-DD1B-42D1-8F61-FCAC613CB9E4}"/>
                </a:ext>
              </a:extLst>
            </p:cNvPr>
            <p:cNvSpPr txBox="1"/>
            <p:nvPr/>
          </p:nvSpPr>
          <p:spPr>
            <a:xfrm>
              <a:off x="3213465" y="974583"/>
              <a:ext cx="961181" cy="233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  <a:sym typeface="Arial"/>
                </a:rPr>
                <a:t>Manajemen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FD9671B2-6BD3-4B11-912B-49CE5AD56744}"/>
                </a:ext>
              </a:extLst>
            </p:cNvPr>
            <p:cNvSpPr txBox="1"/>
            <p:nvPr/>
          </p:nvSpPr>
          <p:spPr>
            <a:xfrm>
              <a:off x="4180111" y="984250"/>
              <a:ext cx="961181" cy="233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ED1C24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  <a:sym typeface="Arial"/>
                </a:rPr>
                <a:t>Leadership</a:t>
              </a: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A5A4E746-94EC-4996-9D4E-13DBF45D7AEA}"/>
                </a:ext>
              </a:extLst>
            </p:cNvPr>
            <p:cNvSpPr/>
            <p:nvPr/>
          </p:nvSpPr>
          <p:spPr>
            <a:xfrm>
              <a:off x="3094629" y="1003172"/>
              <a:ext cx="166911" cy="173948"/>
            </a:xfrm>
            <a:prstGeom prst="rect">
              <a:avLst/>
            </a:prstGeom>
            <a:solidFill>
              <a:srgbClr val="88D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3AE68481-BB90-4A3A-AE74-76981D9D09A2}"/>
                </a:ext>
              </a:extLst>
            </p:cNvPr>
            <p:cNvSpPr/>
            <p:nvPr/>
          </p:nvSpPr>
          <p:spPr>
            <a:xfrm>
              <a:off x="4060549" y="987031"/>
              <a:ext cx="166911" cy="1739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graphicFrame>
          <p:nvGraphicFramePr>
            <p:cNvPr id="159" name="Diagram 158">
              <a:extLst>
                <a:ext uri="{FF2B5EF4-FFF2-40B4-BE49-F238E27FC236}">
                  <a16:creationId xmlns:a16="http://schemas.microsoft.com/office/drawing/2014/main" id="{6A127741-1B53-41C6-87C0-AA0E93D1C48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497631793"/>
                </p:ext>
              </p:extLst>
            </p:nvPr>
          </p:nvGraphicFramePr>
          <p:xfrm>
            <a:off x="1667048" y="1256764"/>
            <a:ext cx="1348883" cy="77498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aphicFrame>
          <p:nvGraphicFramePr>
            <p:cNvPr id="160" name="Diagram 159">
              <a:extLst>
                <a:ext uri="{FF2B5EF4-FFF2-40B4-BE49-F238E27FC236}">
                  <a16:creationId xmlns:a16="http://schemas.microsoft.com/office/drawing/2014/main" id="{75FBBD5A-FE4F-477C-9A03-5E3C4B9AF66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21281582"/>
                </p:ext>
              </p:extLst>
            </p:nvPr>
          </p:nvGraphicFramePr>
          <p:xfrm>
            <a:off x="1662677" y="2035324"/>
            <a:ext cx="1348883" cy="59735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graphicFrame>
          <p:nvGraphicFramePr>
            <p:cNvPr id="161" name="Diagram 160">
              <a:extLst>
                <a:ext uri="{FF2B5EF4-FFF2-40B4-BE49-F238E27FC236}">
                  <a16:creationId xmlns:a16="http://schemas.microsoft.com/office/drawing/2014/main" id="{B75D9400-73D3-4906-8035-E17D1BDFA75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53060724"/>
                </p:ext>
              </p:extLst>
            </p:nvPr>
          </p:nvGraphicFramePr>
          <p:xfrm>
            <a:off x="1667048" y="2636202"/>
            <a:ext cx="1348883" cy="64220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graphicFrame>
          <p:nvGraphicFramePr>
            <p:cNvPr id="162" name="Diagram 161">
              <a:extLst>
                <a:ext uri="{FF2B5EF4-FFF2-40B4-BE49-F238E27FC236}">
                  <a16:creationId xmlns:a16="http://schemas.microsoft.com/office/drawing/2014/main" id="{4EC15688-434E-4E16-87E7-7382F79FC9A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95053834"/>
                </p:ext>
              </p:extLst>
            </p:nvPr>
          </p:nvGraphicFramePr>
          <p:xfrm>
            <a:off x="1653169" y="3235137"/>
            <a:ext cx="1358391" cy="71164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7" r:lo="rId18" r:qs="rId19" r:cs="rId20"/>
            </a:graphicData>
          </a:graphic>
        </p:graphicFrame>
        <p:graphicFrame>
          <p:nvGraphicFramePr>
            <p:cNvPr id="163" name="Diagram 162">
              <a:extLst>
                <a:ext uri="{FF2B5EF4-FFF2-40B4-BE49-F238E27FC236}">
                  <a16:creationId xmlns:a16="http://schemas.microsoft.com/office/drawing/2014/main" id="{994950EB-7966-42D8-AC1A-57C3D0EA67B2}"/>
                </a:ext>
              </a:extLst>
            </p:cNvPr>
            <p:cNvGraphicFramePr/>
            <p:nvPr/>
          </p:nvGraphicFramePr>
          <p:xfrm>
            <a:off x="6216496" y="1213394"/>
            <a:ext cx="1348883" cy="80245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2" r:lo="rId23" r:qs="rId24" r:cs="rId25"/>
            </a:graphicData>
          </a:graphic>
        </p:graphicFrame>
        <p:graphicFrame>
          <p:nvGraphicFramePr>
            <p:cNvPr id="164" name="Diagram 163">
              <a:extLst>
                <a:ext uri="{FF2B5EF4-FFF2-40B4-BE49-F238E27FC236}">
                  <a16:creationId xmlns:a16="http://schemas.microsoft.com/office/drawing/2014/main" id="{E606DAA6-4788-4747-979D-FEB434F736F4}"/>
                </a:ext>
              </a:extLst>
            </p:cNvPr>
            <p:cNvGraphicFramePr/>
            <p:nvPr/>
          </p:nvGraphicFramePr>
          <p:xfrm>
            <a:off x="6212125" y="2002667"/>
            <a:ext cx="1348883" cy="59735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7" r:lo="rId28" r:qs="rId29" r:cs="rId30"/>
            </a:graphicData>
          </a:graphic>
        </p:graphicFrame>
        <p:graphicFrame>
          <p:nvGraphicFramePr>
            <p:cNvPr id="165" name="Diagram 164">
              <a:extLst>
                <a:ext uri="{FF2B5EF4-FFF2-40B4-BE49-F238E27FC236}">
                  <a16:creationId xmlns:a16="http://schemas.microsoft.com/office/drawing/2014/main" id="{99B6CF5B-6FFF-48DB-9BB6-7460CA5E2882}"/>
                </a:ext>
              </a:extLst>
            </p:cNvPr>
            <p:cNvGraphicFramePr/>
            <p:nvPr/>
          </p:nvGraphicFramePr>
          <p:xfrm>
            <a:off x="6216496" y="2608192"/>
            <a:ext cx="1348883" cy="61903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2" r:lo="rId33" r:qs="rId34" r:cs="rId35"/>
            </a:graphicData>
          </a:graphic>
        </p:graphicFrame>
        <p:graphicFrame>
          <p:nvGraphicFramePr>
            <p:cNvPr id="166" name="Diagram 165">
              <a:extLst>
                <a:ext uri="{FF2B5EF4-FFF2-40B4-BE49-F238E27FC236}">
                  <a16:creationId xmlns:a16="http://schemas.microsoft.com/office/drawing/2014/main" id="{B49766D5-6797-4EEA-BAFD-BF5E4F5A8ECD}"/>
                </a:ext>
              </a:extLst>
            </p:cNvPr>
            <p:cNvGraphicFramePr/>
            <p:nvPr/>
          </p:nvGraphicFramePr>
          <p:xfrm>
            <a:off x="6210904" y="3207127"/>
            <a:ext cx="1348883" cy="70699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7" r:lo="rId38" r:qs="rId39" r:cs="rId40"/>
            </a:graphicData>
          </a:graphic>
        </p:graphicFrame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83E8C5FB-E572-4CAA-857F-952D9F8067E8}"/>
                </a:ext>
              </a:extLst>
            </p:cNvPr>
            <p:cNvSpPr txBox="1"/>
            <p:nvPr/>
          </p:nvSpPr>
          <p:spPr>
            <a:xfrm>
              <a:off x="5137715" y="969540"/>
              <a:ext cx="1032405" cy="2915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 Unicode MS"/>
                  <a:cs typeface="Arial"/>
                  <a:sym typeface="Arial"/>
                </a:rPr>
                <a:t>Orientasi</a:t>
              </a:r>
            </a:p>
          </p:txBody>
        </p:sp>
        <p:sp>
          <p:nvSpPr>
            <p:cNvPr id="168" name="Rounded Rectangle 63">
              <a:extLst>
                <a:ext uri="{FF2B5EF4-FFF2-40B4-BE49-F238E27FC236}">
                  <a16:creationId xmlns:a16="http://schemas.microsoft.com/office/drawing/2014/main" id="{051B901F-3EC5-457C-8CC5-B280A0F56921}"/>
                </a:ext>
              </a:extLst>
            </p:cNvPr>
            <p:cNvSpPr/>
            <p:nvPr/>
          </p:nvSpPr>
          <p:spPr>
            <a:xfrm>
              <a:off x="5141292" y="1542621"/>
              <a:ext cx="951158" cy="253093"/>
            </a:xfrm>
            <a:prstGeom prst="roundRect">
              <a:avLst/>
            </a:prstGeom>
            <a:solidFill>
              <a:srgbClr val="EE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rPr>
                <a:t>Nasional</a:t>
              </a:r>
            </a:p>
          </p:txBody>
        </p:sp>
        <p:sp>
          <p:nvSpPr>
            <p:cNvPr id="169" name="Rounded Rectangle 64">
              <a:extLst>
                <a:ext uri="{FF2B5EF4-FFF2-40B4-BE49-F238E27FC236}">
                  <a16:creationId xmlns:a16="http://schemas.microsoft.com/office/drawing/2014/main" id="{577C0E8B-6583-4D72-A248-1DA1279E9CE2}"/>
                </a:ext>
              </a:extLst>
            </p:cNvPr>
            <p:cNvSpPr/>
            <p:nvPr/>
          </p:nvSpPr>
          <p:spPr>
            <a:xfrm>
              <a:off x="5026835" y="2256840"/>
              <a:ext cx="1112927" cy="253093"/>
            </a:xfrm>
            <a:prstGeom prst="roundRect">
              <a:avLst/>
            </a:prstGeom>
            <a:solidFill>
              <a:srgbClr val="EE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rPr>
                <a:t>Organisasional</a:t>
              </a:r>
            </a:p>
          </p:txBody>
        </p:sp>
        <p:sp>
          <p:nvSpPr>
            <p:cNvPr id="170" name="Rounded Rectangle 65">
              <a:extLst>
                <a:ext uri="{FF2B5EF4-FFF2-40B4-BE49-F238E27FC236}">
                  <a16:creationId xmlns:a16="http://schemas.microsoft.com/office/drawing/2014/main" id="{DB7CDADD-18C7-4A9A-B5A3-4DEF9C839B54}"/>
                </a:ext>
              </a:extLst>
            </p:cNvPr>
            <p:cNvSpPr/>
            <p:nvPr/>
          </p:nvSpPr>
          <p:spPr>
            <a:xfrm>
              <a:off x="5100908" y="2845407"/>
              <a:ext cx="1013976" cy="253093"/>
            </a:xfrm>
            <a:prstGeom prst="roundRect">
              <a:avLst/>
            </a:prstGeom>
            <a:solidFill>
              <a:srgbClr val="EE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rPr>
                <a:t>Departemental</a:t>
              </a:r>
            </a:p>
          </p:txBody>
        </p:sp>
        <p:sp>
          <p:nvSpPr>
            <p:cNvPr id="171" name="Rounded Rectangle 66">
              <a:extLst>
                <a:ext uri="{FF2B5EF4-FFF2-40B4-BE49-F238E27FC236}">
                  <a16:creationId xmlns:a16="http://schemas.microsoft.com/office/drawing/2014/main" id="{B2441D78-0E63-4465-83F7-E79F26B591CB}"/>
                </a:ext>
              </a:extLst>
            </p:cNvPr>
            <p:cNvSpPr/>
            <p:nvPr/>
          </p:nvSpPr>
          <p:spPr>
            <a:xfrm>
              <a:off x="5159240" y="3420072"/>
              <a:ext cx="902231" cy="253093"/>
            </a:xfrm>
            <a:prstGeom prst="roundRect">
              <a:avLst/>
            </a:prstGeom>
            <a:solidFill>
              <a:srgbClr val="EE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  <a:sym typeface="Arial"/>
                </a:rPr>
                <a:t>Unit</a:t>
              </a:r>
            </a:p>
          </p:txBody>
        </p:sp>
        <p:sp>
          <p:nvSpPr>
            <p:cNvPr id="172" name="Up Arrow 67">
              <a:extLst>
                <a:ext uri="{FF2B5EF4-FFF2-40B4-BE49-F238E27FC236}">
                  <a16:creationId xmlns:a16="http://schemas.microsoft.com/office/drawing/2014/main" id="{E5D7BB07-9EAA-4B77-967B-EE70E9E549E7}"/>
                </a:ext>
              </a:extLst>
            </p:cNvPr>
            <p:cNvSpPr/>
            <p:nvPr/>
          </p:nvSpPr>
          <p:spPr>
            <a:xfrm>
              <a:off x="5562080" y="3115768"/>
              <a:ext cx="143538" cy="292622"/>
            </a:xfrm>
            <a:prstGeom prst="upArrow">
              <a:avLst/>
            </a:prstGeom>
            <a:solidFill>
              <a:srgbClr val="B08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173" name="Up Arrow 68">
              <a:extLst>
                <a:ext uri="{FF2B5EF4-FFF2-40B4-BE49-F238E27FC236}">
                  <a16:creationId xmlns:a16="http://schemas.microsoft.com/office/drawing/2014/main" id="{A3A91E34-7F9F-47EF-A843-8107474D98A9}"/>
                </a:ext>
              </a:extLst>
            </p:cNvPr>
            <p:cNvSpPr/>
            <p:nvPr/>
          </p:nvSpPr>
          <p:spPr>
            <a:xfrm>
              <a:off x="5575691" y="2539891"/>
              <a:ext cx="143538" cy="292622"/>
            </a:xfrm>
            <a:prstGeom prst="upArrow">
              <a:avLst/>
            </a:prstGeom>
            <a:solidFill>
              <a:srgbClr val="B08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174" name="Up Arrow 69">
              <a:extLst>
                <a:ext uri="{FF2B5EF4-FFF2-40B4-BE49-F238E27FC236}">
                  <a16:creationId xmlns:a16="http://schemas.microsoft.com/office/drawing/2014/main" id="{574C1F47-6805-423F-9375-42C9A82D3FDA}"/>
                </a:ext>
              </a:extLst>
            </p:cNvPr>
            <p:cNvSpPr/>
            <p:nvPr/>
          </p:nvSpPr>
          <p:spPr>
            <a:xfrm>
              <a:off x="5561000" y="1865710"/>
              <a:ext cx="143538" cy="292622"/>
            </a:xfrm>
            <a:prstGeom prst="upArrow">
              <a:avLst/>
            </a:prstGeom>
            <a:solidFill>
              <a:srgbClr val="B08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pic>
          <p:nvPicPr>
            <p:cNvPr id="175" name="Picture 174">
              <a:extLst>
                <a:ext uri="{FF2B5EF4-FFF2-40B4-BE49-F238E27FC236}">
                  <a16:creationId xmlns:a16="http://schemas.microsoft.com/office/drawing/2014/main" id="{1AEBCE77-6273-442D-8084-6B71D8046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836" y="1171856"/>
              <a:ext cx="484724" cy="484724"/>
            </a:xfrm>
            <a:prstGeom prst="rect">
              <a:avLst/>
            </a:prstGeom>
          </p:spPr>
        </p:pic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ED3355B2-6966-40AA-B642-F27BF94C8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7829" y="1876720"/>
              <a:ext cx="413423" cy="494279"/>
            </a:xfrm>
            <a:prstGeom prst="rect">
              <a:avLst/>
            </a:prstGeom>
          </p:spPr>
        </p:pic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B27AC6EC-E19B-419A-A4CA-0148CA44A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146" y="2521687"/>
              <a:ext cx="377106" cy="377106"/>
            </a:xfrm>
            <a:prstGeom prst="rect">
              <a:avLst/>
            </a:prstGeom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060B1553-47E7-42F2-8EAB-98F63D767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2798" y="3101602"/>
              <a:ext cx="517063" cy="517063"/>
            </a:xfrm>
            <a:prstGeom prst="rect">
              <a:avLst/>
            </a:prstGeom>
          </p:spPr>
        </p:pic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10C3F4E7-F236-43F8-8CFF-45CD53F6CEAB}"/>
                </a:ext>
              </a:extLst>
            </p:cNvPr>
            <p:cNvSpPr txBox="1"/>
            <p:nvPr/>
          </p:nvSpPr>
          <p:spPr>
            <a:xfrm>
              <a:off x="2748831" y="4052763"/>
              <a:ext cx="309334" cy="252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Arial Unicode MS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6DDEF6FB-83B0-4F83-90C6-C44C2C724650}"/>
                </a:ext>
              </a:extLst>
            </p:cNvPr>
            <p:cNvSpPr/>
            <p:nvPr/>
          </p:nvSpPr>
          <p:spPr>
            <a:xfrm>
              <a:off x="6289824" y="3202515"/>
              <a:ext cx="342679" cy="344104"/>
            </a:xfrm>
            <a:prstGeom prst="ellipse">
              <a:avLst/>
            </a:prstGeom>
            <a:solidFill>
              <a:srgbClr val="FF6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2B643F9A-E66D-4B83-A365-8B0E0B12A4AD}"/>
                </a:ext>
              </a:extLst>
            </p:cNvPr>
            <p:cNvSpPr/>
            <p:nvPr/>
          </p:nvSpPr>
          <p:spPr>
            <a:xfrm>
              <a:off x="6245819" y="1221178"/>
              <a:ext cx="342679" cy="344104"/>
            </a:xfrm>
            <a:prstGeom prst="ellipse">
              <a:avLst/>
            </a:prstGeom>
            <a:solidFill>
              <a:srgbClr val="FF6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4878BFC4-013F-494E-936C-5BB9F702CA6E}"/>
                </a:ext>
              </a:extLst>
            </p:cNvPr>
            <p:cNvSpPr/>
            <p:nvPr/>
          </p:nvSpPr>
          <p:spPr>
            <a:xfrm>
              <a:off x="6289824" y="2580606"/>
              <a:ext cx="342679" cy="344104"/>
            </a:xfrm>
            <a:prstGeom prst="ellipse">
              <a:avLst/>
            </a:prstGeom>
            <a:solidFill>
              <a:srgbClr val="FF6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A38EDC9B-7A33-469A-8BD1-ECA27838467C}"/>
                </a:ext>
              </a:extLst>
            </p:cNvPr>
            <p:cNvSpPr txBox="1"/>
            <p:nvPr/>
          </p:nvSpPr>
          <p:spPr>
            <a:xfrm>
              <a:off x="6350270" y="3235965"/>
              <a:ext cx="199116" cy="252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Arial Unicode MS"/>
                  <a:cs typeface="Arial"/>
                  <a:sym typeface="Arial"/>
                </a:rPr>
                <a:t>2</a:t>
              </a:r>
              <a:endParaRPr kumimoji="0" lang="en-ID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/>
                <a:cs typeface="Arial"/>
                <a:sym typeface="Arial"/>
              </a:endParaRPr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C68165C0-428A-4225-BBAB-1E9EEE95387E}"/>
                </a:ext>
              </a:extLst>
            </p:cNvPr>
            <p:cNvSpPr/>
            <p:nvPr/>
          </p:nvSpPr>
          <p:spPr>
            <a:xfrm>
              <a:off x="6275815" y="1929489"/>
              <a:ext cx="342679" cy="344104"/>
            </a:xfrm>
            <a:prstGeom prst="ellipse">
              <a:avLst/>
            </a:prstGeom>
            <a:solidFill>
              <a:srgbClr val="FF64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  <a:sym typeface="Arial"/>
              </a:endParaRP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FCF73679-3432-4394-8FD1-69E1296C65D4}"/>
                </a:ext>
              </a:extLst>
            </p:cNvPr>
            <p:cNvSpPr txBox="1"/>
            <p:nvPr/>
          </p:nvSpPr>
          <p:spPr>
            <a:xfrm>
              <a:off x="6305872" y="1243189"/>
              <a:ext cx="217934" cy="291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Arial Unicode MS"/>
                  <a:cs typeface="Arial"/>
                  <a:sym typeface="Arial"/>
                </a:rPr>
                <a:t>5</a:t>
              </a:r>
              <a:endParaRPr kumimoji="0" lang="en-ID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/>
                <a:cs typeface="Arial"/>
                <a:sym typeface="Arial"/>
              </a:endParaRPr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FA71F3E5-1D61-4CC9-99CA-0BD446D401D2}"/>
                </a:ext>
              </a:extLst>
            </p:cNvPr>
            <p:cNvSpPr txBox="1"/>
            <p:nvPr/>
          </p:nvSpPr>
          <p:spPr>
            <a:xfrm>
              <a:off x="6328040" y="2600878"/>
              <a:ext cx="217934" cy="291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Arial Unicode MS"/>
                  <a:cs typeface="Arial"/>
                  <a:sym typeface="Arial"/>
                </a:rPr>
                <a:t>3</a:t>
              </a:r>
              <a:endParaRPr kumimoji="0" lang="en-ID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/>
                <a:cs typeface="Arial"/>
                <a:sym typeface="Arial"/>
              </a:endParaRP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ACE79ECA-0DC2-41AF-99C9-6CE364AE49A4}"/>
                </a:ext>
              </a:extLst>
            </p:cNvPr>
            <p:cNvSpPr txBox="1"/>
            <p:nvPr/>
          </p:nvSpPr>
          <p:spPr>
            <a:xfrm>
              <a:off x="6328040" y="1954138"/>
              <a:ext cx="199116" cy="252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7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Arial Unicode MS"/>
                  <a:cs typeface="Arial"/>
                  <a:sym typeface="Arial"/>
                </a:rPr>
                <a:t>4</a:t>
              </a:r>
              <a:endParaRPr kumimoji="0" lang="en-ID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Arial Unicode MS"/>
                <a:cs typeface="Arial"/>
                <a:sym typeface="Arial"/>
              </a:endParaRPr>
            </a:p>
          </p:txBody>
        </p: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2172E414-2D95-4237-B46E-E36B7D376AB5}"/>
                </a:ext>
              </a:extLst>
            </p:cNvPr>
            <p:cNvCxnSpPr>
              <a:cxnSpLocks/>
              <a:endCxn id="128" idx="0"/>
            </p:cNvCxnSpPr>
            <p:nvPr/>
          </p:nvCxnSpPr>
          <p:spPr>
            <a:xfrm>
              <a:off x="3731813" y="1256764"/>
              <a:ext cx="884400" cy="263850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565BC443-7B9B-47BD-B3DA-5FC1CBB194D6}"/>
              </a:ext>
            </a:extLst>
          </p:cNvPr>
          <p:cNvSpPr/>
          <p:nvPr/>
        </p:nvSpPr>
        <p:spPr>
          <a:xfrm>
            <a:off x="8863586" y="2748547"/>
            <a:ext cx="2722088" cy="1081609"/>
          </a:xfrm>
          <a:prstGeom prst="ellipse">
            <a:avLst/>
          </a:prstGeom>
          <a:noFill/>
          <a:ln w="317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 w="57150">
                <a:solidFill>
                  <a:prstClr val="black"/>
                </a:solidFill>
                <a:prstDash val="sysDash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613649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18304" y="-460972"/>
            <a:ext cx="12076794" cy="4449062"/>
          </a:xfrm>
          <a:custGeom>
            <a:avLst/>
            <a:gdLst/>
            <a:ahLst/>
            <a:cxnLst/>
            <a:rect l="l" t="t" r="r" b="b"/>
            <a:pathLst>
              <a:path w="18115191" h="6673593">
                <a:moveTo>
                  <a:pt x="18115191" y="0"/>
                </a:moveTo>
                <a:lnTo>
                  <a:pt x="0" y="0"/>
                </a:lnTo>
                <a:lnTo>
                  <a:pt x="0" y="6673593"/>
                </a:lnTo>
                <a:lnTo>
                  <a:pt x="18115191" y="6673593"/>
                </a:lnTo>
                <a:lnTo>
                  <a:pt x="18115191" y="0"/>
                </a:lnTo>
                <a:close/>
              </a:path>
            </a:pathLst>
          </a:custGeom>
          <a:blipFill>
            <a:blip r:embed="rId2"/>
            <a:stretch>
              <a:fillRect t="-42975" b="-3685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58772" y="590606"/>
            <a:ext cx="5838565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en-US" sz="4534" dirty="0" err="1">
                <a:solidFill>
                  <a:srgbClr val="000000"/>
                </a:solidFill>
                <a:latin typeface="Poppins Bold"/>
              </a:rPr>
              <a:t>Durasi</a:t>
            </a:r>
            <a:r>
              <a:rPr lang="en-US" sz="4534" dirty="0">
                <a:solidFill>
                  <a:srgbClr val="000000"/>
                </a:solidFill>
                <a:latin typeface="Poppins Bold"/>
              </a:rPr>
              <a:t> Remedial </a:t>
            </a:r>
            <a:r>
              <a:rPr lang="en-US" sz="4534" dirty="0" err="1">
                <a:solidFill>
                  <a:srgbClr val="000000"/>
                </a:solidFill>
                <a:latin typeface="Poppins Bold"/>
              </a:rPr>
              <a:t>Peserta</a:t>
            </a:r>
            <a:r>
              <a:rPr lang="en-US" sz="4534" dirty="0">
                <a:solidFill>
                  <a:srgbClr val="000000"/>
                </a:solidFill>
                <a:latin typeface="Poppins Bold"/>
              </a:rPr>
              <a:t> yang “</a:t>
            </a:r>
            <a:r>
              <a:rPr lang="en-US" sz="4534" dirty="0" err="1">
                <a:solidFill>
                  <a:srgbClr val="000000"/>
                </a:solidFill>
                <a:latin typeface="Poppins Bold"/>
              </a:rPr>
              <a:t>Ditunda</a:t>
            </a:r>
            <a:r>
              <a:rPr lang="en-US" sz="4534" dirty="0">
                <a:solidFill>
                  <a:srgbClr val="000000"/>
                </a:solidFill>
                <a:latin typeface="Poppins Bold"/>
              </a:rPr>
              <a:t> </a:t>
            </a:r>
            <a:r>
              <a:rPr lang="en-US" sz="4534" dirty="0" err="1">
                <a:solidFill>
                  <a:srgbClr val="000000"/>
                </a:solidFill>
                <a:latin typeface="Poppins Bold"/>
              </a:rPr>
              <a:t>Kelulusannya</a:t>
            </a:r>
            <a:r>
              <a:rPr lang="en-US" sz="4534" dirty="0">
                <a:solidFill>
                  <a:srgbClr val="000000"/>
                </a:solidFill>
                <a:latin typeface="Poppins Bold"/>
              </a:rPr>
              <a:t>”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85806" y="3962689"/>
            <a:ext cx="2984799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Montserrat"/>
              </a:rPr>
              <a:t>Paling lambat 14 hari kerja sejak Pelatihan berakhir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86691" y="2774556"/>
            <a:ext cx="3382136" cy="1025705"/>
            <a:chOff x="0" y="0"/>
            <a:chExt cx="1336153" cy="40521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6153" cy="405217"/>
            </a:xfrm>
            <a:custGeom>
              <a:avLst/>
              <a:gdLst/>
              <a:ahLst/>
              <a:cxnLst/>
              <a:rect l="l" t="t" r="r" b="b"/>
              <a:pathLst>
                <a:path w="1336153" h="405217">
                  <a:moveTo>
                    <a:pt x="30521" y="0"/>
                  </a:moveTo>
                  <a:lnTo>
                    <a:pt x="1305632" y="0"/>
                  </a:lnTo>
                  <a:cubicBezTo>
                    <a:pt x="1322488" y="0"/>
                    <a:pt x="1336153" y="13665"/>
                    <a:pt x="1336153" y="30521"/>
                  </a:cubicBezTo>
                  <a:lnTo>
                    <a:pt x="1336153" y="374696"/>
                  </a:lnTo>
                  <a:cubicBezTo>
                    <a:pt x="1336153" y="391552"/>
                    <a:pt x="1322488" y="405217"/>
                    <a:pt x="1305632" y="405217"/>
                  </a:cubicBezTo>
                  <a:lnTo>
                    <a:pt x="30521" y="405217"/>
                  </a:lnTo>
                  <a:cubicBezTo>
                    <a:pt x="13665" y="405217"/>
                    <a:pt x="0" y="391552"/>
                    <a:pt x="0" y="374696"/>
                  </a:cubicBezTo>
                  <a:lnTo>
                    <a:pt x="0" y="30521"/>
                  </a:lnTo>
                  <a:cubicBezTo>
                    <a:pt x="0" y="13665"/>
                    <a:pt x="13665" y="0"/>
                    <a:pt x="30521" y="0"/>
                  </a:cubicBezTo>
                  <a:close/>
                </a:path>
              </a:pathLst>
            </a:custGeom>
            <a:solidFill>
              <a:srgbClr val="F9545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1336153" cy="395692"/>
            </a:xfrm>
            <a:prstGeom prst="rect">
              <a:avLst/>
            </a:prstGeom>
          </p:spPr>
          <p:txBody>
            <a:bodyPr lIns="169333" tIns="169333" rIns="169333" bIns="169333" rtlCol="0" anchor="ctr"/>
            <a:lstStyle/>
            <a:p>
              <a:pPr>
                <a:lnSpc>
                  <a:spcPts val="2239"/>
                </a:lnSpc>
              </a:pPr>
              <a:r>
                <a:rPr lang="en-US" sz="1866">
                  <a:solidFill>
                    <a:srgbClr val="000000"/>
                  </a:solidFill>
                  <a:latin typeface="Montserrat Medium"/>
                </a:rPr>
                <a:t>Evaluasi Akademik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406269" y="2774556"/>
            <a:ext cx="3382136" cy="1025705"/>
            <a:chOff x="0" y="0"/>
            <a:chExt cx="1336153" cy="4052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36153" cy="405217"/>
            </a:xfrm>
            <a:custGeom>
              <a:avLst/>
              <a:gdLst/>
              <a:ahLst/>
              <a:cxnLst/>
              <a:rect l="l" t="t" r="r" b="b"/>
              <a:pathLst>
                <a:path w="1336153" h="405217">
                  <a:moveTo>
                    <a:pt x="30521" y="0"/>
                  </a:moveTo>
                  <a:lnTo>
                    <a:pt x="1305632" y="0"/>
                  </a:lnTo>
                  <a:cubicBezTo>
                    <a:pt x="1322488" y="0"/>
                    <a:pt x="1336153" y="13665"/>
                    <a:pt x="1336153" y="30521"/>
                  </a:cubicBezTo>
                  <a:lnTo>
                    <a:pt x="1336153" y="374696"/>
                  </a:lnTo>
                  <a:cubicBezTo>
                    <a:pt x="1336153" y="391552"/>
                    <a:pt x="1322488" y="405217"/>
                    <a:pt x="1305632" y="405217"/>
                  </a:cubicBezTo>
                  <a:lnTo>
                    <a:pt x="30521" y="405217"/>
                  </a:lnTo>
                  <a:cubicBezTo>
                    <a:pt x="13665" y="405217"/>
                    <a:pt x="0" y="391552"/>
                    <a:pt x="0" y="374696"/>
                  </a:cubicBezTo>
                  <a:lnTo>
                    <a:pt x="0" y="30521"/>
                  </a:lnTo>
                  <a:cubicBezTo>
                    <a:pt x="0" y="13665"/>
                    <a:pt x="13665" y="0"/>
                    <a:pt x="30521" y="0"/>
                  </a:cubicBezTo>
                  <a:close/>
                </a:path>
              </a:pathLst>
            </a:custGeom>
            <a:solidFill>
              <a:srgbClr val="F9545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1336153" cy="395692"/>
            </a:xfrm>
            <a:prstGeom prst="rect">
              <a:avLst/>
            </a:prstGeom>
          </p:spPr>
          <p:txBody>
            <a:bodyPr lIns="169333" tIns="169333" rIns="169333" bIns="169333" rtlCol="0" anchor="ctr"/>
            <a:lstStyle/>
            <a:p>
              <a:pPr>
                <a:lnSpc>
                  <a:spcPts val="2239"/>
                </a:lnSpc>
              </a:pPr>
              <a:r>
                <a:rPr lang="en-US" sz="1866">
                  <a:solidFill>
                    <a:srgbClr val="000000"/>
                  </a:solidFill>
                  <a:latin typeface="Montserrat Medium"/>
                </a:rPr>
                <a:t>Evaluasi Sikap Perilaku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124064" y="2774556"/>
            <a:ext cx="3382136" cy="1025705"/>
            <a:chOff x="0" y="0"/>
            <a:chExt cx="1336153" cy="40521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6153" cy="405217"/>
            </a:xfrm>
            <a:custGeom>
              <a:avLst/>
              <a:gdLst/>
              <a:ahLst/>
              <a:cxnLst/>
              <a:rect l="l" t="t" r="r" b="b"/>
              <a:pathLst>
                <a:path w="1336153" h="405217">
                  <a:moveTo>
                    <a:pt x="30521" y="0"/>
                  </a:moveTo>
                  <a:lnTo>
                    <a:pt x="1305632" y="0"/>
                  </a:lnTo>
                  <a:cubicBezTo>
                    <a:pt x="1322488" y="0"/>
                    <a:pt x="1336153" y="13665"/>
                    <a:pt x="1336153" y="30521"/>
                  </a:cubicBezTo>
                  <a:lnTo>
                    <a:pt x="1336153" y="374696"/>
                  </a:lnTo>
                  <a:cubicBezTo>
                    <a:pt x="1336153" y="391552"/>
                    <a:pt x="1322488" y="405217"/>
                    <a:pt x="1305632" y="405217"/>
                  </a:cubicBezTo>
                  <a:lnTo>
                    <a:pt x="30521" y="405217"/>
                  </a:lnTo>
                  <a:cubicBezTo>
                    <a:pt x="13665" y="405217"/>
                    <a:pt x="0" y="391552"/>
                    <a:pt x="0" y="374696"/>
                  </a:cubicBezTo>
                  <a:lnTo>
                    <a:pt x="0" y="30521"/>
                  </a:lnTo>
                  <a:cubicBezTo>
                    <a:pt x="0" y="13665"/>
                    <a:pt x="13665" y="0"/>
                    <a:pt x="30521" y="0"/>
                  </a:cubicBezTo>
                  <a:close/>
                </a:path>
              </a:pathLst>
            </a:custGeom>
            <a:solidFill>
              <a:srgbClr val="F9545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9525"/>
              <a:ext cx="1336153" cy="395692"/>
            </a:xfrm>
            <a:prstGeom prst="rect">
              <a:avLst/>
            </a:prstGeom>
          </p:spPr>
          <p:txBody>
            <a:bodyPr lIns="169333" tIns="169333" rIns="169333" bIns="169333" rtlCol="0" anchor="ctr"/>
            <a:lstStyle/>
            <a:p>
              <a:pPr>
                <a:lnSpc>
                  <a:spcPts val="2239"/>
                </a:lnSpc>
              </a:pPr>
              <a:r>
                <a:rPr lang="en-US" sz="1866">
                  <a:solidFill>
                    <a:srgbClr val="000000"/>
                  </a:solidFill>
                  <a:latin typeface="Montserrat Medium"/>
                </a:rPr>
                <a:t>Evaluasi Proyek Perubahan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618257" y="3962689"/>
            <a:ext cx="2984799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dirty="0" err="1">
                <a:solidFill>
                  <a:srgbClr val="000000"/>
                </a:solidFill>
                <a:latin typeface="Montserrat"/>
              </a:rPr>
              <a:t>Perbaikan</a:t>
            </a:r>
            <a:r>
              <a:rPr lang="en-US" sz="1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ontserrat"/>
              </a:rPr>
              <a:t>nilai</a:t>
            </a:r>
            <a:r>
              <a:rPr lang="en-US" sz="1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ontserrat"/>
              </a:rPr>
              <a:t>Evaluasi</a:t>
            </a:r>
            <a:r>
              <a:rPr lang="en-US" sz="1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ontserrat"/>
              </a:rPr>
              <a:t>Sikap</a:t>
            </a:r>
            <a:r>
              <a:rPr lang="en-US" sz="1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ontserrat"/>
              </a:rPr>
              <a:t>Perilaku</a:t>
            </a:r>
            <a:r>
              <a:rPr lang="en-US" sz="1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ontserrat"/>
              </a:rPr>
              <a:t>dilakukan</a:t>
            </a:r>
            <a:r>
              <a:rPr lang="en-US" sz="1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ontserrat"/>
              </a:rPr>
              <a:t>melalui</a:t>
            </a:r>
            <a:r>
              <a:rPr lang="en-US" sz="1400" dirty="0">
                <a:solidFill>
                  <a:srgbClr val="000000"/>
                </a:solidFill>
                <a:latin typeface="Montserrat"/>
              </a:rPr>
              <a:t> proses </a:t>
            </a:r>
            <a:r>
              <a:rPr lang="en-US" sz="1400" dirty="0" err="1">
                <a:solidFill>
                  <a:srgbClr val="000000"/>
                </a:solidFill>
                <a:latin typeface="Montserrat"/>
              </a:rPr>
              <a:t>konseling</a:t>
            </a:r>
            <a:r>
              <a:rPr lang="en-US" sz="1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ontserrat"/>
              </a:rPr>
              <a:t>selama</a:t>
            </a:r>
            <a:r>
              <a:rPr lang="en-US" sz="1400" dirty="0">
                <a:solidFill>
                  <a:srgbClr val="000000"/>
                </a:solidFill>
                <a:latin typeface="Montserrat"/>
              </a:rPr>
              <a:t> proses </a:t>
            </a:r>
            <a:r>
              <a:rPr lang="en-US" sz="1400" dirty="0" err="1">
                <a:solidFill>
                  <a:srgbClr val="000000"/>
                </a:solidFill>
                <a:latin typeface="Montserrat"/>
              </a:rPr>
              <a:t>pembelajaran</a:t>
            </a:r>
            <a:r>
              <a:rPr lang="en-US" sz="1400" dirty="0">
                <a:solidFill>
                  <a:srgbClr val="000000"/>
                </a:solidFill>
                <a:latin typeface="Montserrat"/>
              </a:rPr>
              <a:t>. Remedial</a:t>
            </a:r>
            <a:r>
              <a:rPr lang="en-US" sz="1400" dirty="0">
                <a:solidFill>
                  <a:srgbClr val="000000"/>
                </a:solidFill>
                <a:highlight>
                  <a:srgbClr val="FFFF00"/>
                </a:highlight>
                <a:latin typeface="Montserrat"/>
              </a:rPr>
              <a:t> tidak </a:t>
            </a:r>
            <a:r>
              <a:rPr lang="en-US" sz="1400" dirty="0" err="1">
                <a:solidFill>
                  <a:srgbClr val="000000"/>
                </a:solidFill>
                <a:highlight>
                  <a:srgbClr val="FFFF00"/>
                </a:highlight>
                <a:latin typeface="Montserrat"/>
              </a:rPr>
              <a:t>diberlakukan</a:t>
            </a:r>
            <a:r>
              <a:rPr lang="en-US" sz="1400" dirty="0">
                <a:solidFill>
                  <a:srgbClr val="000000"/>
                </a:solidFill>
                <a:latin typeface="Montserrat"/>
              </a:rPr>
              <a:t> untuk </a:t>
            </a:r>
            <a:r>
              <a:rPr lang="en-US" sz="1400" dirty="0" err="1">
                <a:solidFill>
                  <a:srgbClr val="000000"/>
                </a:solidFill>
                <a:latin typeface="Montserrat"/>
              </a:rPr>
              <a:t>penilaian</a:t>
            </a:r>
            <a:r>
              <a:rPr lang="en-US" sz="1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ontserrat"/>
              </a:rPr>
              <a:t>sikap</a:t>
            </a:r>
            <a:r>
              <a:rPr lang="en-US" sz="1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ontserrat"/>
              </a:rPr>
              <a:t>perilaku</a:t>
            </a:r>
            <a:r>
              <a:rPr lang="en-US" sz="1400" dirty="0">
                <a:solidFill>
                  <a:srgbClr val="000000"/>
                </a:solidFill>
                <a:latin typeface="Montserrat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36943" y="3962690"/>
            <a:ext cx="2984799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60"/>
              </a:lnSpc>
            </a:pPr>
            <a:r>
              <a:rPr lang="en-US" sz="1400" dirty="0">
                <a:solidFill>
                  <a:srgbClr val="000000"/>
                </a:solidFill>
                <a:latin typeface="Montserrat"/>
              </a:rPr>
              <a:t>Paling </a:t>
            </a:r>
            <a:r>
              <a:rPr lang="en-US" sz="1400" dirty="0" err="1">
                <a:solidFill>
                  <a:srgbClr val="000000"/>
                </a:solidFill>
                <a:latin typeface="Montserrat"/>
              </a:rPr>
              <a:t>banyak</a:t>
            </a:r>
            <a:r>
              <a:rPr lang="en-US" sz="1400" dirty="0">
                <a:solidFill>
                  <a:srgbClr val="000000"/>
                </a:solidFill>
                <a:latin typeface="Montserrat"/>
              </a:rPr>
              <a:t> 60 </a:t>
            </a:r>
            <a:r>
              <a:rPr lang="en-US" sz="1400" dirty="0" err="1">
                <a:solidFill>
                  <a:srgbClr val="000000"/>
                </a:solidFill>
                <a:latin typeface="Montserrat"/>
              </a:rPr>
              <a:t>hari</a:t>
            </a:r>
            <a:r>
              <a:rPr lang="en-US" sz="1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ontserrat"/>
              </a:rPr>
              <a:t>kalender</a:t>
            </a:r>
            <a:r>
              <a:rPr lang="en-US" sz="1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ontserrat"/>
              </a:rPr>
              <a:t>setelah</a:t>
            </a:r>
            <a:r>
              <a:rPr lang="en-US" sz="1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ontserrat"/>
              </a:rPr>
              <a:t>Pelatihan</a:t>
            </a:r>
            <a:r>
              <a:rPr lang="en-US" sz="1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Montserrat"/>
              </a:rPr>
              <a:t>berakhir</a:t>
            </a:r>
            <a:endParaRPr lang="en-US" sz="14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33991" y="5628930"/>
            <a:ext cx="5890374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19"/>
              </a:lnSpc>
            </a:pPr>
            <a:r>
              <a:rPr lang="en-US" sz="1599" u="sng">
                <a:solidFill>
                  <a:srgbClr val="AB1616"/>
                </a:solidFill>
                <a:latin typeface="Montserrat Medium"/>
              </a:rPr>
              <a:t>Catatan: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33991" y="5928360"/>
            <a:ext cx="4688346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20"/>
              </a:lnSpc>
            </a:pPr>
            <a:r>
              <a:rPr lang="en-US" sz="1300">
                <a:solidFill>
                  <a:srgbClr val="000000"/>
                </a:solidFill>
                <a:latin typeface="Montserrat"/>
              </a:rPr>
              <a:t>Kesempatan Remedial hanya diberikan 1 (satu) kali. Setelah Remedial akan dilakukan evaluasi akhir kembali.</a:t>
            </a:r>
          </a:p>
        </p:txBody>
      </p:sp>
    </p:spTree>
    <p:extLst>
      <p:ext uri="{BB962C8B-B14F-4D97-AF65-F5344CB8AC3E}">
        <p14:creationId xmlns:p14="http://schemas.microsoft.com/office/powerpoint/2010/main" val="2975507309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43542" y="407697"/>
            <a:ext cx="11304918" cy="0"/>
          </a:xfrm>
          <a:prstGeom prst="line">
            <a:avLst/>
          </a:prstGeom>
          <a:ln w="47625" cap="flat">
            <a:solidFill>
              <a:srgbClr val="AB161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443542" y="6450303"/>
            <a:ext cx="11304918" cy="0"/>
          </a:xfrm>
          <a:prstGeom prst="line">
            <a:avLst/>
          </a:prstGeom>
          <a:ln w="47625" cap="flat">
            <a:solidFill>
              <a:srgbClr val="AB161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443541" y="391822"/>
            <a:ext cx="0" cy="6074357"/>
          </a:xfrm>
          <a:prstGeom prst="line">
            <a:avLst/>
          </a:prstGeom>
          <a:ln w="47625" cap="flat">
            <a:solidFill>
              <a:srgbClr val="AB161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1764334" y="391822"/>
            <a:ext cx="0" cy="6074357"/>
          </a:xfrm>
          <a:prstGeom prst="line">
            <a:avLst/>
          </a:prstGeom>
          <a:ln w="47625" cap="flat">
            <a:solidFill>
              <a:srgbClr val="AB161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685800" y="918238"/>
            <a:ext cx="5178301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7"/>
              </a:lnSpc>
            </a:pPr>
            <a:r>
              <a:rPr lang="en-US" sz="2131">
                <a:solidFill>
                  <a:srgbClr val="000000"/>
                </a:solidFill>
                <a:latin typeface="Montserrat Medium"/>
              </a:rPr>
              <a:t>LEMBAGA ADMINISTRASI NEGARA </a:t>
            </a:r>
          </a:p>
          <a:p>
            <a:pPr algn="ctr">
              <a:lnSpc>
                <a:spcPts val="2387"/>
              </a:lnSpc>
            </a:pPr>
            <a:r>
              <a:rPr lang="en-US" sz="2131">
                <a:solidFill>
                  <a:srgbClr val="000000"/>
                </a:solidFill>
                <a:latin typeface="Montserrat Medium"/>
              </a:rPr>
              <a:t>BERKOMITMEN UNTUK MENERAPKAN:</a:t>
            </a:r>
          </a:p>
          <a:p>
            <a:pPr>
              <a:lnSpc>
                <a:spcPts val="2387"/>
              </a:lnSpc>
            </a:pPr>
            <a:endParaRPr lang="en-US" sz="2131">
              <a:solidFill>
                <a:srgbClr val="000000"/>
              </a:solidFill>
              <a:latin typeface="Montserrat Medium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74200" y="2898213"/>
            <a:ext cx="5178301" cy="300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56593" lvl="1" indent="-128296">
              <a:lnSpc>
                <a:spcPts val="1782"/>
              </a:lnSpc>
              <a:buFont typeface="Arial"/>
              <a:buChar char="•"/>
            </a:pPr>
            <a:r>
              <a:rPr lang="en-US" sz="1188">
                <a:solidFill>
                  <a:srgbClr val="000000"/>
                </a:solidFill>
                <a:latin typeface="Montserrat"/>
              </a:rPr>
              <a:t>Bersikap adil, bekerja dengan obyektif dan bertanggung jawab serta menjunjung tinggi kejujuran; </a:t>
            </a:r>
          </a:p>
          <a:p>
            <a:pPr marL="256593" lvl="1" indent="-128296">
              <a:lnSpc>
                <a:spcPts val="1782"/>
              </a:lnSpc>
              <a:buFont typeface="Arial"/>
              <a:buChar char="•"/>
            </a:pPr>
            <a:r>
              <a:rPr lang="en-US" sz="1188">
                <a:solidFill>
                  <a:srgbClr val="000000"/>
                </a:solidFill>
                <a:latin typeface="Montserrat"/>
              </a:rPr>
              <a:t>Menjaga kerahasiaan data dan informasi yang diperoleh serta hasil pelaksanaan seminar Proyek Perubahan; </a:t>
            </a:r>
          </a:p>
          <a:p>
            <a:pPr marL="256593" lvl="1" indent="-128296">
              <a:lnSpc>
                <a:spcPts val="1782"/>
              </a:lnSpc>
              <a:buFont typeface="Arial"/>
              <a:buChar char="•"/>
            </a:pPr>
            <a:r>
              <a:rPr lang="en-US" sz="1188">
                <a:solidFill>
                  <a:srgbClr val="000000"/>
                </a:solidFill>
                <a:latin typeface="Montserrat"/>
              </a:rPr>
              <a:t>Menjunjung tinggi integritas dan kredibilitas dalam memberikan penilaian secara objektif; </a:t>
            </a:r>
          </a:p>
          <a:p>
            <a:pPr marL="256593" lvl="1" indent="-128296">
              <a:lnSpc>
                <a:spcPts val="1782"/>
              </a:lnSpc>
              <a:buFont typeface="Arial"/>
              <a:buChar char="•"/>
            </a:pPr>
            <a:r>
              <a:rPr lang="en-US" sz="1188">
                <a:solidFill>
                  <a:srgbClr val="000000"/>
                </a:solidFill>
                <a:latin typeface="Montserrat"/>
              </a:rPr>
              <a:t>Tidak melakukan perjanjian dan/atau kesepakatan sepihak atau bersama-sama dengan peserta pelatihan dan/atau pihak terkait peserta, yang mengakibatkan tidak obyektifnya hasil penilaian; </a:t>
            </a:r>
          </a:p>
          <a:p>
            <a:pPr marL="256593" lvl="1" indent="-128296">
              <a:lnSpc>
                <a:spcPts val="1782"/>
              </a:lnSpc>
              <a:buFont typeface="Arial"/>
              <a:buChar char="•"/>
            </a:pPr>
            <a:r>
              <a:rPr lang="en-US" sz="1188">
                <a:solidFill>
                  <a:srgbClr val="000000"/>
                </a:solidFill>
                <a:latin typeface="Montserrat"/>
              </a:rPr>
              <a:t>Tidak menerima apa pun dari peserta pelatihan, Lembaga Pelatihan, dan pihak lain, kecuali yang telah diatur dalam peraturan yang berlaku;</a:t>
            </a:r>
          </a:p>
          <a:p>
            <a:pPr marL="256593" lvl="1" indent="-128296">
              <a:lnSpc>
                <a:spcPts val="1782"/>
              </a:lnSpc>
              <a:buFont typeface="Arial"/>
              <a:buChar char="•"/>
            </a:pPr>
            <a:r>
              <a:rPr lang="en-US" sz="1188">
                <a:solidFill>
                  <a:srgbClr val="000000"/>
                </a:solidFill>
                <a:latin typeface="Montserrat"/>
              </a:rPr>
              <a:t>Mematuhi segala peraturan perundang-undangan yang berlaku.</a:t>
            </a:r>
          </a:p>
          <a:p>
            <a:pPr>
              <a:lnSpc>
                <a:spcPts val="1782"/>
              </a:lnSpc>
            </a:pPr>
            <a:endParaRPr lang="en-US" sz="1188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078342" y="1741661"/>
            <a:ext cx="5544274" cy="3944615"/>
          </a:xfrm>
          <a:custGeom>
            <a:avLst/>
            <a:gdLst/>
            <a:ahLst/>
            <a:cxnLst/>
            <a:rect l="l" t="t" r="r" b="b"/>
            <a:pathLst>
              <a:path w="8316411" h="5916922">
                <a:moveTo>
                  <a:pt x="0" y="0"/>
                </a:moveTo>
                <a:lnTo>
                  <a:pt x="8316412" y="0"/>
                </a:lnTo>
                <a:lnTo>
                  <a:pt x="8316412" y="5916922"/>
                </a:lnTo>
                <a:lnTo>
                  <a:pt x="0" y="5916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88558" y="1975864"/>
            <a:ext cx="5178301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9"/>
              </a:lnSpc>
            </a:pPr>
            <a:r>
              <a:rPr lang="en-US" sz="2731">
                <a:solidFill>
                  <a:srgbClr val="D42922"/>
                </a:solidFill>
                <a:latin typeface="Poppins Bold"/>
              </a:rPr>
              <a:t>SISTEM MANAJEMEN ANTI PENYUAPAN</a:t>
            </a:r>
          </a:p>
        </p:txBody>
      </p:sp>
    </p:spTree>
    <p:extLst>
      <p:ext uri="{BB962C8B-B14F-4D97-AF65-F5344CB8AC3E}">
        <p14:creationId xmlns:p14="http://schemas.microsoft.com/office/powerpoint/2010/main" val="4123756186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400" y="-589505"/>
            <a:ext cx="11887200" cy="7227865"/>
            <a:chOff x="0" y="-38100"/>
            <a:chExt cx="2053558" cy="28554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53558" cy="2817353"/>
            </a:xfrm>
            <a:custGeom>
              <a:avLst/>
              <a:gdLst/>
              <a:ahLst/>
              <a:cxnLst/>
              <a:rect l="l" t="t" r="r" b="b"/>
              <a:pathLst>
                <a:path w="2053558" h="2817353">
                  <a:moveTo>
                    <a:pt x="0" y="0"/>
                  </a:moveTo>
                  <a:lnTo>
                    <a:pt x="2053558" y="0"/>
                  </a:lnTo>
                  <a:lnTo>
                    <a:pt x="2053558" y="2817353"/>
                  </a:lnTo>
                  <a:lnTo>
                    <a:pt x="0" y="2817353"/>
                  </a:lnTo>
                  <a:close/>
                </a:path>
              </a:pathLst>
            </a:custGeom>
            <a:solidFill>
              <a:srgbClr val="F9545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53558" cy="285545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5" name="AutoShape 15"/>
          <p:cNvSpPr/>
          <p:nvPr/>
        </p:nvSpPr>
        <p:spPr>
          <a:xfrm>
            <a:off x="274456" y="764425"/>
            <a:ext cx="4094919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6" name="Group 16"/>
          <p:cNvGrpSpPr/>
          <p:nvPr/>
        </p:nvGrpSpPr>
        <p:grpSpPr>
          <a:xfrm>
            <a:off x="5715000" y="3883990"/>
            <a:ext cx="1455177" cy="1021263"/>
            <a:chOff x="0" y="0"/>
            <a:chExt cx="1013374" cy="7112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13374" cy="711200"/>
            </a:xfrm>
            <a:custGeom>
              <a:avLst/>
              <a:gdLst/>
              <a:ahLst/>
              <a:cxnLst/>
              <a:rect l="l" t="t" r="r" b="b"/>
              <a:pathLst>
                <a:path w="1013374" h="711200">
                  <a:moveTo>
                    <a:pt x="506687" y="0"/>
                  </a:moveTo>
                  <a:lnTo>
                    <a:pt x="1013374" y="711200"/>
                  </a:lnTo>
                  <a:lnTo>
                    <a:pt x="0" y="711200"/>
                  </a:lnTo>
                  <a:lnTo>
                    <a:pt x="506687" y="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58340" y="292100"/>
              <a:ext cx="696695" cy="3683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9" name="Freeform 19"/>
          <p:cNvSpPr/>
          <p:nvPr/>
        </p:nvSpPr>
        <p:spPr>
          <a:xfrm>
            <a:off x="274455" y="138425"/>
            <a:ext cx="1310445" cy="586079"/>
          </a:xfrm>
          <a:custGeom>
            <a:avLst/>
            <a:gdLst/>
            <a:ahLst/>
            <a:cxnLst/>
            <a:rect l="l" t="t" r="r" b="b"/>
            <a:pathLst>
              <a:path w="1965668" h="879118">
                <a:moveTo>
                  <a:pt x="0" y="0"/>
                </a:moveTo>
                <a:lnTo>
                  <a:pt x="1965668" y="0"/>
                </a:lnTo>
                <a:lnTo>
                  <a:pt x="1965668" y="879118"/>
                </a:lnTo>
                <a:lnTo>
                  <a:pt x="0" y="8791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4735377" y="4989154"/>
            <a:ext cx="4157889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26"/>
              </a:lnSpc>
            </a:pPr>
            <a:r>
              <a:rPr lang="en-US" sz="5114" dirty="0">
                <a:solidFill>
                  <a:srgbClr val="FFFFFF"/>
                </a:solidFill>
                <a:latin typeface="Poppins Bold"/>
              </a:rPr>
              <a:t>Contact Us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33400" y="5791200"/>
            <a:ext cx="3161460" cy="512961"/>
            <a:chOff x="1279600" y="4302638"/>
            <a:chExt cx="3161460" cy="512961"/>
          </a:xfrm>
        </p:grpSpPr>
        <p:sp>
          <p:nvSpPr>
            <p:cNvPr id="14" name="Freeform 14"/>
            <p:cNvSpPr/>
            <p:nvPr/>
          </p:nvSpPr>
          <p:spPr>
            <a:xfrm>
              <a:off x="1279600" y="4380828"/>
              <a:ext cx="230647" cy="354160"/>
            </a:xfrm>
            <a:custGeom>
              <a:avLst/>
              <a:gdLst/>
              <a:ahLst/>
              <a:cxnLst/>
              <a:rect l="l" t="t" r="r" b="b"/>
              <a:pathLst>
                <a:path w="345970" h="531240">
                  <a:moveTo>
                    <a:pt x="0" y="0"/>
                  </a:moveTo>
                  <a:lnTo>
                    <a:pt x="345970" y="0"/>
                  </a:lnTo>
                  <a:lnTo>
                    <a:pt x="345970" y="531240"/>
                  </a:lnTo>
                  <a:lnTo>
                    <a:pt x="0" y="531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1833047" y="4302638"/>
              <a:ext cx="2608013" cy="512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60"/>
                </a:lnSpc>
              </a:pPr>
              <a:r>
                <a:rPr lang="en-US" sz="1400" dirty="0">
                  <a:solidFill>
                    <a:srgbClr val="FFFFFF"/>
                  </a:solidFill>
                  <a:latin typeface="Montserrat"/>
                </a:rPr>
                <a:t>Jl. </a:t>
              </a:r>
              <a:r>
                <a:rPr lang="en-US" sz="1400" dirty="0" err="1">
                  <a:solidFill>
                    <a:srgbClr val="FFFFFF"/>
                  </a:solidFill>
                  <a:latin typeface="Montserrat"/>
                </a:rPr>
                <a:t>Administrasi</a:t>
              </a:r>
              <a:r>
                <a:rPr lang="en-US" sz="1400" dirty="0">
                  <a:solidFill>
                    <a:srgbClr val="FFFFFF"/>
                  </a:solidFill>
                  <a:latin typeface="Montserrat"/>
                </a:rPr>
                <a:t> II, </a:t>
              </a:r>
              <a:r>
                <a:rPr lang="en-US" sz="1400" dirty="0" err="1">
                  <a:solidFill>
                    <a:srgbClr val="FFFFFF"/>
                  </a:solidFill>
                  <a:latin typeface="Montserrat"/>
                </a:rPr>
                <a:t>Pejompongan</a:t>
              </a:r>
              <a:r>
                <a:rPr lang="en-US" sz="1400" dirty="0">
                  <a:solidFill>
                    <a:srgbClr val="FFFFFF"/>
                  </a:solidFill>
                  <a:latin typeface="Montserrat"/>
                </a:rPr>
                <a:t>-Jakarta </a:t>
              </a:r>
              <a:r>
                <a:rPr lang="en-US" sz="1400" dirty="0" err="1">
                  <a:solidFill>
                    <a:srgbClr val="FFFFFF"/>
                  </a:solidFill>
                  <a:latin typeface="Montserrat"/>
                </a:rPr>
                <a:t>Pusat</a:t>
              </a:r>
              <a:endParaRPr lang="en-US" sz="1400" dirty="0">
                <a:solidFill>
                  <a:srgbClr val="FFFFFF"/>
                </a:solidFill>
                <a:latin typeface="Montserrat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532839" y="5857724"/>
            <a:ext cx="3155171" cy="257255"/>
            <a:chOff x="1212001" y="5063128"/>
            <a:chExt cx="3155171" cy="257255"/>
          </a:xfrm>
        </p:grpSpPr>
        <p:sp>
          <p:nvSpPr>
            <p:cNvPr id="20" name="Freeform 20"/>
            <p:cNvSpPr/>
            <p:nvPr/>
          </p:nvSpPr>
          <p:spPr>
            <a:xfrm>
              <a:off x="1212001" y="5063128"/>
              <a:ext cx="360427" cy="257255"/>
            </a:xfrm>
            <a:custGeom>
              <a:avLst/>
              <a:gdLst/>
              <a:ahLst/>
              <a:cxnLst/>
              <a:rect l="l" t="t" r="r" b="b"/>
              <a:pathLst>
                <a:path w="540640" h="385882">
                  <a:moveTo>
                    <a:pt x="0" y="0"/>
                  </a:moveTo>
                  <a:lnTo>
                    <a:pt x="540640" y="0"/>
                  </a:lnTo>
                  <a:lnTo>
                    <a:pt x="540640" y="385882"/>
                  </a:lnTo>
                  <a:lnTo>
                    <a:pt x="0" y="385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1759159" y="5063128"/>
              <a:ext cx="2608013" cy="218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80"/>
                </a:lnSpc>
              </a:pPr>
              <a:r>
                <a:rPr lang="en-US" sz="1400" dirty="0">
                  <a:solidFill>
                    <a:srgbClr val="FFFFFF"/>
                  </a:solidFill>
                  <a:latin typeface="Montserrat"/>
                </a:rPr>
                <a:t> puspimnas@lan.go.id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879748" y="5791200"/>
            <a:ext cx="3166877" cy="323779"/>
            <a:chOff x="1274183" y="3752762"/>
            <a:chExt cx="3166877" cy="323779"/>
          </a:xfrm>
        </p:grpSpPr>
        <p:sp>
          <p:nvSpPr>
            <p:cNvPr id="13" name="Freeform 13"/>
            <p:cNvSpPr/>
            <p:nvPr/>
          </p:nvSpPr>
          <p:spPr>
            <a:xfrm>
              <a:off x="1274183" y="3752762"/>
              <a:ext cx="236064" cy="323779"/>
            </a:xfrm>
            <a:custGeom>
              <a:avLst/>
              <a:gdLst/>
              <a:ahLst/>
              <a:cxnLst/>
              <a:rect l="l" t="t" r="r" b="b"/>
              <a:pathLst>
                <a:path w="354096" h="485668">
                  <a:moveTo>
                    <a:pt x="0" y="0"/>
                  </a:moveTo>
                  <a:lnTo>
                    <a:pt x="354096" y="0"/>
                  </a:lnTo>
                  <a:lnTo>
                    <a:pt x="354096" y="485668"/>
                  </a:lnTo>
                  <a:lnTo>
                    <a:pt x="0" y="485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1833047" y="3809877"/>
              <a:ext cx="2608013" cy="218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680"/>
                </a:lnSpc>
              </a:pPr>
              <a:r>
                <a:rPr lang="en-US" sz="1400" dirty="0">
                  <a:solidFill>
                    <a:srgbClr val="FFFFFF"/>
                  </a:solidFill>
                  <a:latin typeface="Montserrat"/>
                </a:rPr>
                <a:t>(021) 53679591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/>
          <a:srcRect t="18826" b="15556"/>
          <a:stretch/>
        </p:blipFill>
        <p:spPr>
          <a:xfrm>
            <a:off x="2313135" y="144001"/>
            <a:ext cx="9878866" cy="3646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E8BE851-0CB5-8140-BBC8-2CEE4C7089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42" y="1788914"/>
            <a:ext cx="814409" cy="3564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8682FAE-5181-9F40-AB1C-0E7DCC7745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45" y="981938"/>
            <a:ext cx="1433880" cy="54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08013"/>
      </p:ext>
    </p:extLst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3">
            <a:extLst>
              <a:ext uri="{FF2B5EF4-FFF2-40B4-BE49-F238E27FC236}">
                <a16:creationId xmlns:a16="http://schemas.microsoft.com/office/drawing/2014/main" id="{09DE2783-C8DC-4C43-9037-1811B931229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82" b="21282"/>
          <a:stretch>
            <a:fillRect/>
          </a:stretch>
        </p:blipFill>
        <p:spPr>
          <a:xfrm>
            <a:off x="0" y="0"/>
            <a:ext cx="12192000" cy="4162425"/>
          </a:xfr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1E1D412-54FF-445F-976D-7B106E172CFE}"/>
              </a:ext>
            </a:extLst>
          </p:cNvPr>
          <p:cNvSpPr/>
          <p:nvPr/>
        </p:nvSpPr>
        <p:spPr>
          <a:xfrm>
            <a:off x="0" y="4162425"/>
            <a:ext cx="12192000" cy="2695575"/>
          </a:xfrm>
          <a:prstGeom prst="rect">
            <a:avLst/>
          </a:prstGeom>
          <a:solidFill>
            <a:srgbClr val="222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7602CD4C-4BF1-5341-9AE3-06BCED390AEE}"/>
              </a:ext>
            </a:extLst>
          </p:cNvPr>
          <p:cNvSpPr/>
          <p:nvPr/>
        </p:nvSpPr>
        <p:spPr>
          <a:xfrm>
            <a:off x="7111060" y="2410241"/>
            <a:ext cx="5783307" cy="854610"/>
          </a:xfrm>
          <a:prstGeom prst="parallelogram">
            <a:avLst>
              <a:gd name="adj" fmla="val 53515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99785C7-800C-4216-9253-8126F06FEF20}"/>
              </a:ext>
            </a:extLst>
          </p:cNvPr>
          <p:cNvSpPr>
            <a:spLocks/>
          </p:cNvSpPr>
          <p:nvPr/>
        </p:nvSpPr>
        <p:spPr bwMode="auto">
          <a:xfrm>
            <a:off x="-2951" y="2352337"/>
            <a:ext cx="7114012" cy="1850491"/>
          </a:xfrm>
          <a:custGeom>
            <a:avLst/>
            <a:gdLst>
              <a:gd name="connsiteX0" fmla="*/ 1099583 w 4312110"/>
              <a:gd name="connsiteY0" fmla="*/ 0 h 1121663"/>
              <a:gd name="connsiteX1" fmla="*/ 1101609 w 4312110"/>
              <a:gd name="connsiteY1" fmla="*/ 246443 h 1121663"/>
              <a:gd name="connsiteX2" fmla="*/ 1140116 w 4312110"/>
              <a:gd name="connsiteY2" fmla="*/ 326429 h 1121663"/>
              <a:gd name="connsiteX3" fmla="*/ 1142143 w 4312110"/>
              <a:gd name="connsiteY3" fmla="*/ 326429 h 1121663"/>
              <a:gd name="connsiteX4" fmla="*/ 1156330 w 4312110"/>
              <a:gd name="connsiteY4" fmla="*/ 326429 h 1121663"/>
              <a:gd name="connsiteX5" fmla="*/ 1156330 w 4312110"/>
              <a:gd name="connsiteY5" fmla="*/ 350208 h 1121663"/>
              <a:gd name="connsiteX6" fmla="*/ 1156837 w 4312110"/>
              <a:gd name="connsiteY6" fmla="*/ 351019 h 1121663"/>
              <a:gd name="connsiteX7" fmla="*/ 1160383 w 4312110"/>
              <a:gd name="connsiteY7" fmla="*/ 356694 h 1121663"/>
              <a:gd name="connsiteX8" fmla="*/ 1160383 w 4312110"/>
              <a:gd name="connsiteY8" fmla="*/ 471268 h 1121663"/>
              <a:gd name="connsiteX9" fmla="*/ 1162663 w 4312110"/>
              <a:gd name="connsiteY9" fmla="*/ 471268 h 1121663"/>
              <a:gd name="connsiteX10" fmla="*/ 1178624 w 4312110"/>
              <a:gd name="connsiteY10" fmla="*/ 471268 h 1121663"/>
              <a:gd name="connsiteX11" fmla="*/ 1178624 w 4312110"/>
              <a:gd name="connsiteY11" fmla="*/ 611783 h 1121663"/>
              <a:gd name="connsiteX12" fmla="*/ 1180144 w 4312110"/>
              <a:gd name="connsiteY12" fmla="*/ 611513 h 1121663"/>
              <a:gd name="connsiteX13" fmla="*/ 1190784 w 4312110"/>
              <a:gd name="connsiteY13" fmla="*/ 609622 h 1121663"/>
              <a:gd name="connsiteX14" fmla="*/ 1188757 w 4312110"/>
              <a:gd name="connsiteY14" fmla="*/ 698254 h 1121663"/>
              <a:gd name="connsiteX15" fmla="*/ 1190277 w 4312110"/>
              <a:gd name="connsiteY15" fmla="*/ 698525 h 1121663"/>
              <a:gd name="connsiteX16" fmla="*/ 1200917 w 4312110"/>
              <a:gd name="connsiteY16" fmla="*/ 700416 h 1121663"/>
              <a:gd name="connsiteX17" fmla="*/ 1201170 w 4312110"/>
              <a:gd name="connsiteY17" fmla="*/ 701227 h 1121663"/>
              <a:gd name="connsiteX18" fmla="*/ 1202944 w 4312110"/>
              <a:gd name="connsiteY18" fmla="*/ 706902 h 1121663"/>
              <a:gd name="connsiteX19" fmla="*/ 1203704 w 4312110"/>
              <a:gd name="connsiteY19" fmla="*/ 704470 h 1121663"/>
              <a:gd name="connsiteX20" fmla="*/ 1209024 w 4312110"/>
              <a:gd name="connsiteY20" fmla="*/ 687446 h 1121663"/>
              <a:gd name="connsiteX21" fmla="*/ 1210797 w 4312110"/>
              <a:gd name="connsiteY21" fmla="*/ 687446 h 1121663"/>
              <a:gd name="connsiteX22" fmla="*/ 1223211 w 4312110"/>
              <a:gd name="connsiteY22" fmla="*/ 687446 h 1121663"/>
              <a:gd name="connsiteX23" fmla="*/ 1223211 w 4312110"/>
              <a:gd name="connsiteY23" fmla="*/ 719872 h 1121663"/>
              <a:gd name="connsiteX24" fmla="*/ 1224224 w 4312110"/>
              <a:gd name="connsiteY24" fmla="*/ 720413 h 1121663"/>
              <a:gd name="connsiteX25" fmla="*/ 1231318 w 4312110"/>
              <a:gd name="connsiteY25" fmla="*/ 724196 h 1121663"/>
              <a:gd name="connsiteX26" fmla="*/ 1231318 w 4312110"/>
              <a:gd name="connsiteY26" fmla="*/ 725547 h 1121663"/>
              <a:gd name="connsiteX27" fmla="*/ 1231318 w 4312110"/>
              <a:gd name="connsiteY27" fmla="*/ 735005 h 1121663"/>
              <a:gd name="connsiteX28" fmla="*/ 1275905 w 4312110"/>
              <a:gd name="connsiteY28" fmla="*/ 735005 h 1121663"/>
              <a:gd name="connsiteX29" fmla="*/ 1275905 w 4312110"/>
              <a:gd name="connsiteY29" fmla="*/ 736086 h 1121663"/>
              <a:gd name="connsiteX30" fmla="*/ 1275905 w 4312110"/>
              <a:gd name="connsiteY30" fmla="*/ 743652 h 1121663"/>
              <a:gd name="connsiteX31" fmla="*/ 1277931 w 4312110"/>
              <a:gd name="connsiteY31" fmla="*/ 743652 h 1121663"/>
              <a:gd name="connsiteX32" fmla="*/ 1292118 w 4312110"/>
              <a:gd name="connsiteY32" fmla="*/ 743652 h 1121663"/>
              <a:gd name="connsiteX33" fmla="*/ 1292118 w 4312110"/>
              <a:gd name="connsiteY33" fmla="*/ 713387 h 1121663"/>
              <a:gd name="connsiteX34" fmla="*/ 1336705 w 4312110"/>
              <a:gd name="connsiteY34" fmla="*/ 713387 h 1121663"/>
              <a:gd name="connsiteX35" fmla="*/ 1336705 w 4312110"/>
              <a:gd name="connsiteY35" fmla="*/ 712036 h 1121663"/>
              <a:gd name="connsiteX36" fmla="*/ 1336705 w 4312110"/>
              <a:gd name="connsiteY36" fmla="*/ 702578 h 1121663"/>
              <a:gd name="connsiteX37" fmla="*/ 1337719 w 4312110"/>
              <a:gd name="connsiteY37" fmla="*/ 702578 h 1121663"/>
              <a:gd name="connsiteX38" fmla="*/ 1344812 w 4312110"/>
              <a:gd name="connsiteY38" fmla="*/ 702578 h 1121663"/>
              <a:gd name="connsiteX39" fmla="*/ 1344812 w 4312110"/>
              <a:gd name="connsiteY39" fmla="*/ 700687 h 1121663"/>
              <a:gd name="connsiteX40" fmla="*/ 1344812 w 4312110"/>
              <a:gd name="connsiteY40" fmla="*/ 687446 h 1121663"/>
              <a:gd name="connsiteX41" fmla="*/ 1345572 w 4312110"/>
              <a:gd name="connsiteY41" fmla="*/ 687446 h 1121663"/>
              <a:gd name="connsiteX42" fmla="*/ 1350892 w 4312110"/>
              <a:gd name="connsiteY42" fmla="*/ 687446 h 1121663"/>
              <a:gd name="connsiteX43" fmla="*/ 1350892 w 4312110"/>
              <a:gd name="connsiteY43" fmla="*/ 686365 h 1121663"/>
              <a:gd name="connsiteX44" fmla="*/ 1350892 w 4312110"/>
              <a:gd name="connsiteY44" fmla="*/ 678798 h 1121663"/>
              <a:gd name="connsiteX45" fmla="*/ 1352919 w 4312110"/>
              <a:gd name="connsiteY45" fmla="*/ 678798 h 1121663"/>
              <a:gd name="connsiteX46" fmla="*/ 1367106 w 4312110"/>
              <a:gd name="connsiteY46" fmla="*/ 678798 h 1121663"/>
              <a:gd name="connsiteX47" fmla="*/ 1367106 w 4312110"/>
              <a:gd name="connsiteY47" fmla="*/ 679879 h 1121663"/>
              <a:gd name="connsiteX48" fmla="*/ 1367106 w 4312110"/>
              <a:gd name="connsiteY48" fmla="*/ 687446 h 1121663"/>
              <a:gd name="connsiteX49" fmla="*/ 1389399 w 4312110"/>
              <a:gd name="connsiteY49" fmla="*/ 687446 h 1121663"/>
              <a:gd name="connsiteX50" fmla="*/ 1389399 w 4312110"/>
              <a:gd name="connsiteY50" fmla="*/ 685554 h 1121663"/>
              <a:gd name="connsiteX51" fmla="*/ 1389399 w 4312110"/>
              <a:gd name="connsiteY51" fmla="*/ 672313 h 1121663"/>
              <a:gd name="connsiteX52" fmla="*/ 1391173 w 4312110"/>
              <a:gd name="connsiteY52" fmla="*/ 672313 h 1121663"/>
              <a:gd name="connsiteX53" fmla="*/ 1403586 w 4312110"/>
              <a:gd name="connsiteY53" fmla="*/ 672313 h 1121663"/>
              <a:gd name="connsiteX54" fmla="*/ 1403586 w 4312110"/>
              <a:gd name="connsiteY54" fmla="*/ 696093 h 1121663"/>
              <a:gd name="connsiteX55" fmla="*/ 1404600 w 4312110"/>
              <a:gd name="connsiteY55" fmla="*/ 696093 h 1121663"/>
              <a:gd name="connsiteX56" fmla="*/ 1411693 w 4312110"/>
              <a:gd name="connsiteY56" fmla="*/ 696093 h 1121663"/>
              <a:gd name="connsiteX57" fmla="*/ 1411693 w 4312110"/>
              <a:gd name="connsiteY57" fmla="*/ 695012 h 1121663"/>
              <a:gd name="connsiteX58" fmla="*/ 1411693 w 4312110"/>
              <a:gd name="connsiteY58" fmla="*/ 687446 h 1121663"/>
              <a:gd name="connsiteX59" fmla="*/ 1413466 w 4312110"/>
              <a:gd name="connsiteY59" fmla="*/ 687446 h 1121663"/>
              <a:gd name="connsiteX60" fmla="*/ 1425880 w 4312110"/>
              <a:gd name="connsiteY60" fmla="*/ 687446 h 1121663"/>
              <a:gd name="connsiteX61" fmla="*/ 1425880 w 4312110"/>
              <a:gd name="connsiteY61" fmla="*/ 713387 h 1121663"/>
              <a:gd name="connsiteX62" fmla="*/ 1427907 w 4312110"/>
              <a:gd name="connsiteY62" fmla="*/ 713387 h 1121663"/>
              <a:gd name="connsiteX63" fmla="*/ 1442093 w 4312110"/>
              <a:gd name="connsiteY63" fmla="*/ 713387 h 1121663"/>
              <a:gd name="connsiteX64" fmla="*/ 1442093 w 4312110"/>
              <a:gd name="connsiteY64" fmla="*/ 715008 h 1121663"/>
              <a:gd name="connsiteX65" fmla="*/ 1442093 w 4312110"/>
              <a:gd name="connsiteY65" fmla="*/ 726358 h 1121663"/>
              <a:gd name="connsiteX66" fmla="*/ 1442853 w 4312110"/>
              <a:gd name="connsiteY66" fmla="*/ 726358 h 1121663"/>
              <a:gd name="connsiteX67" fmla="*/ 1448174 w 4312110"/>
              <a:gd name="connsiteY67" fmla="*/ 726358 h 1121663"/>
              <a:gd name="connsiteX68" fmla="*/ 1448174 w 4312110"/>
              <a:gd name="connsiteY68" fmla="*/ 725547 h 1121663"/>
              <a:gd name="connsiteX69" fmla="*/ 1448174 w 4312110"/>
              <a:gd name="connsiteY69" fmla="*/ 719872 h 1121663"/>
              <a:gd name="connsiteX70" fmla="*/ 1478574 w 4312110"/>
              <a:gd name="connsiteY70" fmla="*/ 719872 h 1121663"/>
              <a:gd name="connsiteX71" fmla="*/ 1478574 w 4312110"/>
              <a:gd name="connsiteY71" fmla="*/ 743652 h 1121663"/>
              <a:gd name="connsiteX72" fmla="*/ 1479587 w 4312110"/>
              <a:gd name="connsiteY72" fmla="*/ 743652 h 1121663"/>
              <a:gd name="connsiteX73" fmla="*/ 1486681 w 4312110"/>
              <a:gd name="connsiteY73" fmla="*/ 743652 h 1121663"/>
              <a:gd name="connsiteX74" fmla="*/ 1486681 w 4312110"/>
              <a:gd name="connsiteY74" fmla="*/ 744733 h 1121663"/>
              <a:gd name="connsiteX75" fmla="*/ 1486681 w 4312110"/>
              <a:gd name="connsiteY75" fmla="*/ 752299 h 1121663"/>
              <a:gd name="connsiteX76" fmla="*/ 1487441 w 4312110"/>
              <a:gd name="connsiteY76" fmla="*/ 752299 h 1121663"/>
              <a:gd name="connsiteX77" fmla="*/ 1492761 w 4312110"/>
              <a:gd name="connsiteY77" fmla="*/ 752299 h 1121663"/>
              <a:gd name="connsiteX78" fmla="*/ 1492761 w 4312110"/>
              <a:gd name="connsiteY78" fmla="*/ 750137 h 1121663"/>
              <a:gd name="connsiteX79" fmla="*/ 1492761 w 4312110"/>
              <a:gd name="connsiteY79" fmla="*/ 735005 h 1121663"/>
              <a:gd name="connsiteX80" fmla="*/ 1493774 w 4312110"/>
              <a:gd name="connsiteY80" fmla="*/ 735005 h 1121663"/>
              <a:gd name="connsiteX81" fmla="*/ 1500868 w 4312110"/>
              <a:gd name="connsiteY81" fmla="*/ 735005 h 1121663"/>
              <a:gd name="connsiteX82" fmla="*/ 1500868 w 4312110"/>
              <a:gd name="connsiteY82" fmla="*/ 736086 h 1121663"/>
              <a:gd name="connsiteX83" fmla="*/ 1500868 w 4312110"/>
              <a:gd name="connsiteY83" fmla="*/ 743652 h 1121663"/>
              <a:gd name="connsiteX84" fmla="*/ 1506188 w 4312110"/>
              <a:gd name="connsiteY84" fmla="*/ 741659 h 1121663"/>
              <a:gd name="connsiteX85" fmla="*/ 1506948 w 4312110"/>
              <a:gd name="connsiteY85" fmla="*/ 740679 h 1121663"/>
              <a:gd name="connsiteX86" fmla="*/ 1506948 w 4312110"/>
              <a:gd name="connsiteY86" fmla="*/ 735005 h 1121663"/>
              <a:gd name="connsiteX87" fmla="*/ 1545455 w 4312110"/>
              <a:gd name="connsiteY87" fmla="*/ 735005 h 1121663"/>
              <a:gd name="connsiteX88" fmla="*/ 1545455 w 4312110"/>
              <a:gd name="connsiteY88" fmla="*/ 758784 h 1121663"/>
              <a:gd name="connsiteX89" fmla="*/ 1547481 w 4312110"/>
              <a:gd name="connsiteY89" fmla="*/ 758784 h 1121663"/>
              <a:gd name="connsiteX90" fmla="*/ 1561668 w 4312110"/>
              <a:gd name="connsiteY90" fmla="*/ 758784 h 1121663"/>
              <a:gd name="connsiteX91" fmla="*/ 1561668 w 4312110"/>
              <a:gd name="connsiteY91" fmla="*/ 759865 h 1121663"/>
              <a:gd name="connsiteX92" fmla="*/ 1561668 w 4312110"/>
              <a:gd name="connsiteY92" fmla="*/ 767431 h 1121663"/>
              <a:gd name="connsiteX93" fmla="*/ 1563442 w 4312110"/>
              <a:gd name="connsiteY93" fmla="*/ 767431 h 1121663"/>
              <a:gd name="connsiteX94" fmla="*/ 1575855 w 4312110"/>
              <a:gd name="connsiteY94" fmla="*/ 767431 h 1121663"/>
              <a:gd name="connsiteX95" fmla="*/ 1575855 w 4312110"/>
              <a:gd name="connsiteY95" fmla="*/ 743652 h 1121663"/>
              <a:gd name="connsiteX96" fmla="*/ 1576868 w 4312110"/>
              <a:gd name="connsiteY96" fmla="*/ 743652 h 1121663"/>
              <a:gd name="connsiteX97" fmla="*/ 1583962 w 4312110"/>
              <a:gd name="connsiteY97" fmla="*/ 743652 h 1121663"/>
              <a:gd name="connsiteX98" fmla="*/ 1583962 w 4312110"/>
              <a:gd name="connsiteY98" fmla="*/ 711225 h 1121663"/>
              <a:gd name="connsiteX99" fmla="*/ 1584975 w 4312110"/>
              <a:gd name="connsiteY99" fmla="*/ 711225 h 1121663"/>
              <a:gd name="connsiteX100" fmla="*/ 1592069 w 4312110"/>
              <a:gd name="connsiteY100" fmla="*/ 711225 h 1121663"/>
              <a:gd name="connsiteX101" fmla="*/ 1592069 w 4312110"/>
              <a:gd name="connsiteY101" fmla="*/ 709334 h 1121663"/>
              <a:gd name="connsiteX102" fmla="*/ 1592069 w 4312110"/>
              <a:gd name="connsiteY102" fmla="*/ 696093 h 1121663"/>
              <a:gd name="connsiteX103" fmla="*/ 1590802 w 4312110"/>
              <a:gd name="connsiteY103" fmla="*/ 694471 h 1121663"/>
              <a:gd name="connsiteX104" fmla="*/ 1596122 w 4312110"/>
              <a:gd name="connsiteY104" fmla="*/ 683122 h 1121663"/>
              <a:gd name="connsiteX105" fmla="*/ 1604229 w 4312110"/>
              <a:gd name="connsiteY105" fmla="*/ 711225 h 1121663"/>
              <a:gd name="connsiteX106" fmla="*/ 1604989 w 4312110"/>
              <a:gd name="connsiteY106" fmla="*/ 711225 h 1121663"/>
              <a:gd name="connsiteX107" fmla="*/ 1610309 w 4312110"/>
              <a:gd name="connsiteY107" fmla="*/ 711225 h 1121663"/>
              <a:gd name="connsiteX108" fmla="*/ 1610309 w 4312110"/>
              <a:gd name="connsiteY108" fmla="*/ 605298 h 1121663"/>
              <a:gd name="connsiteX109" fmla="*/ 1611829 w 4312110"/>
              <a:gd name="connsiteY109" fmla="*/ 605298 h 1121663"/>
              <a:gd name="connsiteX110" fmla="*/ 1622469 w 4312110"/>
              <a:gd name="connsiteY110" fmla="*/ 605298 h 1121663"/>
              <a:gd name="connsiteX111" fmla="*/ 1622469 w 4312110"/>
              <a:gd name="connsiteY111" fmla="*/ 557739 h 1121663"/>
              <a:gd name="connsiteX112" fmla="*/ 1648816 w 4312110"/>
              <a:gd name="connsiteY112" fmla="*/ 557739 h 1121663"/>
              <a:gd name="connsiteX113" fmla="*/ 1648816 w 4312110"/>
              <a:gd name="connsiteY113" fmla="*/ 536121 h 1121663"/>
              <a:gd name="connsiteX114" fmla="*/ 1683270 w 4312110"/>
              <a:gd name="connsiteY114" fmla="*/ 536121 h 1121663"/>
              <a:gd name="connsiteX115" fmla="*/ 1683270 w 4312110"/>
              <a:gd name="connsiteY115" fmla="*/ 538553 h 1121663"/>
              <a:gd name="connsiteX116" fmla="*/ 1683270 w 4312110"/>
              <a:gd name="connsiteY116" fmla="*/ 555577 h 1121663"/>
              <a:gd name="connsiteX117" fmla="*/ 1685550 w 4312110"/>
              <a:gd name="connsiteY117" fmla="*/ 555577 h 1121663"/>
              <a:gd name="connsiteX118" fmla="*/ 1701510 w 4312110"/>
              <a:gd name="connsiteY118" fmla="*/ 555577 h 1121663"/>
              <a:gd name="connsiteX119" fmla="*/ 1701510 w 4312110"/>
              <a:gd name="connsiteY119" fmla="*/ 603136 h 1121663"/>
              <a:gd name="connsiteX120" fmla="*/ 1702523 w 4312110"/>
              <a:gd name="connsiteY120" fmla="*/ 603136 h 1121663"/>
              <a:gd name="connsiteX121" fmla="*/ 1709617 w 4312110"/>
              <a:gd name="connsiteY121" fmla="*/ 603136 h 1121663"/>
              <a:gd name="connsiteX122" fmla="*/ 1723804 w 4312110"/>
              <a:gd name="connsiteY122" fmla="*/ 607460 h 1121663"/>
              <a:gd name="connsiteX123" fmla="*/ 1723804 w 4312110"/>
              <a:gd name="connsiteY123" fmla="*/ 646372 h 1121663"/>
              <a:gd name="connsiteX124" fmla="*/ 1724817 w 4312110"/>
              <a:gd name="connsiteY124" fmla="*/ 646372 h 1121663"/>
              <a:gd name="connsiteX125" fmla="*/ 1731910 w 4312110"/>
              <a:gd name="connsiteY125" fmla="*/ 646372 h 1121663"/>
              <a:gd name="connsiteX126" fmla="*/ 1731910 w 4312110"/>
              <a:gd name="connsiteY126" fmla="*/ 647993 h 1121663"/>
              <a:gd name="connsiteX127" fmla="*/ 1731910 w 4312110"/>
              <a:gd name="connsiteY127" fmla="*/ 659342 h 1121663"/>
              <a:gd name="connsiteX128" fmla="*/ 1733937 w 4312110"/>
              <a:gd name="connsiteY128" fmla="*/ 659342 h 1121663"/>
              <a:gd name="connsiteX129" fmla="*/ 1748124 w 4312110"/>
              <a:gd name="connsiteY129" fmla="*/ 659342 h 1121663"/>
              <a:gd name="connsiteX130" fmla="*/ 1754204 w 4312110"/>
              <a:gd name="connsiteY130" fmla="*/ 665828 h 1121663"/>
              <a:gd name="connsiteX131" fmla="*/ 1754204 w 4312110"/>
              <a:gd name="connsiteY131" fmla="*/ 687446 h 1121663"/>
              <a:gd name="connsiteX132" fmla="*/ 1756484 w 4312110"/>
              <a:gd name="connsiteY132" fmla="*/ 687446 h 1121663"/>
              <a:gd name="connsiteX133" fmla="*/ 1772444 w 4312110"/>
              <a:gd name="connsiteY133" fmla="*/ 687446 h 1121663"/>
              <a:gd name="connsiteX134" fmla="*/ 1772444 w 4312110"/>
              <a:gd name="connsiteY134" fmla="*/ 688526 h 1121663"/>
              <a:gd name="connsiteX135" fmla="*/ 1772444 w 4312110"/>
              <a:gd name="connsiteY135" fmla="*/ 696093 h 1121663"/>
              <a:gd name="connsiteX136" fmla="*/ 1773711 w 4312110"/>
              <a:gd name="connsiteY136" fmla="*/ 696093 h 1121663"/>
              <a:gd name="connsiteX137" fmla="*/ 1782578 w 4312110"/>
              <a:gd name="connsiteY137" fmla="*/ 696093 h 1121663"/>
              <a:gd name="connsiteX138" fmla="*/ 1782578 w 4312110"/>
              <a:gd name="connsiteY138" fmla="*/ 698254 h 1121663"/>
              <a:gd name="connsiteX139" fmla="*/ 1782578 w 4312110"/>
              <a:gd name="connsiteY139" fmla="*/ 713387 h 1121663"/>
              <a:gd name="connsiteX140" fmla="*/ 1786631 w 4312110"/>
              <a:gd name="connsiteY140" fmla="*/ 711495 h 1121663"/>
              <a:gd name="connsiteX141" fmla="*/ 1786631 w 4312110"/>
              <a:gd name="connsiteY141" fmla="*/ 698254 h 1121663"/>
              <a:gd name="connsiteX142" fmla="*/ 1787644 w 4312110"/>
              <a:gd name="connsiteY142" fmla="*/ 698254 h 1121663"/>
              <a:gd name="connsiteX143" fmla="*/ 1794738 w 4312110"/>
              <a:gd name="connsiteY143" fmla="*/ 698254 h 1121663"/>
              <a:gd name="connsiteX144" fmla="*/ 1794738 w 4312110"/>
              <a:gd name="connsiteY144" fmla="*/ 699876 h 1121663"/>
              <a:gd name="connsiteX145" fmla="*/ 1794738 w 4312110"/>
              <a:gd name="connsiteY145" fmla="*/ 711225 h 1121663"/>
              <a:gd name="connsiteX146" fmla="*/ 1795498 w 4312110"/>
              <a:gd name="connsiteY146" fmla="*/ 711225 h 1121663"/>
              <a:gd name="connsiteX147" fmla="*/ 1800818 w 4312110"/>
              <a:gd name="connsiteY147" fmla="*/ 711225 h 1121663"/>
              <a:gd name="connsiteX148" fmla="*/ 1849458 w 4312110"/>
              <a:gd name="connsiteY148" fmla="*/ 706902 h 1121663"/>
              <a:gd name="connsiteX149" fmla="*/ 1849458 w 4312110"/>
              <a:gd name="connsiteY149" fmla="*/ 708253 h 1121663"/>
              <a:gd name="connsiteX150" fmla="*/ 1849458 w 4312110"/>
              <a:gd name="connsiteY150" fmla="*/ 717710 h 1121663"/>
              <a:gd name="connsiteX151" fmla="*/ 1850218 w 4312110"/>
              <a:gd name="connsiteY151" fmla="*/ 717710 h 1121663"/>
              <a:gd name="connsiteX152" fmla="*/ 1855539 w 4312110"/>
              <a:gd name="connsiteY152" fmla="*/ 717710 h 1121663"/>
              <a:gd name="connsiteX153" fmla="*/ 1855539 w 4312110"/>
              <a:gd name="connsiteY153" fmla="*/ 719872 h 1121663"/>
              <a:gd name="connsiteX154" fmla="*/ 1855539 w 4312110"/>
              <a:gd name="connsiteY154" fmla="*/ 735005 h 1121663"/>
              <a:gd name="connsiteX155" fmla="*/ 1857565 w 4312110"/>
              <a:gd name="connsiteY155" fmla="*/ 733654 h 1121663"/>
              <a:gd name="connsiteX156" fmla="*/ 1871752 w 4312110"/>
              <a:gd name="connsiteY156" fmla="*/ 724196 h 1121663"/>
              <a:gd name="connsiteX157" fmla="*/ 1877832 w 4312110"/>
              <a:gd name="connsiteY157" fmla="*/ 683122 h 1121663"/>
              <a:gd name="connsiteX158" fmla="*/ 1878592 w 4312110"/>
              <a:gd name="connsiteY158" fmla="*/ 682852 h 1121663"/>
              <a:gd name="connsiteX159" fmla="*/ 1883912 w 4312110"/>
              <a:gd name="connsiteY159" fmla="*/ 680960 h 1121663"/>
              <a:gd name="connsiteX160" fmla="*/ 1885939 w 4312110"/>
              <a:gd name="connsiteY160" fmla="*/ 611783 h 1121663"/>
              <a:gd name="connsiteX161" fmla="*/ 1887966 w 4312110"/>
              <a:gd name="connsiteY161" fmla="*/ 680960 h 1121663"/>
              <a:gd name="connsiteX162" fmla="*/ 1888726 w 4312110"/>
              <a:gd name="connsiteY162" fmla="*/ 681230 h 1121663"/>
              <a:gd name="connsiteX163" fmla="*/ 1894046 w 4312110"/>
              <a:gd name="connsiteY163" fmla="*/ 683122 h 1121663"/>
              <a:gd name="connsiteX164" fmla="*/ 1894046 w 4312110"/>
              <a:gd name="connsiteY164" fmla="*/ 596651 h 1121663"/>
              <a:gd name="connsiteX165" fmla="*/ 1898099 w 4312110"/>
              <a:gd name="connsiteY165" fmla="*/ 564224 h 1121663"/>
              <a:gd name="connsiteX166" fmla="*/ 1936606 w 4312110"/>
              <a:gd name="connsiteY166" fmla="*/ 564224 h 1121663"/>
              <a:gd name="connsiteX167" fmla="*/ 1936606 w 4312110"/>
              <a:gd name="connsiteY167" fmla="*/ 596651 h 1121663"/>
              <a:gd name="connsiteX168" fmla="*/ 1937366 w 4312110"/>
              <a:gd name="connsiteY168" fmla="*/ 596651 h 1121663"/>
              <a:gd name="connsiteX169" fmla="*/ 1942686 w 4312110"/>
              <a:gd name="connsiteY169" fmla="*/ 596651 h 1121663"/>
              <a:gd name="connsiteX170" fmla="*/ 1942686 w 4312110"/>
              <a:gd name="connsiteY170" fmla="*/ 514503 h 1121663"/>
              <a:gd name="connsiteX171" fmla="*/ 1944460 w 4312110"/>
              <a:gd name="connsiteY171" fmla="*/ 514503 h 1121663"/>
              <a:gd name="connsiteX172" fmla="*/ 1956873 w 4312110"/>
              <a:gd name="connsiteY172" fmla="*/ 514503 h 1121663"/>
              <a:gd name="connsiteX173" fmla="*/ 1956873 w 4312110"/>
              <a:gd name="connsiteY173" fmla="*/ 512612 h 1121663"/>
              <a:gd name="connsiteX174" fmla="*/ 1956873 w 4312110"/>
              <a:gd name="connsiteY174" fmla="*/ 499371 h 1121663"/>
              <a:gd name="connsiteX175" fmla="*/ 1979167 w 4312110"/>
              <a:gd name="connsiteY175" fmla="*/ 499371 h 1121663"/>
              <a:gd name="connsiteX176" fmla="*/ 1979167 w 4312110"/>
              <a:gd name="connsiteY176" fmla="*/ 498290 h 1121663"/>
              <a:gd name="connsiteX177" fmla="*/ 1979167 w 4312110"/>
              <a:gd name="connsiteY177" fmla="*/ 490724 h 1121663"/>
              <a:gd name="connsiteX178" fmla="*/ 1980940 w 4312110"/>
              <a:gd name="connsiteY178" fmla="*/ 490724 h 1121663"/>
              <a:gd name="connsiteX179" fmla="*/ 1993354 w 4312110"/>
              <a:gd name="connsiteY179" fmla="*/ 490724 h 1121663"/>
              <a:gd name="connsiteX180" fmla="*/ 1993354 w 4312110"/>
              <a:gd name="connsiteY180" fmla="*/ 491805 h 1121663"/>
              <a:gd name="connsiteX181" fmla="*/ 1993354 w 4312110"/>
              <a:gd name="connsiteY181" fmla="*/ 499371 h 1121663"/>
              <a:gd name="connsiteX182" fmla="*/ 1994114 w 4312110"/>
              <a:gd name="connsiteY182" fmla="*/ 499371 h 1121663"/>
              <a:gd name="connsiteX183" fmla="*/ 1999434 w 4312110"/>
              <a:gd name="connsiteY183" fmla="*/ 499371 h 1121663"/>
              <a:gd name="connsiteX184" fmla="*/ 2009567 w 4312110"/>
              <a:gd name="connsiteY184" fmla="*/ 495047 h 1121663"/>
              <a:gd name="connsiteX185" fmla="*/ 2013620 w 4312110"/>
              <a:gd name="connsiteY185" fmla="*/ 498290 h 1121663"/>
              <a:gd name="connsiteX186" fmla="*/ 2013620 w 4312110"/>
              <a:gd name="connsiteY186" fmla="*/ 490724 h 1121663"/>
              <a:gd name="connsiteX187" fmla="*/ 2015900 w 4312110"/>
              <a:gd name="connsiteY187" fmla="*/ 490724 h 1121663"/>
              <a:gd name="connsiteX188" fmla="*/ 2031861 w 4312110"/>
              <a:gd name="connsiteY188" fmla="*/ 490724 h 1121663"/>
              <a:gd name="connsiteX189" fmla="*/ 2031861 w 4312110"/>
              <a:gd name="connsiteY189" fmla="*/ 491805 h 1121663"/>
              <a:gd name="connsiteX190" fmla="*/ 2031861 w 4312110"/>
              <a:gd name="connsiteY190" fmla="*/ 499371 h 1121663"/>
              <a:gd name="connsiteX191" fmla="*/ 2062261 w 4312110"/>
              <a:gd name="connsiteY191" fmla="*/ 499371 h 1121663"/>
              <a:gd name="connsiteX192" fmla="*/ 2062261 w 4312110"/>
              <a:gd name="connsiteY192" fmla="*/ 500992 h 1121663"/>
              <a:gd name="connsiteX193" fmla="*/ 2062261 w 4312110"/>
              <a:gd name="connsiteY193" fmla="*/ 512342 h 1121663"/>
              <a:gd name="connsiteX194" fmla="*/ 2088608 w 4312110"/>
              <a:gd name="connsiteY194" fmla="*/ 512342 h 1121663"/>
              <a:gd name="connsiteX195" fmla="*/ 2088608 w 4312110"/>
              <a:gd name="connsiteY195" fmla="*/ 542606 h 1121663"/>
              <a:gd name="connsiteX196" fmla="*/ 2089368 w 4312110"/>
              <a:gd name="connsiteY196" fmla="*/ 542606 h 1121663"/>
              <a:gd name="connsiteX197" fmla="*/ 2094688 w 4312110"/>
              <a:gd name="connsiteY197" fmla="*/ 542606 h 1121663"/>
              <a:gd name="connsiteX198" fmla="*/ 2094688 w 4312110"/>
              <a:gd name="connsiteY198" fmla="*/ 543687 h 1121663"/>
              <a:gd name="connsiteX199" fmla="*/ 2094688 w 4312110"/>
              <a:gd name="connsiteY199" fmla="*/ 551254 h 1121663"/>
              <a:gd name="connsiteX200" fmla="*/ 2098742 w 4312110"/>
              <a:gd name="connsiteY200" fmla="*/ 581518 h 1121663"/>
              <a:gd name="connsiteX201" fmla="*/ 2099502 w 4312110"/>
              <a:gd name="connsiteY201" fmla="*/ 581518 h 1121663"/>
              <a:gd name="connsiteX202" fmla="*/ 2104822 w 4312110"/>
              <a:gd name="connsiteY202" fmla="*/ 581518 h 1121663"/>
              <a:gd name="connsiteX203" fmla="*/ 2104822 w 4312110"/>
              <a:gd name="connsiteY203" fmla="*/ 582329 h 1121663"/>
              <a:gd name="connsiteX204" fmla="*/ 2104822 w 4312110"/>
              <a:gd name="connsiteY204" fmla="*/ 588004 h 1121663"/>
              <a:gd name="connsiteX205" fmla="*/ 2105835 w 4312110"/>
              <a:gd name="connsiteY205" fmla="*/ 588004 h 1121663"/>
              <a:gd name="connsiteX206" fmla="*/ 2112928 w 4312110"/>
              <a:gd name="connsiteY206" fmla="*/ 588004 h 1121663"/>
              <a:gd name="connsiteX207" fmla="*/ 2112928 w 4312110"/>
              <a:gd name="connsiteY207" fmla="*/ 618269 h 1121663"/>
              <a:gd name="connsiteX208" fmla="*/ 2114955 w 4312110"/>
              <a:gd name="connsiteY208" fmla="*/ 618269 h 1121663"/>
              <a:gd name="connsiteX209" fmla="*/ 2129142 w 4312110"/>
              <a:gd name="connsiteY209" fmla="*/ 618269 h 1121663"/>
              <a:gd name="connsiteX210" fmla="*/ 2129142 w 4312110"/>
              <a:gd name="connsiteY210" fmla="*/ 642048 h 1121663"/>
              <a:gd name="connsiteX211" fmla="*/ 2131169 w 4312110"/>
              <a:gd name="connsiteY211" fmla="*/ 643669 h 1121663"/>
              <a:gd name="connsiteX212" fmla="*/ 2131169 w 4312110"/>
              <a:gd name="connsiteY212" fmla="*/ 655019 h 1121663"/>
              <a:gd name="connsiteX213" fmla="*/ 2131929 w 4312110"/>
              <a:gd name="connsiteY213" fmla="*/ 655019 h 1121663"/>
              <a:gd name="connsiteX214" fmla="*/ 2137249 w 4312110"/>
              <a:gd name="connsiteY214" fmla="*/ 655019 h 1121663"/>
              <a:gd name="connsiteX215" fmla="*/ 2137249 w 4312110"/>
              <a:gd name="connsiteY215" fmla="*/ 678798 h 1121663"/>
              <a:gd name="connsiteX216" fmla="*/ 2138515 w 4312110"/>
              <a:gd name="connsiteY216" fmla="*/ 678798 h 1121663"/>
              <a:gd name="connsiteX217" fmla="*/ 2147382 w 4312110"/>
              <a:gd name="connsiteY217" fmla="*/ 678798 h 1121663"/>
              <a:gd name="connsiteX218" fmla="*/ 2149409 w 4312110"/>
              <a:gd name="connsiteY218" fmla="*/ 682852 h 1121663"/>
              <a:gd name="connsiteX219" fmla="*/ 2149409 w 4312110"/>
              <a:gd name="connsiteY219" fmla="*/ 696093 h 1121663"/>
              <a:gd name="connsiteX220" fmla="*/ 2150929 w 4312110"/>
              <a:gd name="connsiteY220" fmla="*/ 694201 h 1121663"/>
              <a:gd name="connsiteX221" fmla="*/ 2161569 w 4312110"/>
              <a:gd name="connsiteY221" fmla="*/ 680960 h 1121663"/>
              <a:gd name="connsiteX222" fmla="*/ 2189943 w 4312110"/>
              <a:gd name="connsiteY222" fmla="*/ 680960 h 1121663"/>
              <a:gd name="connsiteX223" fmla="*/ 2189943 w 4312110"/>
              <a:gd name="connsiteY223" fmla="*/ 767431 h 1121663"/>
              <a:gd name="connsiteX224" fmla="*/ 2190703 w 4312110"/>
              <a:gd name="connsiteY224" fmla="*/ 767431 h 1121663"/>
              <a:gd name="connsiteX225" fmla="*/ 2196023 w 4312110"/>
              <a:gd name="connsiteY225" fmla="*/ 767431 h 1121663"/>
              <a:gd name="connsiteX226" fmla="*/ 2196783 w 4312110"/>
              <a:gd name="connsiteY226" fmla="*/ 766080 h 1121663"/>
              <a:gd name="connsiteX227" fmla="*/ 2202103 w 4312110"/>
              <a:gd name="connsiteY227" fmla="*/ 756622 h 1121663"/>
              <a:gd name="connsiteX228" fmla="*/ 2202103 w 4312110"/>
              <a:gd name="connsiteY228" fmla="*/ 758514 h 1121663"/>
              <a:gd name="connsiteX229" fmla="*/ 2202103 w 4312110"/>
              <a:gd name="connsiteY229" fmla="*/ 771755 h 1121663"/>
              <a:gd name="connsiteX230" fmla="*/ 2206156 w 4312110"/>
              <a:gd name="connsiteY230" fmla="*/ 726358 h 1121663"/>
              <a:gd name="connsiteX231" fmla="*/ 2206916 w 4312110"/>
              <a:gd name="connsiteY231" fmla="*/ 726358 h 1121663"/>
              <a:gd name="connsiteX232" fmla="*/ 2212236 w 4312110"/>
              <a:gd name="connsiteY232" fmla="*/ 726358 h 1121663"/>
              <a:gd name="connsiteX233" fmla="*/ 2212236 w 4312110"/>
              <a:gd name="connsiteY233" fmla="*/ 661504 h 1121663"/>
              <a:gd name="connsiteX234" fmla="*/ 2213250 w 4312110"/>
              <a:gd name="connsiteY234" fmla="*/ 661504 h 1121663"/>
              <a:gd name="connsiteX235" fmla="*/ 2220343 w 4312110"/>
              <a:gd name="connsiteY235" fmla="*/ 661504 h 1121663"/>
              <a:gd name="connsiteX236" fmla="*/ 2232503 w 4312110"/>
              <a:gd name="connsiteY236" fmla="*/ 618269 h 1121663"/>
              <a:gd name="connsiteX237" fmla="*/ 2233770 w 4312110"/>
              <a:gd name="connsiteY237" fmla="*/ 618269 h 1121663"/>
              <a:gd name="connsiteX238" fmla="*/ 2242637 w 4312110"/>
              <a:gd name="connsiteY238" fmla="*/ 618269 h 1121663"/>
              <a:gd name="connsiteX239" fmla="*/ 2252770 w 4312110"/>
              <a:gd name="connsiteY239" fmla="*/ 661504 h 1121663"/>
              <a:gd name="connsiteX240" fmla="*/ 2253783 w 4312110"/>
              <a:gd name="connsiteY240" fmla="*/ 661504 h 1121663"/>
              <a:gd name="connsiteX241" fmla="*/ 2260877 w 4312110"/>
              <a:gd name="connsiteY241" fmla="*/ 661504 h 1121663"/>
              <a:gd name="connsiteX242" fmla="*/ 2260877 w 4312110"/>
              <a:gd name="connsiteY242" fmla="*/ 700416 h 1121663"/>
              <a:gd name="connsiteX243" fmla="*/ 2262650 w 4312110"/>
              <a:gd name="connsiteY243" fmla="*/ 700416 h 1121663"/>
              <a:gd name="connsiteX244" fmla="*/ 2275064 w 4312110"/>
              <a:gd name="connsiteY244" fmla="*/ 700416 h 1121663"/>
              <a:gd name="connsiteX245" fmla="*/ 2275064 w 4312110"/>
              <a:gd name="connsiteY245" fmla="*/ 702578 h 1121663"/>
              <a:gd name="connsiteX246" fmla="*/ 2275064 w 4312110"/>
              <a:gd name="connsiteY246" fmla="*/ 717710 h 1121663"/>
              <a:gd name="connsiteX247" fmla="*/ 2279117 w 4312110"/>
              <a:gd name="connsiteY247" fmla="*/ 715549 h 1121663"/>
              <a:gd name="connsiteX248" fmla="*/ 2279117 w 4312110"/>
              <a:gd name="connsiteY248" fmla="*/ 700416 h 1121663"/>
              <a:gd name="connsiteX249" fmla="*/ 2280637 w 4312110"/>
              <a:gd name="connsiteY249" fmla="*/ 700416 h 1121663"/>
              <a:gd name="connsiteX250" fmla="*/ 2291277 w 4312110"/>
              <a:gd name="connsiteY250" fmla="*/ 700416 h 1121663"/>
              <a:gd name="connsiteX251" fmla="*/ 2291277 w 4312110"/>
              <a:gd name="connsiteY251" fmla="*/ 702037 h 1121663"/>
              <a:gd name="connsiteX252" fmla="*/ 2291277 w 4312110"/>
              <a:gd name="connsiteY252" fmla="*/ 713387 h 1121663"/>
              <a:gd name="connsiteX253" fmla="*/ 2321678 w 4312110"/>
              <a:gd name="connsiteY253" fmla="*/ 713387 h 1121663"/>
              <a:gd name="connsiteX254" fmla="*/ 2321678 w 4312110"/>
              <a:gd name="connsiteY254" fmla="*/ 676637 h 1121663"/>
              <a:gd name="connsiteX255" fmla="*/ 2322944 w 4312110"/>
              <a:gd name="connsiteY255" fmla="*/ 676637 h 1121663"/>
              <a:gd name="connsiteX256" fmla="*/ 2331811 w 4312110"/>
              <a:gd name="connsiteY256" fmla="*/ 676637 h 1121663"/>
              <a:gd name="connsiteX257" fmla="*/ 2331811 w 4312110"/>
              <a:gd name="connsiteY257" fmla="*/ 698254 h 1121663"/>
              <a:gd name="connsiteX258" fmla="*/ 2333838 w 4312110"/>
              <a:gd name="connsiteY258" fmla="*/ 665828 h 1121663"/>
              <a:gd name="connsiteX259" fmla="*/ 2356131 w 4312110"/>
              <a:gd name="connsiteY259" fmla="*/ 665828 h 1121663"/>
              <a:gd name="connsiteX260" fmla="*/ 2356131 w 4312110"/>
              <a:gd name="connsiteY260" fmla="*/ 664206 h 1121663"/>
              <a:gd name="connsiteX261" fmla="*/ 2356131 w 4312110"/>
              <a:gd name="connsiteY261" fmla="*/ 652857 h 1121663"/>
              <a:gd name="connsiteX262" fmla="*/ 2356891 w 4312110"/>
              <a:gd name="connsiteY262" fmla="*/ 652857 h 1121663"/>
              <a:gd name="connsiteX263" fmla="*/ 2362211 w 4312110"/>
              <a:gd name="connsiteY263" fmla="*/ 652857 h 1121663"/>
              <a:gd name="connsiteX264" fmla="*/ 2362211 w 4312110"/>
              <a:gd name="connsiteY264" fmla="*/ 650966 h 1121663"/>
              <a:gd name="connsiteX265" fmla="*/ 2362211 w 4312110"/>
              <a:gd name="connsiteY265" fmla="*/ 637725 h 1121663"/>
              <a:gd name="connsiteX266" fmla="*/ 2366265 w 4312110"/>
              <a:gd name="connsiteY266" fmla="*/ 644210 h 1121663"/>
              <a:gd name="connsiteX267" fmla="*/ 2368545 w 4312110"/>
              <a:gd name="connsiteY267" fmla="*/ 644210 h 1121663"/>
              <a:gd name="connsiteX268" fmla="*/ 2384505 w 4312110"/>
              <a:gd name="connsiteY268" fmla="*/ 644210 h 1121663"/>
              <a:gd name="connsiteX269" fmla="*/ 2384505 w 4312110"/>
              <a:gd name="connsiteY269" fmla="*/ 643399 h 1121663"/>
              <a:gd name="connsiteX270" fmla="*/ 2384505 w 4312110"/>
              <a:gd name="connsiteY270" fmla="*/ 637725 h 1121663"/>
              <a:gd name="connsiteX271" fmla="*/ 2385265 w 4312110"/>
              <a:gd name="connsiteY271" fmla="*/ 637725 h 1121663"/>
              <a:gd name="connsiteX272" fmla="*/ 2390585 w 4312110"/>
              <a:gd name="connsiteY272" fmla="*/ 637725 h 1121663"/>
              <a:gd name="connsiteX273" fmla="*/ 2390585 w 4312110"/>
              <a:gd name="connsiteY273" fmla="*/ 639076 h 1121663"/>
              <a:gd name="connsiteX274" fmla="*/ 2390585 w 4312110"/>
              <a:gd name="connsiteY274" fmla="*/ 648534 h 1121663"/>
              <a:gd name="connsiteX275" fmla="*/ 2429092 w 4312110"/>
              <a:gd name="connsiteY275" fmla="*/ 648534 h 1121663"/>
              <a:gd name="connsiteX276" fmla="*/ 2429092 w 4312110"/>
              <a:gd name="connsiteY276" fmla="*/ 786887 h 1121663"/>
              <a:gd name="connsiteX277" fmla="*/ 2430612 w 4312110"/>
              <a:gd name="connsiteY277" fmla="*/ 786887 h 1121663"/>
              <a:gd name="connsiteX278" fmla="*/ 2441252 w 4312110"/>
              <a:gd name="connsiteY278" fmla="*/ 786887 h 1121663"/>
              <a:gd name="connsiteX279" fmla="*/ 2441252 w 4312110"/>
              <a:gd name="connsiteY279" fmla="*/ 773917 h 1121663"/>
              <a:gd name="connsiteX280" fmla="*/ 2445306 w 4312110"/>
              <a:gd name="connsiteY280" fmla="*/ 773917 h 1121663"/>
              <a:gd name="connsiteX281" fmla="*/ 2445306 w 4312110"/>
              <a:gd name="connsiteY281" fmla="*/ 786887 h 1121663"/>
              <a:gd name="connsiteX282" fmla="*/ 2475706 w 4312110"/>
              <a:gd name="connsiteY282" fmla="*/ 786887 h 1121663"/>
              <a:gd name="connsiteX283" fmla="*/ 2475706 w 4312110"/>
              <a:gd name="connsiteY283" fmla="*/ 756622 h 1121663"/>
              <a:gd name="connsiteX284" fmla="*/ 2487866 w 4312110"/>
              <a:gd name="connsiteY284" fmla="*/ 756622 h 1121663"/>
              <a:gd name="connsiteX285" fmla="*/ 2500026 w 4312110"/>
              <a:gd name="connsiteY285" fmla="*/ 754461 h 1121663"/>
              <a:gd name="connsiteX286" fmla="*/ 2504080 w 4312110"/>
              <a:gd name="connsiteY286" fmla="*/ 756622 h 1121663"/>
              <a:gd name="connsiteX287" fmla="*/ 2514213 w 4312110"/>
              <a:gd name="connsiteY287" fmla="*/ 756622 h 1121663"/>
              <a:gd name="connsiteX288" fmla="*/ 2514213 w 4312110"/>
              <a:gd name="connsiteY288" fmla="*/ 786887 h 1121663"/>
              <a:gd name="connsiteX289" fmla="*/ 2522320 w 4312110"/>
              <a:gd name="connsiteY289" fmla="*/ 786887 h 1121663"/>
              <a:gd name="connsiteX290" fmla="*/ 2522320 w 4312110"/>
              <a:gd name="connsiteY290" fmla="*/ 804182 h 1121663"/>
              <a:gd name="connsiteX291" fmla="*/ 2531656 w 4312110"/>
              <a:gd name="connsiteY291" fmla="*/ 805087 h 1121663"/>
              <a:gd name="connsiteX292" fmla="*/ 2544614 w 4312110"/>
              <a:gd name="connsiteY292" fmla="*/ 805087 h 1121663"/>
              <a:gd name="connsiteX293" fmla="*/ 2544614 w 4312110"/>
              <a:gd name="connsiteY293" fmla="*/ 789049 h 1121663"/>
              <a:gd name="connsiteX294" fmla="*/ 2612570 w 4312110"/>
              <a:gd name="connsiteY294" fmla="*/ 789049 h 1121663"/>
              <a:gd name="connsiteX295" fmla="*/ 2612570 w 4312110"/>
              <a:gd name="connsiteY295" fmla="*/ 703796 h 1121663"/>
              <a:gd name="connsiteX296" fmla="*/ 2684578 w 4312110"/>
              <a:gd name="connsiteY296" fmla="*/ 703796 h 1121663"/>
              <a:gd name="connsiteX297" fmla="*/ 2684578 w 4312110"/>
              <a:gd name="connsiteY297" fmla="*/ 782564 h 1121663"/>
              <a:gd name="connsiteX298" fmla="*/ 2686482 w 4312110"/>
              <a:gd name="connsiteY298" fmla="*/ 782564 h 1121663"/>
              <a:gd name="connsiteX299" fmla="*/ 2687724 w 4312110"/>
              <a:gd name="connsiteY299" fmla="*/ 805087 h 1121663"/>
              <a:gd name="connsiteX300" fmla="*/ 2697400 w 4312110"/>
              <a:gd name="connsiteY300" fmla="*/ 805087 h 1121663"/>
              <a:gd name="connsiteX301" fmla="*/ 2698642 w 4312110"/>
              <a:gd name="connsiteY301" fmla="*/ 782564 h 1121663"/>
              <a:gd name="connsiteX302" fmla="*/ 2704722 w 4312110"/>
              <a:gd name="connsiteY302" fmla="*/ 782564 h 1121663"/>
              <a:gd name="connsiteX303" fmla="*/ 2705964 w 4312110"/>
              <a:gd name="connsiteY303" fmla="*/ 805087 h 1121663"/>
              <a:gd name="connsiteX304" fmla="*/ 2756586 w 4312110"/>
              <a:gd name="connsiteY304" fmla="*/ 805087 h 1121663"/>
              <a:gd name="connsiteX305" fmla="*/ 2756586 w 4312110"/>
              <a:gd name="connsiteY305" fmla="*/ 642059 h 1121663"/>
              <a:gd name="connsiteX306" fmla="*/ 2953913 w 4312110"/>
              <a:gd name="connsiteY306" fmla="*/ 642059 h 1121663"/>
              <a:gd name="connsiteX307" fmla="*/ 2953913 w 4312110"/>
              <a:gd name="connsiteY307" fmla="*/ 805087 h 1121663"/>
              <a:gd name="connsiteX308" fmla="*/ 2972610 w 4312110"/>
              <a:gd name="connsiteY308" fmla="*/ 805087 h 1121663"/>
              <a:gd name="connsiteX309" fmla="*/ 2972610 w 4312110"/>
              <a:gd name="connsiteY309" fmla="*/ 722394 h 1121663"/>
              <a:gd name="connsiteX310" fmla="*/ 3067730 w 4312110"/>
              <a:gd name="connsiteY310" fmla="*/ 722394 h 1121663"/>
              <a:gd name="connsiteX311" fmla="*/ 3079661 w 4312110"/>
              <a:gd name="connsiteY311" fmla="*/ 404253 h 1121663"/>
              <a:gd name="connsiteX312" fmla="*/ 3067501 w 4312110"/>
              <a:gd name="connsiteY312" fmla="*/ 382635 h 1121663"/>
              <a:gd name="connsiteX313" fmla="*/ 3061421 w 4312110"/>
              <a:gd name="connsiteY313" fmla="*/ 378311 h 1121663"/>
              <a:gd name="connsiteX314" fmla="*/ 3069527 w 4312110"/>
              <a:gd name="connsiteY314" fmla="*/ 354532 h 1121663"/>
              <a:gd name="connsiteX315" fmla="*/ 3069527 w 4312110"/>
              <a:gd name="connsiteY315" fmla="*/ 337238 h 1121663"/>
              <a:gd name="connsiteX316" fmla="*/ 3083714 w 4312110"/>
              <a:gd name="connsiteY316" fmla="*/ 337238 h 1121663"/>
              <a:gd name="connsiteX317" fmla="*/ 3083714 w 4312110"/>
              <a:gd name="connsiteY317" fmla="*/ 315620 h 1121663"/>
              <a:gd name="connsiteX318" fmla="*/ 3085741 w 4312110"/>
              <a:gd name="connsiteY318" fmla="*/ 311296 h 1121663"/>
              <a:gd name="connsiteX319" fmla="*/ 3085741 w 4312110"/>
              <a:gd name="connsiteY319" fmla="*/ 233472 h 1121663"/>
              <a:gd name="connsiteX320" fmla="*/ 3083714 w 4312110"/>
              <a:gd name="connsiteY320" fmla="*/ 226987 h 1121663"/>
              <a:gd name="connsiteX321" fmla="*/ 3089794 w 4312110"/>
              <a:gd name="connsiteY321" fmla="*/ 220501 h 1121663"/>
              <a:gd name="connsiteX322" fmla="*/ 3089794 w 4312110"/>
              <a:gd name="connsiteY322" fmla="*/ 162133 h 1121663"/>
              <a:gd name="connsiteX323" fmla="*/ 3091821 w 4312110"/>
              <a:gd name="connsiteY323" fmla="*/ 157810 h 1121663"/>
              <a:gd name="connsiteX324" fmla="*/ 3091821 w 4312110"/>
              <a:gd name="connsiteY324" fmla="*/ 101604 h 1121663"/>
              <a:gd name="connsiteX325" fmla="*/ 3093847 w 4312110"/>
              <a:gd name="connsiteY325" fmla="*/ 82148 h 1121663"/>
              <a:gd name="connsiteX326" fmla="*/ 3097901 w 4312110"/>
              <a:gd name="connsiteY326" fmla="*/ 99442 h 1121663"/>
              <a:gd name="connsiteX327" fmla="*/ 3099927 w 4312110"/>
              <a:gd name="connsiteY327" fmla="*/ 157810 h 1121663"/>
              <a:gd name="connsiteX328" fmla="*/ 3101954 w 4312110"/>
              <a:gd name="connsiteY328" fmla="*/ 220501 h 1121663"/>
              <a:gd name="connsiteX329" fmla="*/ 3108034 w 4312110"/>
              <a:gd name="connsiteY329" fmla="*/ 226987 h 1121663"/>
              <a:gd name="connsiteX330" fmla="*/ 3106007 w 4312110"/>
              <a:gd name="connsiteY330" fmla="*/ 233472 h 1121663"/>
              <a:gd name="connsiteX331" fmla="*/ 3106007 w 4312110"/>
              <a:gd name="connsiteY331" fmla="*/ 311296 h 1121663"/>
              <a:gd name="connsiteX332" fmla="*/ 3108034 w 4312110"/>
              <a:gd name="connsiteY332" fmla="*/ 315620 h 1121663"/>
              <a:gd name="connsiteX333" fmla="*/ 3108034 w 4312110"/>
              <a:gd name="connsiteY333" fmla="*/ 337238 h 1121663"/>
              <a:gd name="connsiteX334" fmla="*/ 3122221 w 4312110"/>
              <a:gd name="connsiteY334" fmla="*/ 337238 h 1121663"/>
              <a:gd name="connsiteX335" fmla="*/ 3122221 w 4312110"/>
              <a:gd name="connsiteY335" fmla="*/ 354532 h 1121663"/>
              <a:gd name="connsiteX336" fmla="*/ 3130329 w 4312110"/>
              <a:gd name="connsiteY336" fmla="*/ 378311 h 1121663"/>
              <a:gd name="connsiteX337" fmla="*/ 3124249 w 4312110"/>
              <a:gd name="connsiteY337" fmla="*/ 382635 h 1121663"/>
              <a:gd name="connsiteX338" fmla="*/ 3112087 w 4312110"/>
              <a:gd name="connsiteY338" fmla="*/ 404253 h 1121663"/>
              <a:gd name="connsiteX339" fmla="*/ 3120194 w 4312110"/>
              <a:gd name="connsiteY339" fmla="*/ 657181 h 1121663"/>
              <a:gd name="connsiteX340" fmla="*/ 3185049 w 4312110"/>
              <a:gd name="connsiteY340" fmla="*/ 657181 h 1121663"/>
              <a:gd name="connsiteX341" fmla="*/ 3185049 w 4312110"/>
              <a:gd name="connsiteY341" fmla="*/ 732843 h 1121663"/>
              <a:gd name="connsiteX342" fmla="*/ 3193155 w 4312110"/>
              <a:gd name="connsiteY342" fmla="*/ 732843 h 1121663"/>
              <a:gd name="connsiteX343" fmla="*/ 3195182 w 4312110"/>
              <a:gd name="connsiteY343" fmla="*/ 726358 h 1121663"/>
              <a:gd name="connsiteX344" fmla="*/ 3201262 w 4312110"/>
              <a:gd name="connsiteY344" fmla="*/ 726358 h 1121663"/>
              <a:gd name="connsiteX345" fmla="*/ 3203290 w 4312110"/>
              <a:gd name="connsiteY345" fmla="*/ 735005 h 1121663"/>
              <a:gd name="connsiteX346" fmla="*/ 3215450 w 4312110"/>
              <a:gd name="connsiteY346" fmla="*/ 735005 h 1121663"/>
              <a:gd name="connsiteX347" fmla="*/ 3215450 w 4312110"/>
              <a:gd name="connsiteY347" fmla="*/ 728519 h 1121663"/>
              <a:gd name="connsiteX348" fmla="*/ 3237742 w 4312110"/>
              <a:gd name="connsiteY348" fmla="*/ 728519 h 1121663"/>
              <a:gd name="connsiteX349" fmla="*/ 3237742 w 4312110"/>
              <a:gd name="connsiteY349" fmla="*/ 735005 h 1121663"/>
              <a:gd name="connsiteX350" fmla="*/ 3258010 w 4312110"/>
              <a:gd name="connsiteY350" fmla="*/ 735005 h 1121663"/>
              <a:gd name="connsiteX351" fmla="*/ 3258010 w 4312110"/>
              <a:gd name="connsiteY351" fmla="*/ 780402 h 1121663"/>
              <a:gd name="connsiteX352" fmla="*/ 3272197 w 4312110"/>
              <a:gd name="connsiteY352" fmla="*/ 780402 h 1121663"/>
              <a:gd name="connsiteX353" fmla="*/ 3272197 w 4312110"/>
              <a:gd name="connsiteY353" fmla="*/ 767431 h 1121663"/>
              <a:gd name="connsiteX354" fmla="*/ 3288410 w 4312110"/>
              <a:gd name="connsiteY354" fmla="*/ 767431 h 1121663"/>
              <a:gd name="connsiteX355" fmla="*/ 3288410 w 4312110"/>
              <a:gd name="connsiteY355" fmla="*/ 588004 h 1121663"/>
              <a:gd name="connsiteX356" fmla="*/ 3294490 w 4312110"/>
              <a:gd name="connsiteY356" fmla="*/ 581518 h 1121663"/>
              <a:gd name="connsiteX357" fmla="*/ 3367451 w 4312110"/>
              <a:gd name="connsiteY357" fmla="*/ 581518 h 1121663"/>
              <a:gd name="connsiteX358" fmla="*/ 3367451 w 4312110"/>
              <a:gd name="connsiteY358" fmla="*/ 590166 h 1121663"/>
              <a:gd name="connsiteX359" fmla="*/ 3377585 w 4312110"/>
              <a:gd name="connsiteY359" fmla="*/ 590166 h 1121663"/>
              <a:gd name="connsiteX360" fmla="*/ 3377585 w 4312110"/>
              <a:gd name="connsiteY360" fmla="*/ 704740 h 1121663"/>
              <a:gd name="connsiteX361" fmla="*/ 3399878 w 4312110"/>
              <a:gd name="connsiteY361" fmla="*/ 704740 h 1121663"/>
              <a:gd name="connsiteX362" fmla="*/ 3399878 w 4312110"/>
              <a:gd name="connsiteY362" fmla="*/ 637725 h 1121663"/>
              <a:gd name="connsiteX363" fmla="*/ 3426226 w 4312110"/>
              <a:gd name="connsiteY363" fmla="*/ 637725 h 1121663"/>
              <a:gd name="connsiteX364" fmla="*/ 3430278 w 4312110"/>
              <a:gd name="connsiteY364" fmla="*/ 633401 h 1121663"/>
              <a:gd name="connsiteX365" fmla="*/ 3438386 w 4312110"/>
              <a:gd name="connsiteY365" fmla="*/ 633401 h 1121663"/>
              <a:gd name="connsiteX366" fmla="*/ 3442438 w 4312110"/>
              <a:gd name="connsiteY366" fmla="*/ 637725 h 1121663"/>
              <a:gd name="connsiteX367" fmla="*/ 3464733 w 4312110"/>
              <a:gd name="connsiteY367" fmla="*/ 637725 h 1121663"/>
              <a:gd name="connsiteX368" fmla="*/ 3464733 w 4312110"/>
              <a:gd name="connsiteY368" fmla="*/ 520989 h 1121663"/>
              <a:gd name="connsiteX369" fmla="*/ 3521479 w 4312110"/>
              <a:gd name="connsiteY369" fmla="*/ 510180 h 1121663"/>
              <a:gd name="connsiteX370" fmla="*/ 3521479 w 4312110"/>
              <a:gd name="connsiteY370" fmla="*/ 511261 h 1121663"/>
              <a:gd name="connsiteX371" fmla="*/ 3521479 w 4312110"/>
              <a:gd name="connsiteY371" fmla="*/ 518827 h 1121663"/>
              <a:gd name="connsiteX372" fmla="*/ 3547826 w 4312110"/>
              <a:gd name="connsiteY372" fmla="*/ 518827 h 1121663"/>
              <a:gd name="connsiteX373" fmla="*/ 3547826 w 4312110"/>
              <a:gd name="connsiteY373" fmla="*/ 773917 h 1121663"/>
              <a:gd name="connsiteX374" fmla="*/ 3570121 w 4312110"/>
              <a:gd name="connsiteY374" fmla="*/ 773917 h 1121663"/>
              <a:gd name="connsiteX375" fmla="*/ 3570121 w 4312110"/>
              <a:gd name="connsiteY375" fmla="*/ 769593 h 1121663"/>
              <a:gd name="connsiteX376" fmla="*/ 3582281 w 4312110"/>
              <a:gd name="connsiteY376" fmla="*/ 769593 h 1121663"/>
              <a:gd name="connsiteX377" fmla="*/ 3582281 w 4312110"/>
              <a:gd name="connsiteY377" fmla="*/ 773917 h 1121663"/>
              <a:gd name="connsiteX378" fmla="*/ 3606601 w 4312110"/>
              <a:gd name="connsiteY378" fmla="*/ 773917 h 1121663"/>
              <a:gd name="connsiteX379" fmla="*/ 3606601 w 4312110"/>
              <a:gd name="connsiteY379" fmla="*/ 760946 h 1121663"/>
              <a:gd name="connsiteX380" fmla="*/ 3634974 w 4312110"/>
              <a:gd name="connsiteY380" fmla="*/ 760946 h 1121663"/>
              <a:gd name="connsiteX381" fmla="*/ 3647134 w 4312110"/>
              <a:gd name="connsiteY381" fmla="*/ 756622 h 1121663"/>
              <a:gd name="connsiteX382" fmla="*/ 3667402 w 4312110"/>
              <a:gd name="connsiteY382" fmla="*/ 760946 h 1121663"/>
              <a:gd name="connsiteX383" fmla="*/ 3667402 w 4312110"/>
              <a:gd name="connsiteY383" fmla="*/ 743652 h 1121663"/>
              <a:gd name="connsiteX384" fmla="*/ 3675509 w 4312110"/>
              <a:gd name="connsiteY384" fmla="*/ 743652 h 1121663"/>
              <a:gd name="connsiteX385" fmla="*/ 3675509 w 4312110"/>
              <a:gd name="connsiteY385" fmla="*/ 730681 h 1121663"/>
              <a:gd name="connsiteX386" fmla="*/ 3732255 w 4312110"/>
              <a:gd name="connsiteY386" fmla="*/ 730681 h 1121663"/>
              <a:gd name="connsiteX387" fmla="*/ 3732255 w 4312110"/>
              <a:gd name="connsiteY387" fmla="*/ 700416 h 1121663"/>
              <a:gd name="connsiteX388" fmla="*/ 3750495 w 4312110"/>
              <a:gd name="connsiteY388" fmla="*/ 700416 h 1121663"/>
              <a:gd name="connsiteX389" fmla="*/ 3750495 w 4312110"/>
              <a:gd name="connsiteY389" fmla="*/ 693931 h 1121663"/>
              <a:gd name="connsiteX390" fmla="*/ 3762655 w 4312110"/>
              <a:gd name="connsiteY390" fmla="*/ 693931 h 1121663"/>
              <a:gd name="connsiteX391" fmla="*/ 3762655 w 4312110"/>
              <a:gd name="connsiteY391" fmla="*/ 700416 h 1121663"/>
              <a:gd name="connsiteX392" fmla="*/ 3778869 w 4312110"/>
              <a:gd name="connsiteY392" fmla="*/ 700416 h 1121663"/>
              <a:gd name="connsiteX393" fmla="*/ 3778869 w 4312110"/>
              <a:gd name="connsiteY393" fmla="*/ 750137 h 1121663"/>
              <a:gd name="connsiteX394" fmla="*/ 3811297 w 4312110"/>
              <a:gd name="connsiteY394" fmla="*/ 750137 h 1121663"/>
              <a:gd name="connsiteX395" fmla="*/ 3811297 w 4312110"/>
              <a:gd name="connsiteY395" fmla="*/ 724196 h 1121663"/>
              <a:gd name="connsiteX396" fmla="*/ 3849803 w 4312110"/>
              <a:gd name="connsiteY396" fmla="*/ 724196 h 1121663"/>
              <a:gd name="connsiteX397" fmla="*/ 3849803 w 4312110"/>
              <a:gd name="connsiteY397" fmla="*/ 693931 h 1121663"/>
              <a:gd name="connsiteX398" fmla="*/ 3898445 w 4312110"/>
              <a:gd name="connsiteY398" fmla="*/ 693931 h 1121663"/>
              <a:gd name="connsiteX399" fmla="*/ 3898445 w 4312110"/>
              <a:gd name="connsiteY399" fmla="*/ 805087 h 1121663"/>
              <a:gd name="connsiteX400" fmla="*/ 3898445 w 4312110"/>
              <a:gd name="connsiteY400" fmla="*/ 818866 h 1121663"/>
              <a:gd name="connsiteX401" fmla="*/ 3964319 w 4312110"/>
              <a:gd name="connsiteY401" fmla="*/ 818866 h 1121663"/>
              <a:gd name="connsiteX402" fmla="*/ 3964319 w 4312110"/>
              <a:gd name="connsiteY402" fmla="*/ 924638 h 1121663"/>
              <a:gd name="connsiteX403" fmla="*/ 3964319 w 4312110"/>
              <a:gd name="connsiteY403" fmla="*/ 947885 h 1121663"/>
              <a:gd name="connsiteX404" fmla="*/ 3979279 w 4312110"/>
              <a:gd name="connsiteY404" fmla="*/ 947885 h 1121663"/>
              <a:gd name="connsiteX405" fmla="*/ 3979279 w 4312110"/>
              <a:gd name="connsiteY405" fmla="*/ 946723 h 1121663"/>
              <a:gd name="connsiteX406" fmla="*/ 3979279 w 4312110"/>
              <a:gd name="connsiteY406" fmla="*/ 938587 h 1121663"/>
              <a:gd name="connsiteX407" fmla="*/ 4023859 w 4312110"/>
              <a:gd name="connsiteY407" fmla="*/ 938587 h 1121663"/>
              <a:gd name="connsiteX408" fmla="*/ 4023859 w 4312110"/>
              <a:gd name="connsiteY408" fmla="*/ 959508 h 1121663"/>
              <a:gd name="connsiteX409" fmla="*/ 4026087 w 4312110"/>
              <a:gd name="connsiteY409" fmla="*/ 960671 h 1121663"/>
              <a:gd name="connsiteX410" fmla="*/ 4041691 w 4312110"/>
              <a:gd name="connsiteY410" fmla="*/ 968807 h 1121663"/>
              <a:gd name="connsiteX411" fmla="*/ 4041691 w 4312110"/>
              <a:gd name="connsiteY411" fmla="*/ 999027 h 1121663"/>
              <a:gd name="connsiteX412" fmla="*/ 4043085 w 4312110"/>
              <a:gd name="connsiteY412" fmla="*/ 999609 h 1121663"/>
              <a:gd name="connsiteX413" fmla="*/ 4052837 w 4312110"/>
              <a:gd name="connsiteY413" fmla="*/ 1003677 h 1121663"/>
              <a:gd name="connsiteX414" fmla="*/ 4052837 w 4312110"/>
              <a:gd name="connsiteY414" fmla="*/ 1002515 h 1121663"/>
              <a:gd name="connsiteX415" fmla="*/ 4052837 w 4312110"/>
              <a:gd name="connsiteY415" fmla="*/ 994378 h 1121663"/>
              <a:gd name="connsiteX416" fmla="*/ 4053951 w 4312110"/>
              <a:gd name="connsiteY416" fmla="*/ 994378 h 1121663"/>
              <a:gd name="connsiteX417" fmla="*/ 4061753 w 4312110"/>
              <a:gd name="connsiteY417" fmla="*/ 994378 h 1121663"/>
              <a:gd name="connsiteX418" fmla="*/ 4061753 w 4312110"/>
              <a:gd name="connsiteY418" fmla="*/ 993506 h 1121663"/>
              <a:gd name="connsiteX419" fmla="*/ 4061753 w 4312110"/>
              <a:gd name="connsiteY419" fmla="*/ 987404 h 1121663"/>
              <a:gd name="connsiteX420" fmla="*/ 4060638 w 4312110"/>
              <a:gd name="connsiteY420" fmla="*/ 987404 h 1121663"/>
              <a:gd name="connsiteX421" fmla="*/ 4052837 w 4312110"/>
              <a:gd name="connsiteY421" fmla="*/ 987404 h 1121663"/>
              <a:gd name="connsiteX422" fmla="*/ 4052837 w 4312110"/>
              <a:gd name="connsiteY422" fmla="*/ 986242 h 1121663"/>
              <a:gd name="connsiteX423" fmla="*/ 4052837 w 4312110"/>
              <a:gd name="connsiteY423" fmla="*/ 978106 h 1121663"/>
              <a:gd name="connsiteX424" fmla="*/ 4053951 w 4312110"/>
              <a:gd name="connsiteY424" fmla="*/ 978106 h 1121663"/>
              <a:gd name="connsiteX425" fmla="*/ 4061753 w 4312110"/>
              <a:gd name="connsiteY425" fmla="*/ 978106 h 1121663"/>
              <a:gd name="connsiteX426" fmla="*/ 4061753 w 4312110"/>
              <a:gd name="connsiteY426" fmla="*/ 976943 h 1121663"/>
              <a:gd name="connsiteX427" fmla="*/ 4061753 w 4312110"/>
              <a:gd name="connsiteY427" fmla="*/ 968807 h 1121663"/>
              <a:gd name="connsiteX428" fmla="*/ 4060638 w 4312110"/>
              <a:gd name="connsiteY428" fmla="*/ 968807 h 1121663"/>
              <a:gd name="connsiteX429" fmla="*/ 4052837 w 4312110"/>
              <a:gd name="connsiteY429" fmla="*/ 968807 h 1121663"/>
              <a:gd name="connsiteX430" fmla="*/ 4052837 w 4312110"/>
              <a:gd name="connsiteY430" fmla="*/ 967645 h 1121663"/>
              <a:gd name="connsiteX431" fmla="*/ 4052837 w 4312110"/>
              <a:gd name="connsiteY431" fmla="*/ 959508 h 1121663"/>
              <a:gd name="connsiteX432" fmla="*/ 4053951 w 4312110"/>
              <a:gd name="connsiteY432" fmla="*/ 959508 h 1121663"/>
              <a:gd name="connsiteX433" fmla="*/ 4061753 w 4312110"/>
              <a:gd name="connsiteY433" fmla="*/ 959508 h 1121663"/>
              <a:gd name="connsiteX434" fmla="*/ 4061753 w 4312110"/>
              <a:gd name="connsiteY434" fmla="*/ 958637 h 1121663"/>
              <a:gd name="connsiteX435" fmla="*/ 4061753 w 4312110"/>
              <a:gd name="connsiteY435" fmla="*/ 952535 h 1121663"/>
              <a:gd name="connsiteX436" fmla="*/ 4060638 w 4312110"/>
              <a:gd name="connsiteY436" fmla="*/ 952535 h 1121663"/>
              <a:gd name="connsiteX437" fmla="*/ 4052837 w 4312110"/>
              <a:gd name="connsiteY437" fmla="*/ 952535 h 1121663"/>
              <a:gd name="connsiteX438" fmla="*/ 4052837 w 4312110"/>
              <a:gd name="connsiteY438" fmla="*/ 951372 h 1121663"/>
              <a:gd name="connsiteX439" fmla="*/ 4052837 w 4312110"/>
              <a:gd name="connsiteY439" fmla="*/ 943236 h 1121663"/>
              <a:gd name="connsiteX440" fmla="*/ 4053951 w 4312110"/>
              <a:gd name="connsiteY440" fmla="*/ 943236 h 1121663"/>
              <a:gd name="connsiteX441" fmla="*/ 4061753 w 4312110"/>
              <a:gd name="connsiteY441" fmla="*/ 943236 h 1121663"/>
              <a:gd name="connsiteX442" fmla="*/ 4061753 w 4312110"/>
              <a:gd name="connsiteY442" fmla="*/ 942074 h 1121663"/>
              <a:gd name="connsiteX443" fmla="*/ 4061753 w 4312110"/>
              <a:gd name="connsiteY443" fmla="*/ 933937 h 1121663"/>
              <a:gd name="connsiteX444" fmla="*/ 4060638 w 4312110"/>
              <a:gd name="connsiteY444" fmla="*/ 933937 h 1121663"/>
              <a:gd name="connsiteX445" fmla="*/ 4052837 w 4312110"/>
              <a:gd name="connsiteY445" fmla="*/ 933937 h 1121663"/>
              <a:gd name="connsiteX446" fmla="*/ 4052837 w 4312110"/>
              <a:gd name="connsiteY446" fmla="*/ 933066 h 1121663"/>
              <a:gd name="connsiteX447" fmla="*/ 4052837 w 4312110"/>
              <a:gd name="connsiteY447" fmla="*/ 926963 h 1121663"/>
              <a:gd name="connsiteX448" fmla="*/ 4053951 w 4312110"/>
              <a:gd name="connsiteY448" fmla="*/ 926963 h 1121663"/>
              <a:gd name="connsiteX449" fmla="*/ 4061753 w 4312110"/>
              <a:gd name="connsiteY449" fmla="*/ 926963 h 1121663"/>
              <a:gd name="connsiteX450" fmla="*/ 4061753 w 4312110"/>
              <a:gd name="connsiteY450" fmla="*/ 925801 h 1121663"/>
              <a:gd name="connsiteX451" fmla="*/ 4061753 w 4312110"/>
              <a:gd name="connsiteY451" fmla="*/ 917665 h 1121663"/>
              <a:gd name="connsiteX452" fmla="*/ 4060638 w 4312110"/>
              <a:gd name="connsiteY452" fmla="*/ 917665 h 1121663"/>
              <a:gd name="connsiteX453" fmla="*/ 4052837 w 4312110"/>
              <a:gd name="connsiteY453" fmla="*/ 917665 h 1121663"/>
              <a:gd name="connsiteX454" fmla="*/ 4052837 w 4312110"/>
              <a:gd name="connsiteY454" fmla="*/ 916503 h 1121663"/>
              <a:gd name="connsiteX455" fmla="*/ 4052837 w 4312110"/>
              <a:gd name="connsiteY455" fmla="*/ 908366 h 1121663"/>
              <a:gd name="connsiteX456" fmla="*/ 4053951 w 4312110"/>
              <a:gd name="connsiteY456" fmla="*/ 908366 h 1121663"/>
              <a:gd name="connsiteX457" fmla="*/ 4061753 w 4312110"/>
              <a:gd name="connsiteY457" fmla="*/ 908366 h 1121663"/>
              <a:gd name="connsiteX458" fmla="*/ 4061753 w 4312110"/>
              <a:gd name="connsiteY458" fmla="*/ 907204 h 1121663"/>
              <a:gd name="connsiteX459" fmla="*/ 4061753 w 4312110"/>
              <a:gd name="connsiteY459" fmla="*/ 899068 h 1121663"/>
              <a:gd name="connsiteX460" fmla="*/ 4060638 w 4312110"/>
              <a:gd name="connsiteY460" fmla="*/ 899068 h 1121663"/>
              <a:gd name="connsiteX461" fmla="*/ 4052837 w 4312110"/>
              <a:gd name="connsiteY461" fmla="*/ 899068 h 1121663"/>
              <a:gd name="connsiteX462" fmla="*/ 4052837 w 4312110"/>
              <a:gd name="connsiteY462" fmla="*/ 898196 h 1121663"/>
              <a:gd name="connsiteX463" fmla="*/ 4052837 w 4312110"/>
              <a:gd name="connsiteY463" fmla="*/ 892094 h 1121663"/>
              <a:gd name="connsiteX464" fmla="*/ 4053951 w 4312110"/>
              <a:gd name="connsiteY464" fmla="*/ 892094 h 1121663"/>
              <a:gd name="connsiteX465" fmla="*/ 4061753 w 4312110"/>
              <a:gd name="connsiteY465" fmla="*/ 892094 h 1121663"/>
              <a:gd name="connsiteX466" fmla="*/ 4061753 w 4312110"/>
              <a:gd name="connsiteY466" fmla="*/ 890931 h 1121663"/>
              <a:gd name="connsiteX467" fmla="*/ 4061753 w 4312110"/>
              <a:gd name="connsiteY467" fmla="*/ 882795 h 1121663"/>
              <a:gd name="connsiteX468" fmla="*/ 4060638 w 4312110"/>
              <a:gd name="connsiteY468" fmla="*/ 882795 h 1121663"/>
              <a:gd name="connsiteX469" fmla="*/ 4052837 w 4312110"/>
              <a:gd name="connsiteY469" fmla="*/ 882795 h 1121663"/>
              <a:gd name="connsiteX470" fmla="*/ 4052837 w 4312110"/>
              <a:gd name="connsiteY470" fmla="*/ 881633 h 1121663"/>
              <a:gd name="connsiteX471" fmla="*/ 4052837 w 4312110"/>
              <a:gd name="connsiteY471" fmla="*/ 873496 h 1121663"/>
              <a:gd name="connsiteX472" fmla="*/ 4053951 w 4312110"/>
              <a:gd name="connsiteY472" fmla="*/ 873496 h 1121663"/>
              <a:gd name="connsiteX473" fmla="*/ 4061753 w 4312110"/>
              <a:gd name="connsiteY473" fmla="*/ 873496 h 1121663"/>
              <a:gd name="connsiteX474" fmla="*/ 4061753 w 4312110"/>
              <a:gd name="connsiteY474" fmla="*/ 872625 h 1121663"/>
              <a:gd name="connsiteX475" fmla="*/ 4061753 w 4312110"/>
              <a:gd name="connsiteY475" fmla="*/ 866523 h 1121663"/>
              <a:gd name="connsiteX476" fmla="*/ 4060638 w 4312110"/>
              <a:gd name="connsiteY476" fmla="*/ 866523 h 1121663"/>
              <a:gd name="connsiteX477" fmla="*/ 4052837 w 4312110"/>
              <a:gd name="connsiteY477" fmla="*/ 866523 h 1121663"/>
              <a:gd name="connsiteX478" fmla="*/ 4052837 w 4312110"/>
              <a:gd name="connsiteY478" fmla="*/ 865360 h 1121663"/>
              <a:gd name="connsiteX479" fmla="*/ 4052837 w 4312110"/>
              <a:gd name="connsiteY479" fmla="*/ 857224 h 1121663"/>
              <a:gd name="connsiteX480" fmla="*/ 4053951 w 4312110"/>
              <a:gd name="connsiteY480" fmla="*/ 857224 h 1121663"/>
              <a:gd name="connsiteX481" fmla="*/ 4061753 w 4312110"/>
              <a:gd name="connsiteY481" fmla="*/ 857224 h 1121663"/>
              <a:gd name="connsiteX482" fmla="*/ 4061753 w 4312110"/>
              <a:gd name="connsiteY482" fmla="*/ 856062 h 1121663"/>
              <a:gd name="connsiteX483" fmla="*/ 4061753 w 4312110"/>
              <a:gd name="connsiteY483" fmla="*/ 847925 h 1121663"/>
              <a:gd name="connsiteX484" fmla="*/ 4060638 w 4312110"/>
              <a:gd name="connsiteY484" fmla="*/ 847925 h 1121663"/>
              <a:gd name="connsiteX485" fmla="*/ 4052837 w 4312110"/>
              <a:gd name="connsiteY485" fmla="*/ 847925 h 1121663"/>
              <a:gd name="connsiteX486" fmla="*/ 4052837 w 4312110"/>
              <a:gd name="connsiteY486" fmla="*/ 846763 h 1121663"/>
              <a:gd name="connsiteX487" fmla="*/ 4052837 w 4312110"/>
              <a:gd name="connsiteY487" fmla="*/ 838627 h 1121663"/>
              <a:gd name="connsiteX488" fmla="*/ 4053951 w 4312110"/>
              <a:gd name="connsiteY488" fmla="*/ 838627 h 1121663"/>
              <a:gd name="connsiteX489" fmla="*/ 4061753 w 4312110"/>
              <a:gd name="connsiteY489" fmla="*/ 838627 h 1121663"/>
              <a:gd name="connsiteX490" fmla="*/ 4061753 w 4312110"/>
              <a:gd name="connsiteY490" fmla="*/ 837755 h 1121663"/>
              <a:gd name="connsiteX491" fmla="*/ 4061753 w 4312110"/>
              <a:gd name="connsiteY491" fmla="*/ 831653 h 1121663"/>
              <a:gd name="connsiteX492" fmla="*/ 4060638 w 4312110"/>
              <a:gd name="connsiteY492" fmla="*/ 831653 h 1121663"/>
              <a:gd name="connsiteX493" fmla="*/ 4052837 w 4312110"/>
              <a:gd name="connsiteY493" fmla="*/ 831653 h 1121663"/>
              <a:gd name="connsiteX494" fmla="*/ 4052837 w 4312110"/>
              <a:gd name="connsiteY494" fmla="*/ 830491 h 1121663"/>
              <a:gd name="connsiteX495" fmla="*/ 4052837 w 4312110"/>
              <a:gd name="connsiteY495" fmla="*/ 822354 h 1121663"/>
              <a:gd name="connsiteX496" fmla="*/ 4053951 w 4312110"/>
              <a:gd name="connsiteY496" fmla="*/ 822354 h 1121663"/>
              <a:gd name="connsiteX497" fmla="*/ 4061753 w 4312110"/>
              <a:gd name="connsiteY497" fmla="*/ 822354 h 1121663"/>
              <a:gd name="connsiteX498" fmla="*/ 4061753 w 4312110"/>
              <a:gd name="connsiteY498" fmla="*/ 821192 h 1121663"/>
              <a:gd name="connsiteX499" fmla="*/ 4061753 w 4312110"/>
              <a:gd name="connsiteY499" fmla="*/ 813056 h 1121663"/>
              <a:gd name="connsiteX500" fmla="*/ 4060638 w 4312110"/>
              <a:gd name="connsiteY500" fmla="*/ 813056 h 1121663"/>
              <a:gd name="connsiteX501" fmla="*/ 4052837 w 4312110"/>
              <a:gd name="connsiteY501" fmla="*/ 813056 h 1121663"/>
              <a:gd name="connsiteX502" fmla="*/ 4052837 w 4312110"/>
              <a:gd name="connsiteY502" fmla="*/ 811893 h 1121663"/>
              <a:gd name="connsiteX503" fmla="*/ 4052837 w 4312110"/>
              <a:gd name="connsiteY503" fmla="*/ 803757 h 1121663"/>
              <a:gd name="connsiteX504" fmla="*/ 4053951 w 4312110"/>
              <a:gd name="connsiteY504" fmla="*/ 803757 h 1121663"/>
              <a:gd name="connsiteX505" fmla="*/ 4061753 w 4312110"/>
              <a:gd name="connsiteY505" fmla="*/ 803757 h 1121663"/>
              <a:gd name="connsiteX506" fmla="*/ 4061753 w 4312110"/>
              <a:gd name="connsiteY506" fmla="*/ 802885 h 1121663"/>
              <a:gd name="connsiteX507" fmla="*/ 4061753 w 4312110"/>
              <a:gd name="connsiteY507" fmla="*/ 796783 h 1121663"/>
              <a:gd name="connsiteX508" fmla="*/ 4060638 w 4312110"/>
              <a:gd name="connsiteY508" fmla="*/ 796783 h 1121663"/>
              <a:gd name="connsiteX509" fmla="*/ 4052837 w 4312110"/>
              <a:gd name="connsiteY509" fmla="*/ 796783 h 1121663"/>
              <a:gd name="connsiteX510" fmla="*/ 4052837 w 4312110"/>
              <a:gd name="connsiteY510" fmla="*/ 795621 h 1121663"/>
              <a:gd name="connsiteX511" fmla="*/ 4052837 w 4312110"/>
              <a:gd name="connsiteY511" fmla="*/ 787484 h 1121663"/>
              <a:gd name="connsiteX512" fmla="*/ 4053951 w 4312110"/>
              <a:gd name="connsiteY512" fmla="*/ 787484 h 1121663"/>
              <a:gd name="connsiteX513" fmla="*/ 4061753 w 4312110"/>
              <a:gd name="connsiteY513" fmla="*/ 787484 h 1121663"/>
              <a:gd name="connsiteX514" fmla="*/ 4060638 w 4312110"/>
              <a:gd name="connsiteY514" fmla="*/ 785741 h 1121663"/>
              <a:gd name="connsiteX515" fmla="*/ 4052837 w 4312110"/>
              <a:gd name="connsiteY515" fmla="*/ 773537 h 1121663"/>
              <a:gd name="connsiteX516" fmla="*/ 4052837 w 4312110"/>
              <a:gd name="connsiteY516" fmla="*/ 736342 h 1121663"/>
              <a:gd name="connsiteX517" fmla="*/ 4202181 w 4312110"/>
              <a:gd name="connsiteY517" fmla="*/ 736342 h 1121663"/>
              <a:gd name="connsiteX518" fmla="*/ 4215554 w 4312110"/>
              <a:gd name="connsiteY518" fmla="*/ 757264 h 1121663"/>
              <a:gd name="connsiteX519" fmla="*/ 4215554 w 4312110"/>
              <a:gd name="connsiteY519" fmla="*/ 803757 h 1121663"/>
              <a:gd name="connsiteX520" fmla="*/ 4214439 w 4312110"/>
              <a:gd name="connsiteY520" fmla="*/ 803757 h 1121663"/>
              <a:gd name="connsiteX521" fmla="*/ 4206638 w 4312110"/>
              <a:gd name="connsiteY521" fmla="*/ 803757 h 1121663"/>
              <a:gd name="connsiteX522" fmla="*/ 4206638 w 4312110"/>
              <a:gd name="connsiteY522" fmla="*/ 804919 h 1121663"/>
              <a:gd name="connsiteX523" fmla="*/ 4206638 w 4312110"/>
              <a:gd name="connsiteY523" fmla="*/ 813056 h 1121663"/>
              <a:gd name="connsiteX524" fmla="*/ 4207753 w 4312110"/>
              <a:gd name="connsiteY524" fmla="*/ 813056 h 1121663"/>
              <a:gd name="connsiteX525" fmla="*/ 4215554 w 4312110"/>
              <a:gd name="connsiteY525" fmla="*/ 813056 h 1121663"/>
              <a:gd name="connsiteX526" fmla="*/ 4215554 w 4312110"/>
              <a:gd name="connsiteY526" fmla="*/ 814218 h 1121663"/>
              <a:gd name="connsiteX527" fmla="*/ 4215554 w 4312110"/>
              <a:gd name="connsiteY527" fmla="*/ 822354 h 1121663"/>
              <a:gd name="connsiteX528" fmla="*/ 4214439 w 4312110"/>
              <a:gd name="connsiteY528" fmla="*/ 822354 h 1121663"/>
              <a:gd name="connsiteX529" fmla="*/ 4206638 w 4312110"/>
              <a:gd name="connsiteY529" fmla="*/ 822354 h 1121663"/>
              <a:gd name="connsiteX530" fmla="*/ 4206638 w 4312110"/>
              <a:gd name="connsiteY530" fmla="*/ 823516 h 1121663"/>
              <a:gd name="connsiteX531" fmla="*/ 4206638 w 4312110"/>
              <a:gd name="connsiteY531" fmla="*/ 831653 h 1121663"/>
              <a:gd name="connsiteX532" fmla="*/ 4207753 w 4312110"/>
              <a:gd name="connsiteY532" fmla="*/ 831653 h 1121663"/>
              <a:gd name="connsiteX533" fmla="*/ 4215554 w 4312110"/>
              <a:gd name="connsiteY533" fmla="*/ 831653 h 1121663"/>
              <a:gd name="connsiteX534" fmla="*/ 4215554 w 4312110"/>
              <a:gd name="connsiteY534" fmla="*/ 832525 h 1121663"/>
              <a:gd name="connsiteX535" fmla="*/ 4215554 w 4312110"/>
              <a:gd name="connsiteY535" fmla="*/ 838627 h 1121663"/>
              <a:gd name="connsiteX536" fmla="*/ 4214439 w 4312110"/>
              <a:gd name="connsiteY536" fmla="*/ 838627 h 1121663"/>
              <a:gd name="connsiteX537" fmla="*/ 4206638 w 4312110"/>
              <a:gd name="connsiteY537" fmla="*/ 838627 h 1121663"/>
              <a:gd name="connsiteX538" fmla="*/ 4206638 w 4312110"/>
              <a:gd name="connsiteY538" fmla="*/ 839789 h 1121663"/>
              <a:gd name="connsiteX539" fmla="*/ 4206638 w 4312110"/>
              <a:gd name="connsiteY539" fmla="*/ 847925 h 1121663"/>
              <a:gd name="connsiteX540" fmla="*/ 4207753 w 4312110"/>
              <a:gd name="connsiteY540" fmla="*/ 847925 h 1121663"/>
              <a:gd name="connsiteX541" fmla="*/ 4215554 w 4312110"/>
              <a:gd name="connsiteY541" fmla="*/ 847925 h 1121663"/>
              <a:gd name="connsiteX542" fmla="*/ 4215554 w 4312110"/>
              <a:gd name="connsiteY542" fmla="*/ 849088 h 1121663"/>
              <a:gd name="connsiteX543" fmla="*/ 4215554 w 4312110"/>
              <a:gd name="connsiteY543" fmla="*/ 857224 h 1121663"/>
              <a:gd name="connsiteX544" fmla="*/ 4214439 w 4312110"/>
              <a:gd name="connsiteY544" fmla="*/ 857224 h 1121663"/>
              <a:gd name="connsiteX545" fmla="*/ 4206638 w 4312110"/>
              <a:gd name="connsiteY545" fmla="*/ 857224 h 1121663"/>
              <a:gd name="connsiteX546" fmla="*/ 4206638 w 4312110"/>
              <a:gd name="connsiteY546" fmla="*/ 858386 h 1121663"/>
              <a:gd name="connsiteX547" fmla="*/ 4206638 w 4312110"/>
              <a:gd name="connsiteY547" fmla="*/ 866523 h 1121663"/>
              <a:gd name="connsiteX548" fmla="*/ 4207753 w 4312110"/>
              <a:gd name="connsiteY548" fmla="*/ 866523 h 1121663"/>
              <a:gd name="connsiteX549" fmla="*/ 4215554 w 4312110"/>
              <a:gd name="connsiteY549" fmla="*/ 866523 h 1121663"/>
              <a:gd name="connsiteX550" fmla="*/ 4215554 w 4312110"/>
              <a:gd name="connsiteY550" fmla="*/ 867394 h 1121663"/>
              <a:gd name="connsiteX551" fmla="*/ 4215554 w 4312110"/>
              <a:gd name="connsiteY551" fmla="*/ 873496 h 1121663"/>
              <a:gd name="connsiteX552" fmla="*/ 4214439 w 4312110"/>
              <a:gd name="connsiteY552" fmla="*/ 873496 h 1121663"/>
              <a:gd name="connsiteX553" fmla="*/ 4206638 w 4312110"/>
              <a:gd name="connsiteY553" fmla="*/ 873496 h 1121663"/>
              <a:gd name="connsiteX554" fmla="*/ 4206638 w 4312110"/>
              <a:gd name="connsiteY554" fmla="*/ 874659 h 1121663"/>
              <a:gd name="connsiteX555" fmla="*/ 4206638 w 4312110"/>
              <a:gd name="connsiteY555" fmla="*/ 882795 h 1121663"/>
              <a:gd name="connsiteX556" fmla="*/ 4207753 w 4312110"/>
              <a:gd name="connsiteY556" fmla="*/ 882795 h 1121663"/>
              <a:gd name="connsiteX557" fmla="*/ 4215554 w 4312110"/>
              <a:gd name="connsiteY557" fmla="*/ 882795 h 1121663"/>
              <a:gd name="connsiteX558" fmla="*/ 4215554 w 4312110"/>
              <a:gd name="connsiteY558" fmla="*/ 883957 h 1121663"/>
              <a:gd name="connsiteX559" fmla="*/ 4215554 w 4312110"/>
              <a:gd name="connsiteY559" fmla="*/ 892094 h 1121663"/>
              <a:gd name="connsiteX560" fmla="*/ 4214439 w 4312110"/>
              <a:gd name="connsiteY560" fmla="*/ 892094 h 1121663"/>
              <a:gd name="connsiteX561" fmla="*/ 4206638 w 4312110"/>
              <a:gd name="connsiteY561" fmla="*/ 892094 h 1121663"/>
              <a:gd name="connsiteX562" fmla="*/ 4206638 w 4312110"/>
              <a:gd name="connsiteY562" fmla="*/ 892965 h 1121663"/>
              <a:gd name="connsiteX563" fmla="*/ 4206638 w 4312110"/>
              <a:gd name="connsiteY563" fmla="*/ 899068 h 1121663"/>
              <a:gd name="connsiteX564" fmla="*/ 4207753 w 4312110"/>
              <a:gd name="connsiteY564" fmla="*/ 899068 h 1121663"/>
              <a:gd name="connsiteX565" fmla="*/ 4215554 w 4312110"/>
              <a:gd name="connsiteY565" fmla="*/ 899068 h 1121663"/>
              <a:gd name="connsiteX566" fmla="*/ 4215554 w 4312110"/>
              <a:gd name="connsiteY566" fmla="*/ 900230 h 1121663"/>
              <a:gd name="connsiteX567" fmla="*/ 4215554 w 4312110"/>
              <a:gd name="connsiteY567" fmla="*/ 908366 h 1121663"/>
              <a:gd name="connsiteX568" fmla="*/ 4214439 w 4312110"/>
              <a:gd name="connsiteY568" fmla="*/ 908366 h 1121663"/>
              <a:gd name="connsiteX569" fmla="*/ 4206638 w 4312110"/>
              <a:gd name="connsiteY569" fmla="*/ 908366 h 1121663"/>
              <a:gd name="connsiteX570" fmla="*/ 4206638 w 4312110"/>
              <a:gd name="connsiteY570" fmla="*/ 909528 h 1121663"/>
              <a:gd name="connsiteX571" fmla="*/ 4206638 w 4312110"/>
              <a:gd name="connsiteY571" fmla="*/ 917665 h 1121663"/>
              <a:gd name="connsiteX572" fmla="*/ 4207753 w 4312110"/>
              <a:gd name="connsiteY572" fmla="*/ 917665 h 1121663"/>
              <a:gd name="connsiteX573" fmla="*/ 4215554 w 4312110"/>
              <a:gd name="connsiteY573" fmla="*/ 917665 h 1121663"/>
              <a:gd name="connsiteX574" fmla="*/ 4215554 w 4312110"/>
              <a:gd name="connsiteY574" fmla="*/ 918827 h 1121663"/>
              <a:gd name="connsiteX575" fmla="*/ 4215554 w 4312110"/>
              <a:gd name="connsiteY575" fmla="*/ 926963 h 1121663"/>
              <a:gd name="connsiteX576" fmla="*/ 4214439 w 4312110"/>
              <a:gd name="connsiteY576" fmla="*/ 926963 h 1121663"/>
              <a:gd name="connsiteX577" fmla="*/ 4206638 w 4312110"/>
              <a:gd name="connsiteY577" fmla="*/ 926963 h 1121663"/>
              <a:gd name="connsiteX578" fmla="*/ 4206638 w 4312110"/>
              <a:gd name="connsiteY578" fmla="*/ 927835 h 1121663"/>
              <a:gd name="connsiteX579" fmla="*/ 4206638 w 4312110"/>
              <a:gd name="connsiteY579" fmla="*/ 933937 h 1121663"/>
              <a:gd name="connsiteX580" fmla="*/ 4207753 w 4312110"/>
              <a:gd name="connsiteY580" fmla="*/ 933937 h 1121663"/>
              <a:gd name="connsiteX581" fmla="*/ 4215554 w 4312110"/>
              <a:gd name="connsiteY581" fmla="*/ 933937 h 1121663"/>
              <a:gd name="connsiteX582" fmla="*/ 4215554 w 4312110"/>
              <a:gd name="connsiteY582" fmla="*/ 935100 h 1121663"/>
              <a:gd name="connsiteX583" fmla="*/ 4215554 w 4312110"/>
              <a:gd name="connsiteY583" fmla="*/ 943236 h 1121663"/>
              <a:gd name="connsiteX584" fmla="*/ 4214439 w 4312110"/>
              <a:gd name="connsiteY584" fmla="*/ 943236 h 1121663"/>
              <a:gd name="connsiteX585" fmla="*/ 4206638 w 4312110"/>
              <a:gd name="connsiteY585" fmla="*/ 943236 h 1121663"/>
              <a:gd name="connsiteX586" fmla="*/ 4206638 w 4312110"/>
              <a:gd name="connsiteY586" fmla="*/ 944398 h 1121663"/>
              <a:gd name="connsiteX587" fmla="*/ 4206638 w 4312110"/>
              <a:gd name="connsiteY587" fmla="*/ 952535 h 1121663"/>
              <a:gd name="connsiteX588" fmla="*/ 4207753 w 4312110"/>
              <a:gd name="connsiteY588" fmla="*/ 952535 h 1121663"/>
              <a:gd name="connsiteX589" fmla="*/ 4215554 w 4312110"/>
              <a:gd name="connsiteY589" fmla="*/ 952535 h 1121663"/>
              <a:gd name="connsiteX590" fmla="*/ 4215554 w 4312110"/>
              <a:gd name="connsiteY590" fmla="*/ 953406 h 1121663"/>
              <a:gd name="connsiteX591" fmla="*/ 4215554 w 4312110"/>
              <a:gd name="connsiteY591" fmla="*/ 959508 h 1121663"/>
              <a:gd name="connsiteX592" fmla="*/ 4214439 w 4312110"/>
              <a:gd name="connsiteY592" fmla="*/ 959508 h 1121663"/>
              <a:gd name="connsiteX593" fmla="*/ 4206638 w 4312110"/>
              <a:gd name="connsiteY593" fmla="*/ 959508 h 1121663"/>
              <a:gd name="connsiteX594" fmla="*/ 4206638 w 4312110"/>
              <a:gd name="connsiteY594" fmla="*/ 960671 h 1121663"/>
              <a:gd name="connsiteX595" fmla="*/ 4206638 w 4312110"/>
              <a:gd name="connsiteY595" fmla="*/ 968807 h 1121663"/>
              <a:gd name="connsiteX596" fmla="*/ 4207753 w 4312110"/>
              <a:gd name="connsiteY596" fmla="*/ 968807 h 1121663"/>
              <a:gd name="connsiteX597" fmla="*/ 4215554 w 4312110"/>
              <a:gd name="connsiteY597" fmla="*/ 968807 h 1121663"/>
              <a:gd name="connsiteX598" fmla="*/ 4215554 w 4312110"/>
              <a:gd name="connsiteY598" fmla="*/ 969969 h 1121663"/>
              <a:gd name="connsiteX599" fmla="*/ 4215554 w 4312110"/>
              <a:gd name="connsiteY599" fmla="*/ 978106 h 1121663"/>
              <a:gd name="connsiteX600" fmla="*/ 4214439 w 4312110"/>
              <a:gd name="connsiteY600" fmla="*/ 978106 h 1121663"/>
              <a:gd name="connsiteX601" fmla="*/ 4206638 w 4312110"/>
              <a:gd name="connsiteY601" fmla="*/ 978106 h 1121663"/>
              <a:gd name="connsiteX602" fmla="*/ 4206638 w 4312110"/>
              <a:gd name="connsiteY602" fmla="*/ 979268 h 1121663"/>
              <a:gd name="connsiteX603" fmla="*/ 4206638 w 4312110"/>
              <a:gd name="connsiteY603" fmla="*/ 987404 h 1121663"/>
              <a:gd name="connsiteX604" fmla="*/ 4207753 w 4312110"/>
              <a:gd name="connsiteY604" fmla="*/ 987404 h 1121663"/>
              <a:gd name="connsiteX605" fmla="*/ 4215554 w 4312110"/>
              <a:gd name="connsiteY605" fmla="*/ 987404 h 1121663"/>
              <a:gd name="connsiteX606" fmla="*/ 4215554 w 4312110"/>
              <a:gd name="connsiteY606" fmla="*/ 988276 h 1121663"/>
              <a:gd name="connsiteX607" fmla="*/ 4215554 w 4312110"/>
              <a:gd name="connsiteY607" fmla="*/ 994378 h 1121663"/>
              <a:gd name="connsiteX608" fmla="*/ 4214439 w 4312110"/>
              <a:gd name="connsiteY608" fmla="*/ 994378 h 1121663"/>
              <a:gd name="connsiteX609" fmla="*/ 4206638 w 4312110"/>
              <a:gd name="connsiteY609" fmla="*/ 994378 h 1121663"/>
              <a:gd name="connsiteX610" fmla="*/ 4206638 w 4312110"/>
              <a:gd name="connsiteY610" fmla="*/ 995540 h 1121663"/>
              <a:gd name="connsiteX611" fmla="*/ 4206638 w 4312110"/>
              <a:gd name="connsiteY611" fmla="*/ 1003677 h 1121663"/>
              <a:gd name="connsiteX612" fmla="*/ 4231157 w 4312110"/>
              <a:gd name="connsiteY612" fmla="*/ 1024599 h 1121663"/>
              <a:gd name="connsiteX613" fmla="*/ 4230043 w 4312110"/>
              <a:gd name="connsiteY613" fmla="*/ 1029248 h 1121663"/>
              <a:gd name="connsiteX614" fmla="*/ 4222241 w 4312110"/>
              <a:gd name="connsiteY614" fmla="*/ 1029248 h 1121663"/>
              <a:gd name="connsiteX615" fmla="*/ 4222241 w 4312110"/>
              <a:gd name="connsiteY615" fmla="*/ 1054819 h 1121663"/>
              <a:gd name="connsiteX616" fmla="*/ 4223357 w 4312110"/>
              <a:gd name="connsiteY616" fmla="*/ 1054819 h 1121663"/>
              <a:gd name="connsiteX617" fmla="*/ 4231157 w 4312110"/>
              <a:gd name="connsiteY617" fmla="*/ 1054819 h 1121663"/>
              <a:gd name="connsiteX618" fmla="*/ 4231157 w 4312110"/>
              <a:gd name="connsiteY618" fmla="*/ 1053366 h 1121663"/>
              <a:gd name="connsiteX619" fmla="*/ 4231157 w 4312110"/>
              <a:gd name="connsiteY619" fmla="*/ 1043196 h 1121663"/>
              <a:gd name="connsiteX620" fmla="*/ 4232271 w 4312110"/>
              <a:gd name="connsiteY620" fmla="*/ 1042615 h 1121663"/>
              <a:gd name="connsiteX621" fmla="*/ 4240073 w 4312110"/>
              <a:gd name="connsiteY621" fmla="*/ 1038547 h 1121663"/>
              <a:gd name="connsiteX622" fmla="*/ 4242023 w 4312110"/>
              <a:gd name="connsiteY622" fmla="*/ 1038547 h 1121663"/>
              <a:gd name="connsiteX623" fmla="*/ 4255677 w 4312110"/>
              <a:gd name="connsiteY623" fmla="*/ 1038547 h 1121663"/>
              <a:gd name="connsiteX624" fmla="*/ 4255677 w 4312110"/>
              <a:gd name="connsiteY624" fmla="*/ 1039709 h 1121663"/>
              <a:gd name="connsiteX625" fmla="*/ 4255677 w 4312110"/>
              <a:gd name="connsiteY625" fmla="*/ 1047845 h 1121663"/>
              <a:gd name="connsiteX626" fmla="*/ 4257349 w 4312110"/>
              <a:gd name="connsiteY626" fmla="*/ 1047845 h 1121663"/>
              <a:gd name="connsiteX627" fmla="*/ 4269051 w 4312110"/>
              <a:gd name="connsiteY627" fmla="*/ 1047845 h 1121663"/>
              <a:gd name="connsiteX628" fmla="*/ 4270165 w 4312110"/>
              <a:gd name="connsiteY628" fmla="*/ 1052494 h 1121663"/>
              <a:gd name="connsiteX629" fmla="*/ 4277967 w 4312110"/>
              <a:gd name="connsiteY629" fmla="*/ 1052494 h 1121663"/>
              <a:gd name="connsiteX630" fmla="*/ 4302486 w 4312110"/>
              <a:gd name="connsiteY630" fmla="*/ 1085039 h 1121663"/>
              <a:gd name="connsiteX631" fmla="*/ 4302486 w 4312110"/>
              <a:gd name="connsiteY631" fmla="*/ 1119909 h 1121663"/>
              <a:gd name="connsiteX632" fmla="*/ 4303599 w 4312110"/>
              <a:gd name="connsiteY632" fmla="*/ 1119909 h 1121663"/>
              <a:gd name="connsiteX633" fmla="*/ 4311402 w 4312110"/>
              <a:gd name="connsiteY633" fmla="*/ 1119909 h 1121663"/>
              <a:gd name="connsiteX634" fmla="*/ 4311402 w 4312110"/>
              <a:gd name="connsiteY634" fmla="*/ 1117875 h 1121663"/>
              <a:gd name="connsiteX635" fmla="*/ 4311402 w 4312110"/>
              <a:gd name="connsiteY635" fmla="*/ 1103637 h 1121663"/>
              <a:gd name="connsiteX636" fmla="*/ 4312110 w 4312110"/>
              <a:gd name="connsiteY636" fmla="*/ 1103637 h 1121663"/>
              <a:gd name="connsiteX637" fmla="*/ 4312110 w 4312110"/>
              <a:gd name="connsiteY637" fmla="*/ 1121663 h 1121663"/>
              <a:gd name="connsiteX638" fmla="*/ 0 w 4312110"/>
              <a:gd name="connsiteY638" fmla="*/ 1121663 h 1121663"/>
              <a:gd name="connsiteX639" fmla="*/ 42052 w 4312110"/>
              <a:gd name="connsiteY639" fmla="*/ 1048827 h 1121663"/>
              <a:gd name="connsiteX640" fmla="*/ 82230 w 4312110"/>
              <a:gd name="connsiteY640" fmla="*/ 1045519 h 1121663"/>
              <a:gd name="connsiteX641" fmla="*/ 82230 w 4312110"/>
              <a:gd name="connsiteY641" fmla="*/ 1012974 h 1121663"/>
              <a:gd name="connsiteX642" fmla="*/ 126810 w 4312110"/>
              <a:gd name="connsiteY642" fmla="*/ 1012974 h 1121663"/>
              <a:gd name="connsiteX643" fmla="*/ 126810 w 4312110"/>
              <a:gd name="connsiteY643" fmla="*/ 994377 h 1121663"/>
              <a:gd name="connsiteX644" fmla="*/ 220429 w 4312110"/>
              <a:gd name="connsiteY644" fmla="*/ 994377 h 1121663"/>
              <a:gd name="connsiteX645" fmla="*/ 220429 w 4312110"/>
              <a:gd name="connsiteY645" fmla="*/ 1006000 h 1121663"/>
              <a:gd name="connsiteX646" fmla="*/ 280612 w 4312110"/>
              <a:gd name="connsiteY646" fmla="*/ 1006000 h 1121663"/>
              <a:gd name="connsiteX647" fmla="*/ 280612 w 4312110"/>
              <a:gd name="connsiteY647" fmla="*/ 1012974 h 1121663"/>
              <a:gd name="connsiteX648" fmla="*/ 298444 w 4312110"/>
              <a:gd name="connsiteY648" fmla="*/ 1012974 h 1121663"/>
              <a:gd name="connsiteX649" fmla="*/ 298444 w 4312110"/>
              <a:gd name="connsiteY649" fmla="*/ 1019948 h 1121663"/>
              <a:gd name="connsiteX650" fmla="*/ 314047 w 4312110"/>
              <a:gd name="connsiteY650" fmla="*/ 1019948 h 1121663"/>
              <a:gd name="connsiteX651" fmla="*/ 314047 w 4312110"/>
              <a:gd name="connsiteY651" fmla="*/ 915339 h 1121663"/>
              <a:gd name="connsiteX652" fmla="*/ 360857 w 4312110"/>
              <a:gd name="connsiteY652" fmla="*/ 901391 h 1121663"/>
              <a:gd name="connsiteX653" fmla="*/ 447788 w 4312110"/>
              <a:gd name="connsiteY653" fmla="*/ 901391 h 1121663"/>
              <a:gd name="connsiteX654" fmla="*/ 447788 w 4312110"/>
              <a:gd name="connsiteY654" fmla="*/ 734017 h 1121663"/>
              <a:gd name="connsiteX655" fmla="*/ 472307 w 4312110"/>
              <a:gd name="connsiteY655" fmla="*/ 722393 h 1121663"/>
              <a:gd name="connsiteX656" fmla="*/ 579300 w 4312110"/>
              <a:gd name="connsiteY656" fmla="*/ 703796 h 1121663"/>
              <a:gd name="connsiteX657" fmla="*/ 617193 w 4312110"/>
              <a:gd name="connsiteY657" fmla="*/ 715419 h 1121663"/>
              <a:gd name="connsiteX658" fmla="*/ 623880 w 4312110"/>
              <a:gd name="connsiteY658" fmla="*/ 722393 h 1121663"/>
              <a:gd name="connsiteX659" fmla="*/ 623880 w 4312110"/>
              <a:gd name="connsiteY659" fmla="*/ 1033896 h 1121663"/>
              <a:gd name="connsiteX660" fmla="*/ 639483 w 4312110"/>
              <a:gd name="connsiteY660" fmla="*/ 1033896 h 1121663"/>
              <a:gd name="connsiteX661" fmla="*/ 639483 w 4312110"/>
              <a:gd name="connsiteY661" fmla="*/ 908365 h 1121663"/>
              <a:gd name="connsiteX662" fmla="*/ 652857 w 4312110"/>
              <a:gd name="connsiteY662" fmla="*/ 908365 h 1121663"/>
              <a:gd name="connsiteX663" fmla="*/ 652857 w 4312110"/>
              <a:gd name="connsiteY663" fmla="*/ 896742 h 1121663"/>
              <a:gd name="connsiteX664" fmla="*/ 666231 w 4312110"/>
              <a:gd name="connsiteY664" fmla="*/ 889768 h 1121663"/>
              <a:gd name="connsiteX665" fmla="*/ 677376 w 4312110"/>
              <a:gd name="connsiteY665" fmla="*/ 889768 h 1121663"/>
              <a:gd name="connsiteX666" fmla="*/ 677376 w 4312110"/>
              <a:gd name="connsiteY666" fmla="*/ 878145 h 1121663"/>
              <a:gd name="connsiteX667" fmla="*/ 686292 w 4312110"/>
              <a:gd name="connsiteY667" fmla="*/ 871171 h 1121663"/>
              <a:gd name="connsiteX668" fmla="*/ 708583 w 4312110"/>
              <a:gd name="connsiteY668" fmla="*/ 871171 h 1121663"/>
              <a:gd name="connsiteX669" fmla="*/ 708583 w 4312110"/>
              <a:gd name="connsiteY669" fmla="*/ 908365 h 1121663"/>
              <a:gd name="connsiteX670" fmla="*/ 755392 w 4312110"/>
              <a:gd name="connsiteY670" fmla="*/ 908365 h 1121663"/>
              <a:gd name="connsiteX671" fmla="*/ 755392 w 4312110"/>
              <a:gd name="connsiteY671" fmla="*/ 1038546 h 1121663"/>
              <a:gd name="connsiteX672" fmla="*/ 773224 w 4312110"/>
              <a:gd name="connsiteY672" fmla="*/ 1038546 h 1121663"/>
              <a:gd name="connsiteX673" fmla="*/ 791056 w 4312110"/>
              <a:gd name="connsiteY673" fmla="*/ 1031572 h 1121663"/>
              <a:gd name="connsiteX674" fmla="*/ 791056 w 4312110"/>
              <a:gd name="connsiteY674" fmla="*/ 1022273 h 1121663"/>
              <a:gd name="connsiteX675" fmla="*/ 784369 w 4312110"/>
              <a:gd name="connsiteY675" fmla="*/ 1019948 h 1121663"/>
              <a:gd name="connsiteX676" fmla="*/ 784369 w 4312110"/>
              <a:gd name="connsiteY676" fmla="*/ 1012974 h 1121663"/>
              <a:gd name="connsiteX677" fmla="*/ 791056 w 4312110"/>
              <a:gd name="connsiteY677" fmla="*/ 1008325 h 1121663"/>
              <a:gd name="connsiteX678" fmla="*/ 791056 w 4312110"/>
              <a:gd name="connsiteY678" fmla="*/ 957183 h 1121663"/>
              <a:gd name="connsiteX679" fmla="*/ 784369 w 4312110"/>
              <a:gd name="connsiteY679" fmla="*/ 954858 h 1121663"/>
              <a:gd name="connsiteX680" fmla="*/ 784369 w 4312110"/>
              <a:gd name="connsiteY680" fmla="*/ 947884 h 1121663"/>
              <a:gd name="connsiteX681" fmla="*/ 791056 w 4312110"/>
              <a:gd name="connsiteY681" fmla="*/ 943235 h 1121663"/>
              <a:gd name="connsiteX682" fmla="*/ 795514 w 4312110"/>
              <a:gd name="connsiteY682" fmla="*/ 938586 h 1121663"/>
              <a:gd name="connsiteX683" fmla="*/ 795514 w 4312110"/>
              <a:gd name="connsiteY683" fmla="*/ 929287 h 1121663"/>
              <a:gd name="connsiteX684" fmla="*/ 791056 w 4312110"/>
              <a:gd name="connsiteY684" fmla="*/ 929287 h 1121663"/>
              <a:gd name="connsiteX685" fmla="*/ 791056 w 4312110"/>
              <a:gd name="connsiteY685" fmla="*/ 922313 h 1121663"/>
              <a:gd name="connsiteX686" fmla="*/ 797743 w 4312110"/>
              <a:gd name="connsiteY686" fmla="*/ 917664 h 1121663"/>
              <a:gd name="connsiteX687" fmla="*/ 833407 w 4312110"/>
              <a:gd name="connsiteY687" fmla="*/ 852574 h 1121663"/>
              <a:gd name="connsiteX688" fmla="*/ 828949 w 4312110"/>
              <a:gd name="connsiteY688" fmla="*/ 850249 h 1121663"/>
              <a:gd name="connsiteX689" fmla="*/ 828949 w 4312110"/>
              <a:gd name="connsiteY689" fmla="*/ 843275 h 1121663"/>
              <a:gd name="connsiteX690" fmla="*/ 835636 w 4312110"/>
              <a:gd name="connsiteY690" fmla="*/ 840950 h 1121663"/>
              <a:gd name="connsiteX691" fmla="*/ 835636 w 4312110"/>
              <a:gd name="connsiteY691" fmla="*/ 831652 h 1121663"/>
              <a:gd name="connsiteX692" fmla="*/ 840094 w 4312110"/>
              <a:gd name="connsiteY692" fmla="*/ 831652 h 1121663"/>
              <a:gd name="connsiteX693" fmla="*/ 840094 w 4312110"/>
              <a:gd name="connsiteY693" fmla="*/ 810730 h 1121663"/>
              <a:gd name="connsiteX694" fmla="*/ 835636 w 4312110"/>
              <a:gd name="connsiteY694" fmla="*/ 810730 h 1121663"/>
              <a:gd name="connsiteX695" fmla="*/ 835636 w 4312110"/>
              <a:gd name="connsiteY695" fmla="*/ 806081 h 1121663"/>
              <a:gd name="connsiteX696" fmla="*/ 840094 w 4312110"/>
              <a:gd name="connsiteY696" fmla="*/ 803756 h 1121663"/>
              <a:gd name="connsiteX697" fmla="*/ 851239 w 4312110"/>
              <a:gd name="connsiteY697" fmla="*/ 787483 h 1121663"/>
              <a:gd name="connsiteX698" fmla="*/ 853467 w 4312110"/>
              <a:gd name="connsiteY698" fmla="*/ 778185 h 1121663"/>
              <a:gd name="connsiteX699" fmla="*/ 853467 w 4312110"/>
              <a:gd name="connsiteY699" fmla="*/ 752614 h 1121663"/>
              <a:gd name="connsiteX700" fmla="*/ 853747 w 4312110"/>
              <a:gd name="connsiteY700" fmla="*/ 751742 h 1121663"/>
              <a:gd name="connsiteX701" fmla="*/ 855697 w 4312110"/>
              <a:gd name="connsiteY701" fmla="*/ 745640 h 1121663"/>
              <a:gd name="connsiteX702" fmla="*/ 855975 w 4312110"/>
              <a:gd name="connsiteY702" fmla="*/ 746512 h 1121663"/>
              <a:gd name="connsiteX703" fmla="*/ 857926 w 4312110"/>
              <a:gd name="connsiteY703" fmla="*/ 752614 h 1121663"/>
              <a:gd name="connsiteX704" fmla="*/ 860155 w 4312110"/>
              <a:gd name="connsiteY704" fmla="*/ 778185 h 1121663"/>
              <a:gd name="connsiteX705" fmla="*/ 860155 w 4312110"/>
              <a:gd name="connsiteY705" fmla="*/ 785159 h 1121663"/>
              <a:gd name="connsiteX706" fmla="*/ 871301 w 4312110"/>
              <a:gd name="connsiteY706" fmla="*/ 803756 h 1121663"/>
              <a:gd name="connsiteX707" fmla="*/ 875759 w 4312110"/>
              <a:gd name="connsiteY707" fmla="*/ 806081 h 1121663"/>
              <a:gd name="connsiteX708" fmla="*/ 875759 w 4312110"/>
              <a:gd name="connsiteY708" fmla="*/ 810730 h 1121663"/>
              <a:gd name="connsiteX709" fmla="*/ 873530 w 4312110"/>
              <a:gd name="connsiteY709" fmla="*/ 831652 h 1121663"/>
              <a:gd name="connsiteX710" fmla="*/ 877987 w 4312110"/>
              <a:gd name="connsiteY710" fmla="*/ 840950 h 1121663"/>
              <a:gd name="connsiteX711" fmla="*/ 882446 w 4312110"/>
              <a:gd name="connsiteY711" fmla="*/ 843275 h 1121663"/>
              <a:gd name="connsiteX712" fmla="*/ 882446 w 4312110"/>
              <a:gd name="connsiteY712" fmla="*/ 850249 h 1121663"/>
              <a:gd name="connsiteX713" fmla="*/ 877987 w 4312110"/>
              <a:gd name="connsiteY713" fmla="*/ 852574 h 1121663"/>
              <a:gd name="connsiteX714" fmla="*/ 904179 w 4312110"/>
              <a:gd name="connsiteY714" fmla="*/ 879889 h 1121663"/>
              <a:gd name="connsiteX715" fmla="*/ 913069 w 4312110"/>
              <a:gd name="connsiteY715" fmla="*/ 915339 h 1121663"/>
              <a:gd name="connsiteX716" fmla="*/ 944858 w 4312110"/>
              <a:gd name="connsiteY716" fmla="*/ 915339 h 1121663"/>
              <a:gd name="connsiteX717" fmla="*/ 944858 w 4312110"/>
              <a:gd name="connsiteY717" fmla="*/ 886329 h 1121663"/>
              <a:gd name="connsiteX718" fmla="*/ 939474 w 4312110"/>
              <a:gd name="connsiteY718" fmla="*/ 886329 h 1121663"/>
              <a:gd name="connsiteX719" fmla="*/ 939474 w 4312110"/>
              <a:gd name="connsiteY719" fmla="*/ 724196 h 1121663"/>
              <a:gd name="connsiteX720" fmla="*/ 959741 w 4312110"/>
              <a:gd name="connsiteY720" fmla="*/ 724196 h 1121663"/>
              <a:gd name="connsiteX721" fmla="*/ 960248 w 4312110"/>
              <a:gd name="connsiteY721" fmla="*/ 723115 h 1121663"/>
              <a:gd name="connsiteX722" fmla="*/ 963794 w 4312110"/>
              <a:gd name="connsiteY722" fmla="*/ 715549 h 1121663"/>
              <a:gd name="connsiteX723" fmla="*/ 965568 w 4312110"/>
              <a:gd name="connsiteY723" fmla="*/ 715819 h 1121663"/>
              <a:gd name="connsiteX724" fmla="*/ 977981 w 4312110"/>
              <a:gd name="connsiteY724" fmla="*/ 717710 h 1121663"/>
              <a:gd name="connsiteX725" fmla="*/ 978488 w 4312110"/>
              <a:gd name="connsiteY725" fmla="*/ 719062 h 1121663"/>
              <a:gd name="connsiteX726" fmla="*/ 982034 w 4312110"/>
              <a:gd name="connsiteY726" fmla="*/ 728519 h 1121663"/>
              <a:gd name="connsiteX727" fmla="*/ 1008381 w 4312110"/>
              <a:gd name="connsiteY727" fmla="*/ 730681 h 1121663"/>
              <a:gd name="connsiteX728" fmla="*/ 1008381 w 4312110"/>
              <a:gd name="connsiteY728" fmla="*/ 607460 h 1121663"/>
              <a:gd name="connsiteX729" fmla="*/ 1010408 w 4312110"/>
              <a:gd name="connsiteY729" fmla="*/ 607460 h 1121663"/>
              <a:gd name="connsiteX730" fmla="*/ 1024595 w 4312110"/>
              <a:gd name="connsiteY730" fmla="*/ 607460 h 1121663"/>
              <a:gd name="connsiteX731" fmla="*/ 1024595 w 4312110"/>
              <a:gd name="connsiteY731" fmla="*/ 471268 h 1121663"/>
              <a:gd name="connsiteX732" fmla="*/ 1026368 w 4312110"/>
              <a:gd name="connsiteY732" fmla="*/ 471268 h 1121663"/>
              <a:gd name="connsiteX733" fmla="*/ 1038782 w 4312110"/>
              <a:gd name="connsiteY733" fmla="*/ 471268 h 1121663"/>
              <a:gd name="connsiteX734" fmla="*/ 1038782 w 4312110"/>
              <a:gd name="connsiteY734" fmla="*/ 356694 h 1121663"/>
              <a:gd name="connsiteX735" fmla="*/ 1042835 w 4312110"/>
              <a:gd name="connsiteY735" fmla="*/ 328590 h 1121663"/>
              <a:gd name="connsiteX736" fmla="*/ 1044862 w 4312110"/>
              <a:gd name="connsiteY736" fmla="*/ 328590 h 1121663"/>
              <a:gd name="connsiteX737" fmla="*/ 1059049 w 4312110"/>
              <a:gd name="connsiteY737" fmla="*/ 328590 h 1121663"/>
              <a:gd name="connsiteX738" fmla="*/ 1095529 w 4312110"/>
              <a:gd name="connsiteY738" fmla="*/ 246443 h 1121663"/>
              <a:gd name="connsiteX739" fmla="*/ 1099583 w 4312110"/>
              <a:gd name="connsiteY739" fmla="*/ 0 h 1121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</a:cxnLst>
            <a:rect l="l" t="t" r="r" b="b"/>
            <a:pathLst>
              <a:path w="4312110" h="1121663">
                <a:moveTo>
                  <a:pt x="1099583" y="0"/>
                </a:moveTo>
                <a:cubicBezTo>
                  <a:pt x="1099583" y="18"/>
                  <a:pt x="1099599" y="2040"/>
                  <a:pt x="1101609" y="246443"/>
                </a:cubicBezTo>
                <a:cubicBezTo>
                  <a:pt x="1101621" y="246467"/>
                  <a:pt x="1102266" y="247808"/>
                  <a:pt x="1140116" y="326429"/>
                </a:cubicBezTo>
                <a:cubicBezTo>
                  <a:pt x="1140124" y="326429"/>
                  <a:pt x="1140235" y="326429"/>
                  <a:pt x="1142143" y="326429"/>
                </a:cubicBezTo>
                <a:lnTo>
                  <a:pt x="1156330" y="326429"/>
                </a:lnTo>
                <a:cubicBezTo>
                  <a:pt x="1156330" y="326443"/>
                  <a:pt x="1156330" y="327005"/>
                  <a:pt x="1156330" y="350208"/>
                </a:cubicBezTo>
                <a:cubicBezTo>
                  <a:pt x="1156332" y="350214"/>
                  <a:pt x="1156370" y="350272"/>
                  <a:pt x="1156837" y="351019"/>
                </a:cubicBezTo>
                <a:lnTo>
                  <a:pt x="1160383" y="356694"/>
                </a:lnTo>
                <a:cubicBezTo>
                  <a:pt x="1160383" y="356714"/>
                  <a:pt x="1160383" y="358229"/>
                  <a:pt x="1160383" y="471268"/>
                </a:cubicBezTo>
                <a:cubicBezTo>
                  <a:pt x="1160392" y="471268"/>
                  <a:pt x="1160532" y="471268"/>
                  <a:pt x="1162663" y="471268"/>
                </a:cubicBezTo>
                <a:lnTo>
                  <a:pt x="1178624" y="471268"/>
                </a:lnTo>
                <a:cubicBezTo>
                  <a:pt x="1178624" y="471288"/>
                  <a:pt x="1178624" y="472923"/>
                  <a:pt x="1178624" y="611783"/>
                </a:cubicBezTo>
                <a:cubicBezTo>
                  <a:pt x="1178634" y="611782"/>
                  <a:pt x="1178746" y="611761"/>
                  <a:pt x="1180144" y="611513"/>
                </a:cubicBezTo>
                <a:lnTo>
                  <a:pt x="1190784" y="609622"/>
                </a:lnTo>
                <a:cubicBezTo>
                  <a:pt x="1190784" y="609644"/>
                  <a:pt x="1190754" y="610978"/>
                  <a:pt x="1188757" y="698254"/>
                </a:cubicBezTo>
                <a:cubicBezTo>
                  <a:pt x="1188767" y="698256"/>
                  <a:pt x="1188878" y="698276"/>
                  <a:pt x="1190277" y="698525"/>
                </a:cubicBezTo>
                <a:lnTo>
                  <a:pt x="1200917" y="700416"/>
                </a:lnTo>
                <a:cubicBezTo>
                  <a:pt x="1200919" y="700423"/>
                  <a:pt x="1200939" y="700487"/>
                  <a:pt x="1201170" y="701227"/>
                </a:cubicBezTo>
                <a:lnTo>
                  <a:pt x="1202944" y="706902"/>
                </a:lnTo>
                <a:cubicBezTo>
                  <a:pt x="1202946" y="706893"/>
                  <a:pt x="1202991" y="706750"/>
                  <a:pt x="1203704" y="704470"/>
                </a:cubicBezTo>
                <a:lnTo>
                  <a:pt x="1209024" y="687446"/>
                </a:lnTo>
                <a:cubicBezTo>
                  <a:pt x="1209031" y="687446"/>
                  <a:pt x="1209131" y="687446"/>
                  <a:pt x="1210797" y="687446"/>
                </a:cubicBezTo>
                <a:lnTo>
                  <a:pt x="1223211" y="687446"/>
                </a:lnTo>
                <a:cubicBezTo>
                  <a:pt x="1223211" y="687463"/>
                  <a:pt x="1223211" y="688156"/>
                  <a:pt x="1223211" y="719872"/>
                </a:cubicBezTo>
                <a:cubicBezTo>
                  <a:pt x="1223217" y="719877"/>
                  <a:pt x="1223294" y="719917"/>
                  <a:pt x="1224224" y="720413"/>
                </a:cubicBezTo>
                <a:lnTo>
                  <a:pt x="1231318" y="724196"/>
                </a:lnTo>
                <a:cubicBezTo>
                  <a:pt x="1231318" y="724205"/>
                  <a:pt x="1231318" y="724306"/>
                  <a:pt x="1231318" y="725547"/>
                </a:cubicBezTo>
                <a:lnTo>
                  <a:pt x="1231318" y="735005"/>
                </a:lnTo>
                <a:cubicBezTo>
                  <a:pt x="1231338" y="735005"/>
                  <a:pt x="1232246" y="735005"/>
                  <a:pt x="1275905" y="735005"/>
                </a:cubicBezTo>
                <a:cubicBezTo>
                  <a:pt x="1275905" y="735013"/>
                  <a:pt x="1275905" y="735096"/>
                  <a:pt x="1275905" y="736086"/>
                </a:cubicBezTo>
                <a:lnTo>
                  <a:pt x="1275905" y="743652"/>
                </a:lnTo>
                <a:cubicBezTo>
                  <a:pt x="1275914" y="743652"/>
                  <a:pt x="1276035" y="743652"/>
                  <a:pt x="1277931" y="743652"/>
                </a:cubicBezTo>
                <a:lnTo>
                  <a:pt x="1292118" y="743652"/>
                </a:lnTo>
                <a:cubicBezTo>
                  <a:pt x="1292118" y="743634"/>
                  <a:pt x="1292118" y="742905"/>
                  <a:pt x="1292118" y="713387"/>
                </a:cubicBezTo>
                <a:cubicBezTo>
                  <a:pt x="1292139" y="713387"/>
                  <a:pt x="1293069" y="713387"/>
                  <a:pt x="1336705" y="713387"/>
                </a:cubicBezTo>
                <a:cubicBezTo>
                  <a:pt x="1336705" y="713379"/>
                  <a:pt x="1336705" y="713282"/>
                  <a:pt x="1336705" y="712036"/>
                </a:cubicBezTo>
                <a:lnTo>
                  <a:pt x="1336705" y="702578"/>
                </a:lnTo>
                <a:cubicBezTo>
                  <a:pt x="1336711" y="702578"/>
                  <a:pt x="1336785" y="702578"/>
                  <a:pt x="1337719" y="702578"/>
                </a:cubicBezTo>
                <a:lnTo>
                  <a:pt x="1344812" y="702578"/>
                </a:lnTo>
                <a:cubicBezTo>
                  <a:pt x="1344812" y="702571"/>
                  <a:pt x="1344812" y="702458"/>
                  <a:pt x="1344812" y="700687"/>
                </a:cubicBezTo>
                <a:lnTo>
                  <a:pt x="1344812" y="687446"/>
                </a:lnTo>
                <a:cubicBezTo>
                  <a:pt x="1344821" y="687446"/>
                  <a:pt x="1344893" y="687446"/>
                  <a:pt x="1345572" y="687446"/>
                </a:cubicBezTo>
                <a:lnTo>
                  <a:pt x="1350892" y="687446"/>
                </a:lnTo>
                <a:cubicBezTo>
                  <a:pt x="1350892" y="687439"/>
                  <a:pt x="1350892" y="687354"/>
                  <a:pt x="1350892" y="686365"/>
                </a:cubicBezTo>
                <a:lnTo>
                  <a:pt x="1350892" y="678798"/>
                </a:lnTo>
                <a:cubicBezTo>
                  <a:pt x="1350900" y="678798"/>
                  <a:pt x="1351024" y="678798"/>
                  <a:pt x="1352919" y="678798"/>
                </a:cubicBezTo>
                <a:lnTo>
                  <a:pt x="1367106" y="678798"/>
                </a:lnTo>
                <a:cubicBezTo>
                  <a:pt x="1367106" y="678805"/>
                  <a:pt x="1367106" y="678882"/>
                  <a:pt x="1367106" y="679879"/>
                </a:cubicBezTo>
                <a:lnTo>
                  <a:pt x="1367106" y="687446"/>
                </a:lnTo>
                <a:cubicBezTo>
                  <a:pt x="1367117" y="687446"/>
                  <a:pt x="1367618" y="687446"/>
                  <a:pt x="1389399" y="687446"/>
                </a:cubicBezTo>
                <a:cubicBezTo>
                  <a:pt x="1389399" y="687438"/>
                  <a:pt x="1389399" y="687324"/>
                  <a:pt x="1389399" y="685554"/>
                </a:cubicBezTo>
                <a:lnTo>
                  <a:pt x="1389399" y="672313"/>
                </a:lnTo>
                <a:cubicBezTo>
                  <a:pt x="1389405" y="672313"/>
                  <a:pt x="1389502" y="672313"/>
                  <a:pt x="1391173" y="672313"/>
                </a:cubicBezTo>
                <a:lnTo>
                  <a:pt x="1403586" y="672313"/>
                </a:lnTo>
                <a:cubicBezTo>
                  <a:pt x="1403586" y="672325"/>
                  <a:pt x="1403586" y="672839"/>
                  <a:pt x="1403586" y="696093"/>
                </a:cubicBezTo>
                <a:cubicBezTo>
                  <a:pt x="1403593" y="696093"/>
                  <a:pt x="1403673" y="696093"/>
                  <a:pt x="1404600" y="696093"/>
                </a:cubicBezTo>
                <a:lnTo>
                  <a:pt x="1411693" y="696093"/>
                </a:lnTo>
                <a:cubicBezTo>
                  <a:pt x="1411693" y="696087"/>
                  <a:pt x="1411693" y="696006"/>
                  <a:pt x="1411693" y="695012"/>
                </a:cubicBezTo>
                <a:lnTo>
                  <a:pt x="1411693" y="687446"/>
                </a:lnTo>
                <a:cubicBezTo>
                  <a:pt x="1411702" y="687446"/>
                  <a:pt x="1411820" y="687446"/>
                  <a:pt x="1413466" y="687446"/>
                </a:cubicBezTo>
                <a:lnTo>
                  <a:pt x="1425880" y="687446"/>
                </a:lnTo>
                <a:cubicBezTo>
                  <a:pt x="1425880" y="687459"/>
                  <a:pt x="1425880" y="688018"/>
                  <a:pt x="1425880" y="713387"/>
                </a:cubicBezTo>
                <a:cubicBezTo>
                  <a:pt x="1425888" y="713387"/>
                  <a:pt x="1426006" y="713387"/>
                  <a:pt x="1427907" y="713387"/>
                </a:cubicBezTo>
                <a:lnTo>
                  <a:pt x="1442093" y="713387"/>
                </a:lnTo>
                <a:cubicBezTo>
                  <a:pt x="1442093" y="713398"/>
                  <a:pt x="1442093" y="713513"/>
                  <a:pt x="1442093" y="715008"/>
                </a:cubicBezTo>
                <a:lnTo>
                  <a:pt x="1442093" y="726358"/>
                </a:lnTo>
                <a:cubicBezTo>
                  <a:pt x="1442101" y="726358"/>
                  <a:pt x="1442172" y="726358"/>
                  <a:pt x="1442853" y="726358"/>
                </a:cubicBezTo>
                <a:lnTo>
                  <a:pt x="1448174" y="726358"/>
                </a:lnTo>
                <a:cubicBezTo>
                  <a:pt x="1448174" y="726350"/>
                  <a:pt x="1448174" y="726274"/>
                  <a:pt x="1448174" y="725547"/>
                </a:cubicBezTo>
                <a:lnTo>
                  <a:pt x="1448174" y="719872"/>
                </a:lnTo>
                <a:cubicBezTo>
                  <a:pt x="1448191" y="719872"/>
                  <a:pt x="1448910" y="719872"/>
                  <a:pt x="1478574" y="719872"/>
                </a:cubicBezTo>
                <a:cubicBezTo>
                  <a:pt x="1478574" y="719886"/>
                  <a:pt x="1478574" y="720449"/>
                  <a:pt x="1478574" y="743652"/>
                </a:cubicBezTo>
                <a:cubicBezTo>
                  <a:pt x="1478581" y="743652"/>
                  <a:pt x="1478660" y="743652"/>
                  <a:pt x="1479587" y="743652"/>
                </a:cubicBezTo>
                <a:lnTo>
                  <a:pt x="1486681" y="743652"/>
                </a:lnTo>
                <a:cubicBezTo>
                  <a:pt x="1486681" y="743659"/>
                  <a:pt x="1486681" y="743732"/>
                  <a:pt x="1486681" y="744733"/>
                </a:cubicBezTo>
                <a:lnTo>
                  <a:pt x="1486681" y="752299"/>
                </a:lnTo>
                <a:cubicBezTo>
                  <a:pt x="1486690" y="752299"/>
                  <a:pt x="1486763" y="752299"/>
                  <a:pt x="1487441" y="752299"/>
                </a:cubicBezTo>
                <a:lnTo>
                  <a:pt x="1492761" y="752299"/>
                </a:lnTo>
                <a:cubicBezTo>
                  <a:pt x="1492761" y="752292"/>
                  <a:pt x="1492761" y="752172"/>
                  <a:pt x="1492761" y="750137"/>
                </a:cubicBezTo>
                <a:lnTo>
                  <a:pt x="1492761" y="735005"/>
                </a:lnTo>
                <a:cubicBezTo>
                  <a:pt x="1492768" y="735005"/>
                  <a:pt x="1492846" y="735005"/>
                  <a:pt x="1493774" y="735005"/>
                </a:cubicBezTo>
                <a:lnTo>
                  <a:pt x="1500868" y="735005"/>
                </a:lnTo>
                <a:cubicBezTo>
                  <a:pt x="1500868" y="735013"/>
                  <a:pt x="1500868" y="735096"/>
                  <a:pt x="1500868" y="736086"/>
                </a:cubicBezTo>
                <a:lnTo>
                  <a:pt x="1500868" y="743652"/>
                </a:lnTo>
                <a:lnTo>
                  <a:pt x="1506188" y="741659"/>
                </a:lnTo>
                <a:cubicBezTo>
                  <a:pt x="1506948" y="741287"/>
                  <a:pt x="1506948" y="741085"/>
                  <a:pt x="1506948" y="740679"/>
                </a:cubicBezTo>
                <a:lnTo>
                  <a:pt x="1506948" y="735005"/>
                </a:lnTo>
                <a:cubicBezTo>
                  <a:pt x="1506965" y="735005"/>
                  <a:pt x="1507766" y="735005"/>
                  <a:pt x="1545455" y="735005"/>
                </a:cubicBezTo>
                <a:cubicBezTo>
                  <a:pt x="1545455" y="735019"/>
                  <a:pt x="1545455" y="735566"/>
                  <a:pt x="1545455" y="758784"/>
                </a:cubicBezTo>
                <a:cubicBezTo>
                  <a:pt x="1545463" y="758784"/>
                  <a:pt x="1545581" y="758784"/>
                  <a:pt x="1547481" y="758784"/>
                </a:cubicBezTo>
                <a:lnTo>
                  <a:pt x="1561668" y="758784"/>
                </a:lnTo>
                <a:cubicBezTo>
                  <a:pt x="1561668" y="758792"/>
                  <a:pt x="1561668" y="758874"/>
                  <a:pt x="1561668" y="759865"/>
                </a:cubicBezTo>
                <a:lnTo>
                  <a:pt x="1561668" y="767431"/>
                </a:lnTo>
                <a:cubicBezTo>
                  <a:pt x="1561677" y="767431"/>
                  <a:pt x="1561800" y="767431"/>
                  <a:pt x="1563442" y="767431"/>
                </a:cubicBezTo>
                <a:lnTo>
                  <a:pt x="1575855" y="767431"/>
                </a:lnTo>
                <a:cubicBezTo>
                  <a:pt x="1575855" y="767419"/>
                  <a:pt x="1575855" y="766908"/>
                  <a:pt x="1575855" y="743652"/>
                </a:cubicBezTo>
                <a:cubicBezTo>
                  <a:pt x="1575862" y="743652"/>
                  <a:pt x="1575940" y="743652"/>
                  <a:pt x="1576868" y="743652"/>
                </a:cubicBezTo>
                <a:lnTo>
                  <a:pt x="1583962" y="743652"/>
                </a:lnTo>
                <a:cubicBezTo>
                  <a:pt x="1583962" y="743633"/>
                  <a:pt x="1583962" y="742862"/>
                  <a:pt x="1583962" y="711225"/>
                </a:cubicBezTo>
                <a:cubicBezTo>
                  <a:pt x="1583969" y="711225"/>
                  <a:pt x="1584046" y="711225"/>
                  <a:pt x="1584975" y="711225"/>
                </a:cubicBezTo>
                <a:lnTo>
                  <a:pt x="1592069" y="711225"/>
                </a:lnTo>
                <a:cubicBezTo>
                  <a:pt x="1592069" y="711219"/>
                  <a:pt x="1592069" y="711110"/>
                  <a:pt x="1592069" y="709334"/>
                </a:cubicBezTo>
                <a:lnTo>
                  <a:pt x="1592069" y="696093"/>
                </a:lnTo>
                <a:cubicBezTo>
                  <a:pt x="1590042" y="696093"/>
                  <a:pt x="1590042" y="696093"/>
                  <a:pt x="1590802" y="694471"/>
                </a:cubicBezTo>
                <a:lnTo>
                  <a:pt x="1596122" y="683122"/>
                </a:lnTo>
                <a:cubicBezTo>
                  <a:pt x="1596127" y="683139"/>
                  <a:pt x="1596322" y="683813"/>
                  <a:pt x="1604229" y="711225"/>
                </a:cubicBezTo>
                <a:cubicBezTo>
                  <a:pt x="1604237" y="711225"/>
                  <a:pt x="1604310" y="711225"/>
                  <a:pt x="1604989" y="711225"/>
                </a:cubicBezTo>
                <a:lnTo>
                  <a:pt x="1610309" y="711225"/>
                </a:lnTo>
                <a:cubicBezTo>
                  <a:pt x="1610309" y="711212"/>
                  <a:pt x="1610309" y="710033"/>
                  <a:pt x="1610309" y="605298"/>
                </a:cubicBezTo>
                <a:cubicBezTo>
                  <a:pt x="1610319" y="605298"/>
                  <a:pt x="1610433" y="605298"/>
                  <a:pt x="1611829" y="605298"/>
                </a:cubicBezTo>
                <a:lnTo>
                  <a:pt x="1622469" y="605298"/>
                </a:lnTo>
                <a:cubicBezTo>
                  <a:pt x="1622469" y="605276"/>
                  <a:pt x="1622469" y="604266"/>
                  <a:pt x="1622469" y="557739"/>
                </a:cubicBezTo>
                <a:cubicBezTo>
                  <a:pt x="1622486" y="557739"/>
                  <a:pt x="1623111" y="557739"/>
                  <a:pt x="1648816" y="557739"/>
                </a:cubicBezTo>
                <a:cubicBezTo>
                  <a:pt x="1648816" y="557727"/>
                  <a:pt x="1648816" y="557217"/>
                  <a:pt x="1648816" y="536121"/>
                </a:cubicBezTo>
                <a:cubicBezTo>
                  <a:pt x="1648835" y="536121"/>
                  <a:pt x="1649624" y="536121"/>
                  <a:pt x="1683270" y="536121"/>
                </a:cubicBezTo>
                <a:cubicBezTo>
                  <a:pt x="1683270" y="536129"/>
                  <a:pt x="1683270" y="536259"/>
                  <a:pt x="1683270" y="538553"/>
                </a:cubicBezTo>
                <a:lnTo>
                  <a:pt x="1683270" y="555577"/>
                </a:lnTo>
                <a:cubicBezTo>
                  <a:pt x="1683279" y="555577"/>
                  <a:pt x="1683410" y="555577"/>
                  <a:pt x="1685550" y="555577"/>
                </a:cubicBezTo>
                <a:lnTo>
                  <a:pt x="1701510" y="555577"/>
                </a:lnTo>
                <a:cubicBezTo>
                  <a:pt x="1701510" y="555595"/>
                  <a:pt x="1701510" y="556489"/>
                  <a:pt x="1701510" y="603136"/>
                </a:cubicBezTo>
                <a:cubicBezTo>
                  <a:pt x="1701516" y="603136"/>
                  <a:pt x="1701592" y="603136"/>
                  <a:pt x="1702523" y="603136"/>
                </a:cubicBezTo>
                <a:lnTo>
                  <a:pt x="1709617" y="603136"/>
                </a:lnTo>
                <a:lnTo>
                  <a:pt x="1723804" y="607460"/>
                </a:lnTo>
                <a:cubicBezTo>
                  <a:pt x="1723804" y="607470"/>
                  <a:pt x="1723804" y="608120"/>
                  <a:pt x="1723804" y="646372"/>
                </a:cubicBezTo>
                <a:cubicBezTo>
                  <a:pt x="1723810" y="646372"/>
                  <a:pt x="1723885" y="646372"/>
                  <a:pt x="1724817" y="646372"/>
                </a:cubicBezTo>
                <a:lnTo>
                  <a:pt x="1731910" y="646372"/>
                </a:lnTo>
                <a:cubicBezTo>
                  <a:pt x="1731910" y="646382"/>
                  <a:pt x="1731910" y="646488"/>
                  <a:pt x="1731910" y="647993"/>
                </a:cubicBezTo>
                <a:lnTo>
                  <a:pt x="1731910" y="659342"/>
                </a:lnTo>
                <a:cubicBezTo>
                  <a:pt x="1731918" y="659342"/>
                  <a:pt x="1732042" y="659342"/>
                  <a:pt x="1733937" y="659342"/>
                </a:cubicBezTo>
                <a:lnTo>
                  <a:pt x="1748124" y="659342"/>
                </a:lnTo>
                <a:lnTo>
                  <a:pt x="1754204" y="665828"/>
                </a:lnTo>
                <a:cubicBezTo>
                  <a:pt x="1754204" y="665840"/>
                  <a:pt x="1754204" y="666326"/>
                  <a:pt x="1754204" y="687446"/>
                </a:cubicBezTo>
                <a:cubicBezTo>
                  <a:pt x="1754213" y="687446"/>
                  <a:pt x="1754344" y="687446"/>
                  <a:pt x="1756484" y="687446"/>
                </a:cubicBezTo>
                <a:lnTo>
                  <a:pt x="1772444" y="687446"/>
                </a:lnTo>
                <a:cubicBezTo>
                  <a:pt x="1772444" y="687453"/>
                  <a:pt x="1772444" y="687533"/>
                  <a:pt x="1772444" y="688526"/>
                </a:cubicBezTo>
                <a:lnTo>
                  <a:pt x="1772444" y="696093"/>
                </a:lnTo>
                <a:cubicBezTo>
                  <a:pt x="1772453" y="696093"/>
                  <a:pt x="1772552" y="696093"/>
                  <a:pt x="1773711" y="696093"/>
                </a:cubicBezTo>
                <a:lnTo>
                  <a:pt x="1782578" y="696093"/>
                </a:lnTo>
                <a:cubicBezTo>
                  <a:pt x="1782578" y="696102"/>
                  <a:pt x="1782578" y="696231"/>
                  <a:pt x="1782578" y="698254"/>
                </a:cubicBezTo>
                <a:lnTo>
                  <a:pt x="1782578" y="713387"/>
                </a:lnTo>
                <a:cubicBezTo>
                  <a:pt x="1786631" y="713387"/>
                  <a:pt x="1786631" y="713387"/>
                  <a:pt x="1786631" y="711495"/>
                </a:cubicBezTo>
                <a:lnTo>
                  <a:pt x="1786631" y="698254"/>
                </a:lnTo>
                <a:cubicBezTo>
                  <a:pt x="1786637" y="698254"/>
                  <a:pt x="1786715" y="698254"/>
                  <a:pt x="1787644" y="698254"/>
                </a:cubicBezTo>
                <a:lnTo>
                  <a:pt x="1794738" y="698254"/>
                </a:lnTo>
                <a:cubicBezTo>
                  <a:pt x="1794738" y="698265"/>
                  <a:pt x="1794738" y="698384"/>
                  <a:pt x="1794738" y="699876"/>
                </a:cubicBezTo>
                <a:lnTo>
                  <a:pt x="1794738" y="711225"/>
                </a:lnTo>
                <a:cubicBezTo>
                  <a:pt x="1794747" y="711225"/>
                  <a:pt x="1794820" y="711225"/>
                  <a:pt x="1795498" y="711225"/>
                </a:cubicBezTo>
                <a:lnTo>
                  <a:pt x="1800818" y="711225"/>
                </a:lnTo>
                <a:cubicBezTo>
                  <a:pt x="1800818" y="706902"/>
                  <a:pt x="1800818" y="706902"/>
                  <a:pt x="1849458" y="706902"/>
                </a:cubicBezTo>
                <a:cubicBezTo>
                  <a:pt x="1849458" y="706911"/>
                  <a:pt x="1849458" y="707012"/>
                  <a:pt x="1849458" y="708253"/>
                </a:cubicBezTo>
                <a:lnTo>
                  <a:pt x="1849458" y="717710"/>
                </a:lnTo>
                <a:cubicBezTo>
                  <a:pt x="1849466" y="717710"/>
                  <a:pt x="1849541" y="717710"/>
                  <a:pt x="1850218" y="717710"/>
                </a:cubicBezTo>
                <a:lnTo>
                  <a:pt x="1855539" y="717710"/>
                </a:lnTo>
                <a:cubicBezTo>
                  <a:pt x="1855539" y="717719"/>
                  <a:pt x="1855539" y="717841"/>
                  <a:pt x="1855539" y="719872"/>
                </a:cubicBezTo>
                <a:lnTo>
                  <a:pt x="1855539" y="735005"/>
                </a:lnTo>
                <a:cubicBezTo>
                  <a:pt x="1855547" y="735001"/>
                  <a:pt x="1855663" y="734923"/>
                  <a:pt x="1857565" y="733654"/>
                </a:cubicBezTo>
                <a:lnTo>
                  <a:pt x="1871752" y="724196"/>
                </a:lnTo>
                <a:cubicBezTo>
                  <a:pt x="1871754" y="724177"/>
                  <a:pt x="1871885" y="723302"/>
                  <a:pt x="1877832" y="683122"/>
                </a:cubicBezTo>
                <a:cubicBezTo>
                  <a:pt x="1877841" y="683120"/>
                  <a:pt x="1877910" y="683094"/>
                  <a:pt x="1878592" y="682852"/>
                </a:cubicBezTo>
                <a:lnTo>
                  <a:pt x="1883912" y="680960"/>
                </a:lnTo>
                <a:cubicBezTo>
                  <a:pt x="1883912" y="680944"/>
                  <a:pt x="1883945" y="679883"/>
                  <a:pt x="1885939" y="611783"/>
                </a:cubicBezTo>
                <a:cubicBezTo>
                  <a:pt x="1885939" y="611801"/>
                  <a:pt x="1885972" y="612892"/>
                  <a:pt x="1887966" y="680960"/>
                </a:cubicBezTo>
                <a:cubicBezTo>
                  <a:pt x="1887975" y="680963"/>
                  <a:pt x="1888046" y="680988"/>
                  <a:pt x="1888726" y="681230"/>
                </a:cubicBezTo>
                <a:lnTo>
                  <a:pt x="1894046" y="683122"/>
                </a:lnTo>
                <a:cubicBezTo>
                  <a:pt x="1894046" y="683102"/>
                  <a:pt x="1894046" y="681769"/>
                  <a:pt x="1894046" y="596651"/>
                </a:cubicBezTo>
                <a:cubicBezTo>
                  <a:pt x="1898099" y="596651"/>
                  <a:pt x="1898099" y="596651"/>
                  <a:pt x="1898099" y="564224"/>
                </a:cubicBezTo>
                <a:cubicBezTo>
                  <a:pt x="1898111" y="564224"/>
                  <a:pt x="1898797" y="564224"/>
                  <a:pt x="1936606" y="564224"/>
                </a:cubicBezTo>
                <a:cubicBezTo>
                  <a:pt x="1936606" y="564241"/>
                  <a:pt x="1936606" y="564959"/>
                  <a:pt x="1936606" y="596651"/>
                </a:cubicBezTo>
                <a:cubicBezTo>
                  <a:pt x="1936615" y="596651"/>
                  <a:pt x="1936687" y="596651"/>
                  <a:pt x="1937366" y="596651"/>
                </a:cubicBezTo>
                <a:lnTo>
                  <a:pt x="1942686" y="596651"/>
                </a:lnTo>
                <a:cubicBezTo>
                  <a:pt x="1942686" y="596630"/>
                  <a:pt x="1942686" y="595324"/>
                  <a:pt x="1942686" y="514503"/>
                </a:cubicBezTo>
                <a:cubicBezTo>
                  <a:pt x="1942692" y="514503"/>
                  <a:pt x="1942791" y="514503"/>
                  <a:pt x="1944460" y="514503"/>
                </a:cubicBezTo>
                <a:lnTo>
                  <a:pt x="1956873" y="514503"/>
                </a:lnTo>
                <a:cubicBezTo>
                  <a:pt x="1956873" y="514496"/>
                  <a:pt x="1956873" y="514385"/>
                  <a:pt x="1956873" y="512612"/>
                </a:cubicBezTo>
                <a:lnTo>
                  <a:pt x="1956873" y="499371"/>
                </a:lnTo>
                <a:cubicBezTo>
                  <a:pt x="1956884" y="499371"/>
                  <a:pt x="1957382" y="499371"/>
                  <a:pt x="1979167" y="499371"/>
                </a:cubicBezTo>
                <a:cubicBezTo>
                  <a:pt x="1979167" y="499364"/>
                  <a:pt x="1979167" y="499283"/>
                  <a:pt x="1979167" y="498290"/>
                </a:cubicBezTo>
                <a:lnTo>
                  <a:pt x="1979167" y="490724"/>
                </a:lnTo>
                <a:cubicBezTo>
                  <a:pt x="1979174" y="490724"/>
                  <a:pt x="1979284" y="490724"/>
                  <a:pt x="1980940" y="490724"/>
                </a:cubicBezTo>
                <a:lnTo>
                  <a:pt x="1993354" y="490724"/>
                </a:lnTo>
                <a:cubicBezTo>
                  <a:pt x="1993354" y="490732"/>
                  <a:pt x="1993354" y="490811"/>
                  <a:pt x="1993354" y="491805"/>
                </a:cubicBezTo>
                <a:lnTo>
                  <a:pt x="1993354" y="499371"/>
                </a:lnTo>
                <a:cubicBezTo>
                  <a:pt x="1993363" y="499371"/>
                  <a:pt x="1993436" y="499371"/>
                  <a:pt x="1994114" y="499371"/>
                </a:cubicBezTo>
                <a:lnTo>
                  <a:pt x="1999434" y="499371"/>
                </a:lnTo>
                <a:lnTo>
                  <a:pt x="2009567" y="495047"/>
                </a:lnTo>
                <a:lnTo>
                  <a:pt x="2013620" y="498290"/>
                </a:lnTo>
                <a:lnTo>
                  <a:pt x="2013620" y="490724"/>
                </a:lnTo>
                <a:cubicBezTo>
                  <a:pt x="2013629" y="490724"/>
                  <a:pt x="2013766" y="490724"/>
                  <a:pt x="2015900" y="490724"/>
                </a:cubicBezTo>
                <a:lnTo>
                  <a:pt x="2031861" y="490724"/>
                </a:lnTo>
                <a:cubicBezTo>
                  <a:pt x="2031861" y="490732"/>
                  <a:pt x="2031861" y="490811"/>
                  <a:pt x="2031861" y="491805"/>
                </a:cubicBezTo>
                <a:lnTo>
                  <a:pt x="2031861" y="499371"/>
                </a:lnTo>
                <a:cubicBezTo>
                  <a:pt x="2031880" y="499371"/>
                  <a:pt x="2032616" y="499371"/>
                  <a:pt x="2062261" y="499371"/>
                </a:cubicBezTo>
                <a:cubicBezTo>
                  <a:pt x="2062261" y="499381"/>
                  <a:pt x="2062261" y="499490"/>
                  <a:pt x="2062261" y="500992"/>
                </a:cubicBezTo>
                <a:lnTo>
                  <a:pt x="2062261" y="512342"/>
                </a:lnTo>
                <a:cubicBezTo>
                  <a:pt x="2062278" y="512342"/>
                  <a:pt x="2062918" y="512342"/>
                  <a:pt x="2088608" y="512342"/>
                </a:cubicBezTo>
                <a:cubicBezTo>
                  <a:pt x="2088608" y="512358"/>
                  <a:pt x="2088608" y="513038"/>
                  <a:pt x="2088608" y="542606"/>
                </a:cubicBezTo>
                <a:cubicBezTo>
                  <a:pt x="2088617" y="542606"/>
                  <a:pt x="2088690" y="542606"/>
                  <a:pt x="2089368" y="542606"/>
                </a:cubicBezTo>
                <a:lnTo>
                  <a:pt x="2094688" y="542606"/>
                </a:lnTo>
                <a:cubicBezTo>
                  <a:pt x="2094688" y="542613"/>
                  <a:pt x="2094688" y="542699"/>
                  <a:pt x="2094688" y="543687"/>
                </a:cubicBezTo>
                <a:lnTo>
                  <a:pt x="2094688" y="551254"/>
                </a:lnTo>
                <a:cubicBezTo>
                  <a:pt x="2098742" y="551254"/>
                  <a:pt x="2098742" y="551254"/>
                  <a:pt x="2098742" y="581518"/>
                </a:cubicBezTo>
                <a:cubicBezTo>
                  <a:pt x="2098751" y="581518"/>
                  <a:pt x="2098825" y="581518"/>
                  <a:pt x="2099502" y="581518"/>
                </a:cubicBezTo>
                <a:lnTo>
                  <a:pt x="2104822" y="581518"/>
                </a:lnTo>
                <a:cubicBezTo>
                  <a:pt x="2104822" y="581527"/>
                  <a:pt x="2104822" y="581594"/>
                  <a:pt x="2104822" y="582329"/>
                </a:cubicBezTo>
                <a:lnTo>
                  <a:pt x="2104822" y="588004"/>
                </a:lnTo>
                <a:cubicBezTo>
                  <a:pt x="2104828" y="588004"/>
                  <a:pt x="2104906" y="588004"/>
                  <a:pt x="2105835" y="588004"/>
                </a:cubicBezTo>
                <a:lnTo>
                  <a:pt x="2112928" y="588004"/>
                </a:lnTo>
                <a:cubicBezTo>
                  <a:pt x="2112928" y="588021"/>
                  <a:pt x="2112928" y="588734"/>
                  <a:pt x="2112928" y="618269"/>
                </a:cubicBezTo>
                <a:cubicBezTo>
                  <a:pt x="2112936" y="618269"/>
                  <a:pt x="2113056" y="618269"/>
                  <a:pt x="2114955" y="618269"/>
                </a:cubicBezTo>
                <a:lnTo>
                  <a:pt x="2129142" y="618269"/>
                </a:lnTo>
                <a:cubicBezTo>
                  <a:pt x="2129142" y="618285"/>
                  <a:pt x="2129142" y="618865"/>
                  <a:pt x="2129142" y="642048"/>
                </a:cubicBezTo>
                <a:cubicBezTo>
                  <a:pt x="2131169" y="642048"/>
                  <a:pt x="2131169" y="642048"/>
                  <a:pt x="2131169" y="643669"/>
                </a:cubicBezTo>
                <a:lnTo>
                  <a:pt x="2131169" y="655019"/>
                </a:lnTo>
                <a:cubicBezTo>
                  <a:pt x="2131178" y="655019"/>
                  <a:pt x="2131248" y="655019"/>
                  <a:pt x="2131929" y="655019"/>
                </a:cubicBezTo>
                <a:lnTo>
                  <a:pt x="2137249" y="655019"/>
                </a:lnTo>
                <a:cubicBezTo>
                  <a:pt x="2137249" y="655033"/>
                  <a:pt x="2137249" y="655596"/>
                  <a:pt x="2137249" y="678798"/>
                </a:cubicBezTo>
                <a:cubicBezTo>
                  <a:pt x="2137257" y="678798"/>
                  <a:pt x="2137356" y="678798"/>
                  <a:pt x="2138515" y="678798"/>
                </a:cubicBezTo>
                <a:lnTo>
                  <a:pt x="2147382" y="678798"/>
                </a:lnTo>
                <a:cubicBezTo>
                  <a:pt x="2149409" y="680960"/>
                  <a:pt x="2149409" y="680960"/>
                  <a:pt x="2149409" y="682852"/>
                </a:cubicBezTo>
                <a:lnTo>
                  <a:pt x="2149409" y="696093"/>
                </a:lnTo>
                <a:cubicBezTo>
                  <a:pt x="2149414" y="696086"/>
                  <a:pt x="2149501" y="695979"/>
                  <a:pt x="2150929" y="694201"/>
                </a:cubicBezTo>
                <a:lnTo>
                  <a:pt x="2161569" y="680960"/>
                </a:lnTo>
                <a:cubicBezTo>
                  <a:pt x="2161584" y="680960"/>
                  <a:pt x="2162223" y="680960"/>
                  <a:pt x="2189943" y="680960"/>
                </a:cubicBezTo>
                <a:cubicBezTo>
                  <a:pt x="2189943" y="680985"/>
                  <a:pt x="2189943" y="682386"/>
                  <a:pt x="2189943" y="767431"/>
                </a:cubicBezTo>
                <a:cubicBezTo>
                  <a:pt x="2189951" y="767431"/>
                  <a:pt x="2190027" y="767431"/>
                  <a:pt x="2190703" y="767431"/>
                </a:cubicBezTo>
                <a:lnTo>
                  <a:pt x="2196023" y="767431"/>
                </a:lnTo>
                <a:cubicBezTo>
                  <a:pt x="2196027" y="767423"/>
                  <a:pt x="2196086" y="767323"/>
                  <a:pt x="2196783" y="766080"/>
                </a:cubicBezTo>
                <a:lnTo>
                  <a:pt x="2202103" y="756622"/>
                </a:lnTo>
                <a:cubicBezTo>
                  <a:pt x="2202103" y="756629"/>
                  <a:pt x="2202103" y="756728"/>
                  <a:pt x="2202103" y="758514"/>
                </a:cubicBezTo>
                <a:lnTo>
                  <a:pt x="2202103" y="771755"/>
                </a:lnTo>
                <a:cubicBezTo>
                  <a:pt x="2206156" y="771755"/>
                  <a:pt x="2206156" y="771755"/>
                  <a:pt x="2206156" y="726358"/>
                </a:cubicBezTo>
                <a:cubicBezTo>
                  <a:pt x="2206165" y="726358"/>
                  <a:pt x="2206235" y="726358"/>
                  <a:pt x="2206916" y="726358"/>
                </a:cubicBezTo>
                <a:lnTo>
                  <a:pt x="2212236" y="726358"/>
                </a:lnTo>
                <a:cubicBezTo>
                  <a:pt x="2212236" y="726343"/>
                  <a:pt x="2212236" y="725343"/>
                  <a:pt x="2212236" y="661504"/>
                </a:cubicBezTo>
                <a:cubicBezTo>
                  <a:pt x="2212243" y="661504"/>
                  <a:pt x="2212324" y="661504"/>
                  <a:pt x="2213250" y="661504"/>
                </a:cubicBezTo>
                <a:lnTo>
                  <a:pt x="2220343" y="661504"/>
                </a:lnTo>
                <a:cubicBezTo>
                  <a:pt x="2220349" y="661483"/>
                  <a:pt x="2220613" y="660543"/>
                  <a:pt x="2232503" y="618269"/>
                </a:cubicBezTo>
                <a:cubicBezTo>
                  <a:pt x="2232512" y="618269"/>
                  <a:pt x="2232609" y="618269"/>
                  <a:pt x="2233770" y="618269"/>
                </a:cubicBezTo>
                <a:lnTo>
                  <a:pt x="2242637" y="618269"/>
                </a:lnTo>
                <a:cubicBezTo>
                  <a:pt x="2242642" y="618292"/>
                  <a:pt x="2242868" y="619258"/>
                  <a:pt x="2252770" y="661504"/>
                </a:cubicBezTo>
                <a:cubicBezTo>
                  <a:pt x="2252776" y="661504"/>
                  <a:pt x="2252850" y="661504"/>
                  <a:pt x="2253783" y="661504"/>
                </a:cubicBezTo>
                <a:lnTo>
                  <a:pt x="2260877" y="661504"/>
                </a:lnTo>
                <a:cubicBezTo>
                  <a:pt x="2260877" y="661515"/>
                  <a:pt x="2260877" y="662182"/>
                  <a:pt x="2260877" y="700416"/>
                </a:cubicBezTo>
                <a:cubicBezTo>
                  <a:pt x="2260884" y="700416"/>
                  <a:pt x="2260983" y="700416"/>
                  <a:pt x="2262650" y="700416"/>
                </a:cubicBezTo>
                <a:lnTo>
                  <a:pt x="2275064" y="700416"/>
                </a:lnTo>
                <a:cubicBezTo>
                  <a:pt x="2275064" y="700424"/>
                  <a:pt x="2275064" y="700546"/>
                  <a:pt x="2275064" y="702578"/>
                </a:cubicBezTo>
                <a:lnTo>
                  <a:pt x="2275064" y="717710"/>
                </a:lnTo>
                <a:cubicBezTo>
                  <a:pt x="2279117" y="717710"/>
                  <a:pt x="2279117" y="717710"/>
                  <a:pt x="2279117" y="715549"/>
                </a:cubicBezTo>
                <a:lnTo>
                  <a:pt x="2279117" y="700416"/>
                </a:lnTo>
                <a:cubicBezTo>
                  <a:pt x="2279127" y="700416"/>
                  <a:pt x="2279239" y="700416"/>
                  <a:pt x="2280637" y="700416"/>
                </a:cubicBezTo>
                <a:lnTo>
                  <a:pt x="2291277" y="700416"/>
                </a:lnTo>
                <a:cubicBezTo>
                  <a:pt x="2291277" y="700426"/>
                  <a:pt x="2291277" y="700543"/>
                  <a:pt x="2291277" y="702037"/>
                </a:cubicBezTo>
                <a:lnTo>
                  <a:pt x="2291277" y="713387"/>
                </a:lnTo>
                <a:cubicBezTo>
                  <a:pt x="2291293" y="713387"/>
                  <a:pt x="2292002" y="713387"/>
                  <a:pt x="2321678" y="713387"/>
                </a:cubicBezTo>
                <a:cubicBezTo>
                  <a:pt x="2321678" y="713370"/>
                  <a:pt x="2321678" y="712599"/>
                  <a:pt x="2321678" y="676637"/>
                </a:cubicBezTo>
                <a:cubicBezTo>
                  <a:pt x="2321686" y="676637"/>
                  <a:pt x="2321779" y="676637"/>
                  <a:pt x="2322944" y="676637"/>
                </a:cubicBezTo>
                <a:lnTo>
                  <a:pt x="2331811" y="676637"/>
                </a:lnTo>
                <a:cubicBezTo>
                  <a:pt x="2331811" y="676648"/>
                  <a:pt x="2331811" y="677142"/>
                  <a:pt x="2331811" y="698254"/>
                </a:cubicBezTo>
                <a:cubicBezTo>
                  <a:pt x="2333838" y="698254"/>
                  <a:pt x="2333838" y="698254"/>
                  <a:pt x="2333838" y="665828"/>
                </a:cubicBezTo>
                <a:cubicBezTo>
                  <a:pt x="2333852" y="665828"/>
                  <a:pt x="2334393" y="665828"/>
                  <a:pt x="2356131" y="665828"/>
                </a:cubicBezTo>
                <a:cubicBezTo>
                  <a:pt x="2356131" y="665818"/>
                  <a:pt x="2356131" y="665698"/>
                  <a:pt x="2356131" y="664206"/>
                </a:cubicBezTo>
                <a:lnTo>
                  <a:pt x="2356131" y="652857"/>
                </a:lnTo>
                <a:cubicBezTo>
                  <a:pt x="2356139" y="652857"/>
                  <a:pt x="2356214" y="652857"/>
                  <a:pt x="2356891" y="652857"/>
                </a:cubicBezTo>
                <a:lnTo>
                  <a:pt x="2362211" y="652857"/>
                </a:lnTo>
                <a:cubicBezTo>
                  <a:pt x="2362211" y="652851"/>
                  <a:pt x="2362211" y="652738"/>
                  <a:pt x="2362211" y="650966"/>
                </a:cubicBezTo>
                <a:lnTo>
                  <a:pt x="2362211" y="637725"/>
                </a:lnTo>
                <a:lnTo>
                  <a:pt x="2366265" y="644210"/>
                </a:lnTo>
                <a:cubicBezTo>
                  <a:pt x="2366273" y="644210"/>
                  <a:pt x="2366402" y="644210"/>
                  <a:pt x="2368545" y="644210"/>
                </a:cubicBezTo>
                <a:lnTo>
                  <a:pt x="2384505" y="644210"/>
                </a:lnTo>
                <a:cubicBezTo>
                  <a:pt x="2384505" y="644202"/>
                  <a:pt x="2384505" y="644134"/>
                  <a:pt x="2384505" y="643399"/>
                </a:cubicBezTo>
                <a:lnTo>
                  <a:pt x="2384505" y="637725"/>
                </a:lnTo>
                <a:cubicBezTo>
                  <a:pt x="2384514" y="637725"/>
                  <a:pt x="2384588" y="637725"/>
                  <a:pt x="2385265" y="637725"/>
                </a:cubicBezTo>
                <a:lnTo>
                  <a:pt x="2390585" y="637725"/>
                </a:lnTo>
                <a:cubicBezTo>
                  <a:pt x="2390585" y="637734"/>
                  <a:pt x="2390585" y="637834"/>
                  <a:pt x="2390585" y="639076"/>
                </a:cubicBezTo>
                <a:lnTo>
                  <a:pt x="2390585" y="648534"/>
                </a:lnTo>
                <a:cubicBezTo>
                  <a:pt x="2390600" y="648534"/>
                  <a:pt x="2391333" y="648534"/>
                  <a:pt x="2429092" y="648534"/>
                </a:cubicBezTo>
                <a:cubicBezTo>
                  <a:pt x="2429092" y="648552"/>
                  <a:pt x="2429092" y="650062"/>
                  <a:pt x="2429092" y="786887"/>
                </a:cubicBezTo>
                <a:cubicBezTo>
                  <a:pt x="2429102" y="786887"/>
                  <a:pt x="2429217" y="786887"/>
                  <a:pt x="2430612" y="786887"/>
                </a:cubicBezTo>
                <a:lnTo>
                  <a:pt x="2441252" y="786887"/>
                </a:lnTo>
                <a:cubicBezTo>
                  <a:pt x="2441252" y="782564"/>
                  <a:pt x="2441252" y="778240"/>
                  <a:pt x="2441252" y="773917"/>
                </a:cubicBezTo>
                <a:cubicBezTo>
                  <a:pt x="2443279" y="773917"/>
                  <a:pt x="2443279" y="773917"/>
                  <a:pt x="2445306" y="773917"/>
                </a:cubicBezTo>
                <a:cubicBezTo>
                  <a:pt x="2445306" y="778240"/>
                  <a:pt x="2445306" y="782564"/>
                  <a:pt x="2445306" y="786887"/>
                </a:cubicBezTo>
                <a:cubicBezTo>
                  <a:pt x="2455439" y="786887"/>
                  <a:pt x="2465573" y="786887"/>
                  <a:pt x="2475706" y="786887"/>
                </a:cubicBezTo>
                <a:cubicBezTo>
                  <a:pt x="2475706" y="776078"/>
                  <a:pt x="2475706" y="767431"/>
                  <a:pt x="2475706" y="756622"/>
                </a:cubicBezTo>
                <a:cubicBezTo>
                  <a:pt x="2479760" y="756622"/>
                  <a:pt x="2483813" y="756622"/>
                  <a:pt x="2487866" y="756622"/>
                </a:cubicBezTo>
                <a:lnTo>
                  <a:pt x="2500026" y="754461"/>
                </a:lnTo>
                <a:cubicBezTo>
                  <a:pt x="2502053" y="754461"/>
                  <a:pt x="2502053" y="756622"/>
                  <a:pt x="2504080" y="756622"/>
                </a:cubicBezTo>
                <a:lnTo>
                  <a:pt x="2514213" y="756622"/>
                </a:lnTo>
                <a:cubicBezTo>
                  <a:pt x="2514213" y="767431"/>
                  <a:pt x="2514213" y="778240"/>
                  <a:pt x="2514213" y="786887"/>
                </a:cubicBezTo>
                <a:cubicBezTo>
                  <a:pt x="2516240" y="786887"/>
                  <a:pt x="2518267" y="786887"/>
                  <a:pt x="2522320" y="786887"/>
                </a:cubicBezTo>
                <a:cubicBezTo>
                  <a:pt x="2522320" y="793373"/>
                  <a:pt x="2522320" y="799858"/>
                  <a:pt x="2522320" y="804182"/>
                </a:cubicBezTo>
                <a:lnTo>
                  <a:pt x="2531656" y="805087"/>
                </a:lnTo>
                <a:lnTo>
                  <a:pt x="2544614" y="805087"/>
                </a:lnTo>
                <a:cubicBezTo>
                  <a:pt x="2544614" y="799278"/>
                  <a:pt x="2544614" y="795106"/>
                  <a:pt x="2544614" y="789049"/>
                </a:cubicBezTo>
                <a:lnTo>
                  <a:pt x="2612570" y="789049"/>
                </a:lnTo>
                <a:lnTo>
                  <a:pt x="2612570" y="703796"/>
                </a:lnTo>
                <a:lnTo>
                  <a:pt x="2684578" y="703796"/>
                </a:lnTo>
                <a:lnTo>
                  <a:pt x="2684578" y="782564"/>
                </a:lnTo>
                <a:cubicBezTo>
                  <a:pt x="2685213" y="782564"/>
                  <a:pt x="2685848" y="782564"/>
                  <a:pt x="2686482" y="782564"/>
                </a:cubicBezTo>
                <a:lnTo>
                  <a:pt x="2687724" y="805087"/>
                </a:lnTo>
                <a:lnTo>
                  <a:pt x="2697400" y="805087"/>
                </a:lnTo>
                <a:cubicBezTo>
                  <a:pt x="2697936" y="797873"/>
                  <a:pt x="2698642" y="790219"/>
                  <a:pt x="2698642" y="782564"/>
                </a:cubicBezTo>
                <a:cubicBezTo>
                  <a:pt x="2700669" y="782564"/>
                  <a:pt x="2702696" y="782564"/>
                  <a:pt x="2704722" y="782564"/>
                </a:cubicBezTo>
                <a:lnTo>
                  <a:pt x="2705964" y="805087"/>
                </a:lnTo>
                <a:lnTo>
                  <a:pt x="2756586" y="805087"/>
                </a:lnTo>
                <a:lnTo>
                  <a:pt x="2756586" y="642059"/>
                </a:lnTo>
                <a:lnTo>
                  <a:pt x="2953913" y="642059"/>
                </a:lnTo>
                <a:lnTo>
                  <a:pt x="2953913" y="805087"/>
                </a:lnTo>
                <a:lnTo>
                  <a:pt x="2972610" y="805087"/>
                </a:lnTo>
                <a:lnTo>
                  <a:pt x="2972610" y="722394"/>
                </a:lnTo>
                <a:lnTo>
                  <a:pt x="3067730" y="722394"/>
                </a:lnTo>
                <a:cubicBezTo>
                  <a:pt x="3071805" y="616373"/>
                  <a:pt x="3075183" y="510899"/>
                  <a:pt x="3079661" y="404253"/>
                </a:cubicBezTo>
                <a:cubicBezTo>
                  <a:pt x="3069527" y="404253"/>
                  <a:pt x="3045207" y="391282"/>
                  <a:pt x="3067501" y="382635"/>
                </a:cubicBezTo>
                <a:cubicBezTo>
                  <a:pt x="3065473" y="380473"/>
                  <a:pt x="3063447" y="378311"/>
                  <a:pt x="3061421" y="378311"/>
                </a:cubicBezTo>
                <a:cubicBezTo>
                  <a:pt x="3061421" y="365341"/>
                  <a:pt x="3059393" y="363179"/>
                  <a:pt x="3069527" y="354532"/>
                </a:cubicBezTo>
                <a:cubicBezTo>
                  <a:pt x="3069527" y="350208"/>
                  <a:pt x="3069527" y="343723"/>
                  <a:pt x="3069527" y="337238"/>
                </a:cubicBezTo>
                <a:cubicBezTo>
                  <a:pt x="3073581" y="337238"/>
                  <a:pt x="3077634" y="337238"/>
                  <a:pt x="3083714" y="337238"/>
                </a:cubicBezTo>
                <a:cubicBezTo>
                  <a:pt x="3083714" y="328590"/>
                  <a:pt x="3083714" y="322105"/>
                  <a:pt x="3083714" y="315620"/>
                </a:cubicBezTo>
                <a:cubicBezTo>
                  <a:pt x="3083714" y="313458"/>
                  <a:pt x="3085741" y="313458"/>
                  <a:pt x="3085741" y="311296"/>
                </a:cubicBezTo>
                <a:cubicBezTo>
                  <a:pt x="3085741" y="285355"/>
                  <a:pt x="3085741" y="259414"/>
                  <a:pt x="3085741" y="233472"/>
                </a:cubicBezTo>
                <a:cubicBezTo>
                  <a:pt x="3085741" y="231310"/>
                  <a:pt x="3083714" y="229149"/>
                  <a:pt x="3083714" y="226987"/>
                </a:cubicBezTo>
                <a:cubicBezTo>
                  <a:pt x="3085741" y="224825"/>
                  <a:pt x="3087767" y="222663"/>
                  <a:pt x="3089794" y="220501"/>
                </a:cubicBezTo>
                <a:cubicBezTo>
                  <a:pt x="3089794" y="201045"/>
                  <a:pt x="3089794" y="181589"/>
                  <a:pt x="3089794" y="162133"/>
                </a:cubicBezTo>
                <a:cubicBezTo>
                  <a:pt x="3089794" y="159972"/>
                  <a:pt x="3089794" y="159972"/>
                  <a:pt x="3091821" y="157810"/>
                </a:cubicBezTo>
                <a:cubicBezTo>
                  <a:pt x="3091821" y="140516"/>
                  <a:pt x="3091821" y="121060"/>
                  <a:pt x="3091821" y="101604"/>
                </a:cubicBezTo>
                <a:cubicBezTo>
                  <a:pt x="3093847" y="92957"/>
                  <a:pt x="3093847" y="88633"/>
                  <a:pt x="3093847" y="82148"/>
                </a:cubicBezTo>
                <a:cubicBezTo>
                  <a:pt x="3097901" y="88633"/>
                  <a:pt x="3097901" y="92957"/>
                  <a:pt x="3097901" y="99442"/>
                </a:cubicBezTo>
                <a:cubicBezTo>
                  <a:pt x="3099927" y="121060"/>
                  <a:pt x="3099927" y="140516"/>
                  <a:pt x="3099927" y="157810"/>
                </a:cubicBezTo>
                <a:cubicBezTo>
                  <a:pt x="3101954" y="181589"/>
                  <a:pt x="3101954" y="201045"/>
                  <a:pt x="3101954" y="220501"/>
                </a:cubicBezTo>
                <a:cubicBezTo>
                  <a:pt x="3103981" y="222663"/>
                  <a:pt x="3106007" y="224825"/>
                  <a:pt x="3108034" y="226987"/>
                </a:cubicBezTo>
                <a:cubicBezTo>
                  <a:pt x="3108034" y="229149"/>
                  <a:pt x="3106007" y="231310"/>
                  <a:pt x="3106007" y="233472"/>
                </a:cubicBezTo>
                <a:cubicBezTo>
                  <a:pt x="3106007" y="259414"/>
                  <a:pt x="3106007" y="285355"/>
                  <a:pt x="3106007" y="311296"/>
                </a:cubicBezTo>
                <a:cubicBezTo>
                  <a:pt x="3106007" y="313458"/>
                  <a:pt x="3108034" y="313458"/>
                  <a:pt x="3108034" y="315620"/>
                </a:cubicBezTo>
                <a:cubicBezTo>
                  <a:pt x="3108034" y="322105"/>
                  <a:pt x="3108034" y="328590"/>
                  <a:pt x="3108034" y="337238"/>
                </a:cubicBezTo>
                <a:cubicBezTo>
                  <a:pt x="3112087" y="337238"/>
                  <a:pt x="3118167" y="337238"/>
                  <a:pt x="3122221" y="337238"/>
                </a:cubicBezTo>
                <a:cubicBezTo>
                  <a:pt x="3122221" y="343723"/>
                  <a:pt x="3122221" y="350208"/>
                  <a:pt x="3122221" y="354532"/>
                </a:cubicBezTo>
                <a:cubicBezTo>
                  <a:pt x="3130329" y="363179"/>
                  <a:pt x="3130329" y="363179"/>
                  <a:pt x="3130329" y="378311"/>
                </a:cubicBezTo>
                <a:cubicBezTo>
                  <a:pt x="3128301" y="378311"/>
                  <a:pt x="3126274" y="380473"/>
                  <a:pt x="3124249" y="382635"/>
                </a:cubicBezTo>
                <a:cubicBezTo>
                  <a:pt x="3144514" y="393444"/>
                  <a:pt x="3120194" y="402091"/>
                  <a:pt x="3112087" y="404253"/>
                </a:cubicBezTo>
                <a:cubicBezTo>
                  <a:pt x="3114114" y="488562"/>
                  <a:pt x="3118167" y="572871"/>
                  <a:pt x="3120194" y="657181"/>
                </a:cubicBezTo>
                <a:cubicBezTo>
                  <a:pt x="3142489" y="657181"/>
                  <a:pt x="3164781" y="657181"/>
                  <a:pt x="3185049" y="657181"/>
                </a:cubicBezTo>
                <a:cubicBezTo>
                  <a:pt x="3185049" y="683122"/>
                  <a:pt x="3185049" y="709063"/>
                  <a:pt x="3185049" y="732843"/>
                </a:cubicBezTo>
                <a:cubicBezTo>
                  <a:pt x="3189102" y="732843"/>
                  <a:pt x="3191129" y="732843"/>
                  <a:pt x="3193155" y="732843"/>
                </a:cubicBezTo>
                <a:cubicBezTo>
                  <a:pt x="3193155" y="730681"/>
                  <a:pt x="3195182" y="728519"/>
                  <a:pt x="3195182" y="726358"/>
                </a:cubicBezTo>
                <a:cubicBezTo>
                  <a:pt x="3197209" y="726358"/>
                  <a:pt x="3199235" y="726358"/>
                  <a:pt x="3201262" y="726358"/>
                </a:cubicBezTo>
                <a:cubicBezTo>
                  <a:pt x="3201262" y="728519"/>
                  <a:pt x="3201262" y="730681"/>
                  <a:pt x="3203290" y="735005"/>
                </a:cubicBezTo>
                <a:cubicBezTo>
                  <a:pt x="3207342" y="735005"/>
                  <a:pt x="3211395" y="735005"/>
                  <a:pt x="3215450" y="735005"/>
                </a:cubicBezTo>
                <a:cubicBezTo>
                  <a:pt x="3215450" y="732843"/>
                  <a:pt x="3215450" y="730681"/>
                  <a:pt x="3215450" y="728519"/>
                </a:cubicBezTo>
                <a:cubicBezTo>
                  <a:pt x="3223555" y="728519"/>
                  <a:pt x="3229635" y="728519"/>
                  <a:pt x="3237742" y="728519"/>
                </a:cubicBezTo>
                <a:cubicBezTo>
                  <a:pt x="3237742" y="730681"/>
                  <a:pt x="3237742" y="732843"/>
                  <a:pt x="3237742" y="735005"/>
                </a:cubicBezTo>
                <a:cubicBezTo>
                  <a:pt x="3243822" y="735005"/>
                  <a:pt x="3251930" y="735005"/>
                  <a:pt x="3258010" y="735005"/>
                </a:cubicBezTo>
                <a:cubicBezTo>
                  <a:pt x="3258010" y="750137"/>
                  <a:pt x="3258010" y="765270"/>
                  <a:pt x="3258010" y="780402"/>
                </a:cubicBezTo>
                <a:cubicBezTo>
                  <a:pt x="3262063" y="780402"/>
                  <a:pt x="3268143" y="780402"/>
                  <a:pt x="3272197" y="780402"/>
                </a:cubicBezTo>
                <a:cubicBezTo>
                  <a:pt x="3272197" y="776078"/>
                  <a:pt x="3272197" y="771755"/>
                  <a:pt x="3272197" y="767431"/>
                </a:cubicBezTo>
                <a:cubicBezTo>
                  <a:pt x="3278277" y="767431"/>
                  <a:pt x="3284357" y="767431"/>
                  <a:pt x="3288410" y="767431"/>
                </a:cubicBezTo>
                <a:cubicBezTo>
                  <a:pt x="3288410" y="706902"/>
                  <a:pt x="3288410" y="648534"/>
                  <a:pt x="3288410" y="588004"/>
                </a:cubicBezTo>
                <a:cubicBezTo>
                  <a:pt x="3290437" y="585842"/>
                  <a:pt x="3292463" y="583680"/>
                  <a:pt x="3294490" y="581518"/>
                </a:cubicBezTo>
                <a:cubicBezTo>
                  <a:pt x="3318810" y="581518"/>
                  <a:pt x="3343130" y="581518"/>
                  <a:pt x="3367451" y="581518"/>
                </a:cubicBezTo>
                <a:lnTo>
                  <a:pt x="3367451" y="590166"/>
                </a:lnTo>
                <a:lnTo>
                  <a:pt x="3377585" y="590166"/>
                </a:lnTo>
                <a:cubicBezTo>
                  <a:pt x="3377585" y="629078"/>
                  <a:pt x="3377585" y="667990"/>
                  <a:pt x="3377585" y="704740"/>
                </a:cubicBezTo>
                <a:cubicBezTo>
                  <a:pt x="3385691" y="704740"/>
                  <a:pt x="3391771" y="704740"/>
                  <a:pt x="3399878" y="704740"/>
                </a:cubicBezTo>
                <a:cubicBezTo>
                  <a:pt x="3399878" y="683122"/>
                  <a:pt x="3399878" y="661504"/>
                  <a:pt x="3399878" y="637725"/>
                </a:cubicBezTo>
                <a:cubicBezTo>
                  <a:pt x="3407985" y="637725"/>
                  <a:pt x="3418118" y="637725"/>
                  <a:pt x="3426226" y="637725"/>
                </a:cubicBezTo>
                <a:cubicBezTo>
                  <a:pt x="3428251" y="637725"/>
                  <a:pt x="3428251" y="635563"/>
                  <a:pt x="3430278" y="633401"/>
                </a:cubicBezTo>
                <a:lnTo>
                  <a:pt x="3438386" y="633401"/>
                </a:lnTo>
                <a:cubicBezTo>
                  <a:pt x="3440411" y="635563"/>
                  <a:pt x="3440411" y="637725"/>
                  <a:pt x="3442438" y="637725"/>
                </a:cubicBezTo>
                <a:cubicBezTo>
                  <a:pt x="3448518" y="637725"/>
                  <a:pt x="3456626" y="637725"/>
                  <a:pt x="3464733" y="637725"/>
                </a:cubicBezTo>
                <a:cubicBezTo>
                  <a:pt x="3464733" y="598813"/>
                  <a:pt x="3464733" y="559901"/>
                  <a:pt x="3464733" y="520989"/>
                </a:cubicBezTo>
                <a:cubicBezTo>
                  <a:pt x="3464746" y="520986"/>
                  <a:pt x="3465613" y="520822"/>
                  <a:pt x="3521479" y="510180"/>
                </a:cubicBezTo>
                <a:cubicBezTo>
                  <a:pt x="3521479" y="510187"/>
                  <a:pt x="3521479" y="510261"/>
                  <a:pt x="3521479" y="511261"/>
                </a:cubicBezTo>
                <a:lnTo>
                  <a:pt x="3521479" y="518827"/>
                </a:lnTo>
                <a:cubicBezTo>
                  <a:pt x="3521497" y="518827"/>
                  <a:pt x="3522141" y="518827"/>
                  <a:pt x="3547826" y="518827"/>
                </a:cubicBezTo>
                <a:cubicBezTo>
                  <a:pt x="3547826" y="518849"/>
                  <a:pt x="3547826" y="521220"/>
                  <a:pt x="3547826" y="773917"/>
                </a:cubicBezTo>
                <a:cubicBezTo>
                  <a:pt x="3553906" y="773917"/>
                  <a:pt x="3562013" y="773917"/>
                  <a:pt x="3570121" y="773917"/>
                </a:cubicBezTo>
                <a:cubicBezTo>
                  <a:pt x="3570121" y="771755"/>
                  <a:pt x="3570121" y="771755"/>
                  <a:pt x="3570121" y="769593"/>
                </a:cubicBezTo>
                <a:cubicBezTo>
                  <a:pt x="3574173" y="769593"/>
                  <a:pt x="3578226" y="769593"/>
                  <a:pt x="3582281" y="769593"/>
                </a:cubicBezTo>
                <a:cubicBezTo>
                  <a:pt x="3582281" y="771755"/>
                  <a:pt x="3582281" y="771755"/>
                  <a:pt x="3582281" y="773917"/>
                </a:cubicBezTo>
                <a:cubicBezTo>
                  <a:pt x="3590387" y="773917"/>
                  <a:pt x="3598493" y="773917"/>
                  <a:pt x="3606601" y="773917"/>
                </a:cubicBezTo>
                <a:cubicBezTo>
                  <a:pt x="3606601" y="769593"/>
                  <a:pt x="3606601" y="765270"/>
                  <a:pt x="3606601" y="760946"/>
                </a:cubicBezTo>
                <a:cubicBezTo>
                  <a:pt x="3616734" y="760946"/>
                  <a:pt x="3626867" y="760946"/>
                  <a:pt x="3634974" y="760946"/>
                </a:cubicBezTo>
                <a:cubicBezTo>
                  <a:pt x="3639027" y="756622"/>
                  <a:pt x="3643082" y="756622"/>
                  <a:pt x="3647134" y="756622"/>
                </a:cubicBezTo>
                <a:cubicBezTo>
                  <a:pt x="3653214" y="760946"/>
                  <a:pt x="3661322" y="760946"/>
                  <a:pt x="3667402" y="760946"/>
                </a:cubicBezTo>
                <a:cubicBezTo>
                  <a:pt x="3667402" y="754461"/>
                  <a:pt x="3667402" y="750137"/>
                  <a:pt x="3667402" y="743652"/>
                </a:cubicBezTo>
                <a:lnTo>
                  <a:pt x="3675509" y="743652"/>
                </a:lnTo>
                <a:cubicBezTo>
                  <a:pt x="3675509" y="739328"/>
                  <a:pt x="3675509" y="735005"/>
                  <a:pt x="3675509" y="730681"/>
                </a:cubicBezTo>
                <a:cubicBezTo>
                  <a:pt x="3693749" y="730681"/>
                  <a:pt x="3714015" y="730681"/>
                  <a:pt x="3732255" y="730681"/>
                </a:cubicBezTo>
                <a:cubicBezTo>
                  <a:pt x="3732255" y="719872"/>
                  <a:pt x="3732255" y="711225"/>
                  <a:pt x="3732255" y="700416"/>
                </a:cubicBezTo>
                <a:cubicBezTo>
                  <a:pt x="3738335" y="700416"/>
                  <a:pt x="3744415" y="700416"/>
                  <a:pt x="3750495" y="700416"/>
                </a:cubicBezTo>
                <a:cubicBezTo>
                  <a:pt x="3750495" y="698254"/>
                  <a:pt x="3750495" y="696093"/>
                  <a:pt x="3750495" y="693931"/>
                </a:cubicBezTo>
                <a:cubicBezTo>
                  <a:pt x="3754549" y="693931"/>
                  <a:pt x="3758602" y="693931"/>
                  <a:pt x="3762655" y="693931"/>
                </a:cubicBezTo>
                <a:cubicBezTo>
                  <a:pt x="3762655" y="696093"/>
                  <a:pt x="3762655" y="698254"/>
                  <a:pt x="3762655" y="700416"/>
                </a:cubicBezTo>
                <a:cubicBezTo>
                  <a:pt x="3768735" y="700416"/>
                  <a:pt x="3772789" y="700416"/>
                  <a:pt x="3778869" y="700416"/>
                </a:cubicBezTo>
                <a:cubicBezTo>
                  <a:pt x="3778869" y="715549"/>
                  <a:pt x="3778869" y="732843"/>
                  <a:pt x="3778869" y="750137"/>
                </a:cubicBezTo>
                <a:cubicBezTo>
                  <a:pt x="3789002" y="750137"/>
                  <a:pt x="3801163" y="750137"/>
                  <a:pt x="3811297" y="750137"/>
                </a:cubicBezTo>
                <a:cubicBezTo>
                  <a:pt x="3811297" y="741490"/>
                  <a:pt x="3811297" y="732843"/>
                  <a:pt x="3811297" y="724196"/>
                </a:cubicBezTo>
                <a:cubicBezTo>
                  <a:pt x="3823457" y="724196"/>
                  <a:pt x="3837643" y="724196"/>
                  <a:pt x="3849803" y="724196"/>
                </a:cubicBezTo>
                <a:cubicBezTo>
                  <a:pt x="3849803" y="713387"/>
                  <a:pt x="3849803" y="704740"/>
                  <a:pt x="3849803" y="693931"/>
                </a:cubicBezTo>
                <a:cubicBezTo>
                  <a:pt x="3866018" y="693931"/>
                  <a:pt x="3882230" y="693931"/>
                  <a:pt x="3898445" y="693931"/>
                </a:cubicBezTo>
                <a:cubicBezTo>
                  <a:pt x="3898445" y="693960"/>
                  <a:pt x="3898445" y="695735"/>
                  <a:pt x="3898445" y="805087"/>
                </a:cubicBezTo>
                <a:lnTo>
                  <a:pt x="3898445" y="818866"/>
                </a:lnTo>
                <a:lnTo>
                  <a:pt x="3964319" y="818866"/>
                </a:lnTo>
                <a:lnTo>
                  <a:pt x="3964319" y="924638"/>
                </a:lnTo>
                <a:lnTo>
                  <a:pt x="3964319" y="947885"/>
                </a:lnTo>
                <a:lnTo>
                  <a:pt x="3979279" y="947885"/>
                </a:lnTo>
                <a:cubicBezTo>
                  <a:pt x="3979279" y="947885"/>
                  <a:pt x="3979279" y="947885"/>
                  <a:pt x="3979279" y="946723"/>
                </a:cubicBezTo>
                <a:lnTo>
                  <a:pt x="3979279" y="938587"/>
                </a:lnTo>
                <a:cubicBezTo>
                  <a:pt x="3979279" y="938587"/>
                  <a:pt x="3979279" y="938587"/>
                  <a:pt x="4023859" y="938587"/>
                </a:cubicBezTo>
                <a:cubicBezTo>
                  <a:pt x="4023859" y="938587"/>
                  <a:pt x="4023859" y="938587"/>
                  <a:pt x="4023859" y="959508"/>
                </a:cubicBezTo>
                <a:cubicBezTo>
                  <a:pt x="4023859" y="959508"/>
                  <a:pt x="4023859" y="959508"/>
                  <a:pt x="4026087" y="960671"/>
                </a:cubicBezTo>
                <a:lnTo>
                  <a:pt x="4041691" y="968807"/>
                </a:lnTo>
                <a:cubicBezTo>
                  <a:pt x="4041691" y="968807"/>
                  <a:pt x="4041691" y="968807"/>
                  <a:pt x="4041691" y="999027"/>
                </a:cubicBezTo>
                <a:cubicBezTo>
                  <a:pt x="4041691" y="999027"/>
                  <a:pt x="4041691" y="999027"/>
                  <a:pt x="4043085" y="999609"/>
                </a:cubicBezTo>
                <a:lnTo>
                  <a:pt x="4052837" y="1003677"/>
                </a:lnTo>
                <a:cubicBezTo>
                  <a:pt x="4052837" y="1003677"/>
                  <a:pt x="4052837" y="1003677"/>
                  <a:pt x="4052837" y="1002515"/>
                </a:cubicBezTo>
                <a:lnTo>
                  <a:pt x="4052837" y="994378"/>
                </a:lnTo>
                <a:cubicBezTo>
                  <a:pt x="4052837" y="994378"/>
                  <a:pt x="4052837" y="994378"/>
                  <a:pt x="4053951" y="994378"/>
                </a:cubicBezTo>
                <a:lnTo>
                  <a:pt x="4061753" y="994378"/>
                </a:lnTo>
                <a:cubicBezTo>
                  <a:pt x="4061753" y="994378"/>
                  <a:pt x="4061753" y="994378"/>
                  <a:pt x="4061753" y="993506"/>
                </a:cubicBezTo>
                <a:lnTo>
                  <a:pt x="4061753" y="987404"/>
                </a:lnTo>
                <a:cubicBezTo>
                  <a:pt x="4061753" y="987404"/>
                  <a:pt x="4061753" y="987404"/>
                  <a:pt x="4060638" y="987404"/>
                </a:cubicBezTo>
                <a:lnTo>
                  <a:pt x="4052837" y="987404"/>
                </a:lnTo>
                <a:cubicBezTo>
                  <a:pt x="4052837" y="987404"/>
                  <a:pt x="4052837" y="987404"/>
                  <a:pt x="4052837" y="986242"/>
                </a:cubicBezTo>
                <a:lnTo>
                  <a:pt x="4052837" y="978106"/>
                </a:lnTo>
                <a:cubicBezTo>
                  <a:pt x="4052837" y="978106"/>
                  <a:pt x="4052837" y="978106"/>
                  <a:pt x="4053951" y="978106"/>
                </a:cubicBezTo>
                <a:lnTo>
                  <a:pt x="4061753" y="978106"/>
                </a:lnTo>
                <a:cubicBezTo>
                  <a:pt x="4061753" y="978106"/>
                  <a:pt x="4061753" y="978106"/>
                  <a:pt x="4061753" y="976943"/>
                </a:cubicBezTo>
                <a:lnTo>
                  <a:pt x="4061753" y="968807"/>
                </a:lnTo>
                <a:cubicBezTo>
                  <a:pt x="4061753" y="968807"/>
                  <a:pt x="4061753" y="968807"/>
                  <a:pt x="4060638" y="968807"/>
                </a:cubicBezTo>
                <a:lnTo>
                  <a:pt x="4052837" y="968807"/>
                </a:lnTo>
                <a:cubicBezTo>
                  <a:pt x="4052837" y="968807"/>
                  <a:pt x="4052837" y="968807"/>
                  <a:pt x="4052837" y="967645"/>
                </a:cubicBezTo>
                <a:lnTo>
                  <a:pt x="4052837" y="959508"/>
                </a:lnTo>
                <a:cubicBezTo>
                  <a:pt x="4052837" y="959508"/>
                  <a:pt x="4052837" y="959508"/>
                  <a:pt x="4053951" y="959508"/>
                </a:cubicBezTo>
                <a:lnTo>
                  <a:pt x="4061753" y="959508"/>
                </a:lnTo>
                <a:cubicBezTo>
                  <a:pt x="4061753" y="959508"/>
                  <a:pt x="4061753" y="959508"/>
                  <a:pt x="4061753" y="958637"/>
                </a:cubicBezTo>
                <a:lnTo>
                  <a:pt x="4061753" y="952535"/>
                </a:lnTo>
                <a:cubicBezTo>
                  <a:pt x="4061753" y="952535"/>
                  <a:pt x="4061753" y="952535"/>
                  <a:pt x="4060638" y="952535"/>
                </a:cubicBezTo>
                <a:lnTo>
                  <a:pt x="4052837" y="952535"/>
                </a:lnTo>
                <a:cubicBezTo>
                  <a:pt x="4052837" y="952535"/>
                  <a:pt x="4052837" y="952535"/>
                  <a:pt x="4052837" y="951372"/>
                </a:cubicBezTo>
                <a:lnTo>
                  <a:pt x="4052837" y="943236"/>
                </a:lnTo>
                <a:cubicBezTo>
                  <a:pt x="4052837" y="943236"/>
                  <a:pt x="4052837" y="943236"/>
                  <a:pt x="4053951" y="943236"/>
                </a:cubicBezTo>
                <a:lnTo>
                  <a:pt x="4061753" y="943236"/>
                </a:lnTo>
                <a:cubicBezTo>
                  <a:pt x="4061753" y="943236"/>
                  <a:pt x="4061753" y="943236"/>
                  <a:pt x="4061753" y="942074"/>
                </a:cubicBezTo>
                <a:lnTo>
                  <a:pt x="4061753" y="933937"/>
                </a:lnTo>
                <a:cubicBezTo>
                  <a:pt x="4061753" y="933937"/>
                  <a:pt x="4061753" y="933937"/>
                  <a:pt x="4060638" y="933937"/>
                </a:cubicBezTo>
                <a:lnTo>
                  <a:pt x="4052837" y="933937"/>
                </a:lnTo>
                <a:cubicBezTo>
                  <a:pt x="4052837" y="933937"/>
                  <a:pt x="4052837" y="933937"/>
                  <a:pt x="4052837" y="933066"/>
                </a:cubicBezTo>
                <a:lnTo>
                  <a:pt x="4052837" y="926963"/>
                </a:lnTo>
                <a:cubicBezTo>
                  <a:pt x="4052837" y="926963"/>
                  <a:pt x="4052837" y="926963"/>
                  <a:pt x="4053951" y="926963"/>
                </a:cubicBezTo>
                <a:lnTo>
                  <a:pt x="4061753" y="926963"/>
                </a:lnTo>
                <a:cubicBezTo>
                  <a:pt x="4061753" y="926963"/>
                  <a:pt x="4061753" y="926963"/>
                  <a:pt x="4061753" y="925801"/>
                </a:cubicBezTo>
                <a:lnTo>
                  <a:pt x="4061753" y="917665"/>
                </a:lnTo>
                <a:cubicBezTo>
                  <a:pt x="4061753" y="917665"/>
                  <a:pt x="4061753" y="917665"/>
                  <a:pt x="4060638" y="917665"/>
                </a:cubicBezTo>
                <a:lnTo>
                  <a:pt x="4052837" y="917665"/>
                </a:lnTo>
                <a:cubicBezTo>
                  <a:pt x="4052837" y="917665"/>
                  <a:pt x="4052837" y="917665"/>
                  <a:pt x="4052837" y="916503"/>
                </a:cubicBezTo>
                <a:lnTo>
                  <a:pt x="4052837" y="908366"/>
                </a:lnTo>
                <a:cubicBezTo>
                  <a:pt x="4052837" y="908366"/>
                  <a:pt x="4052837" y="908366"/>
                  <a:pt x="4053951" y="908366"/>
                </a:cubicBezTo>
                <a:lnTo>
                  <a:pt x="4061753" y="908366"/>
                </a:lnTo>
                <a:cubicBezTo>
                  <a:pt x="4061753" y="908366"/>
                  <a:pt x="4061753" y="908366"/>
                  <a:pt x="4061753" y="907204"/>
                </a:cubicBezTo>
                <a:lnTo>
                  <a:pt x="4061753" y="899068"/>
                </a:lnTo>
                <a:cubicBezTo>
                  <a:pt x="4061753" y="899068"/>
                  <a:pt x="4061753" y="899068"/>
                  <a:pt x="4060638" y="899068"/>
                </a:cubicBezTo>
                <a:lnTo>
                  <a:pt x="4052837" y="899068"/>
                </a:lnTo>
                <a:cubicBezTo>
                  <a:pt x="4052837" y="899068"/>
                  <a:pt x="4052837" y="899068"/>
                  <a:pt x="4052837" y="898196"/>
                </a:cubicBezTo>
                <a:lnTo>
                  <a:pt x="4052837" y="892094"/>
                </a:lnTo>
                <a:cubicBezTo>
                  <a:pt x="4052837" y="892094"/>
                  <a:pt x="4052837" y="892094"/>
                  <a:pt x="4053951" y="892094"/>
                </a:cubicBezTo>
                <a:lnTo>
                  <a:pt x="4061753" y="892094"/>
                </a:lnTo>
                <a:cubicBezTo>
                  <a:pt x="4061753" y="892094"/>
                  <a:pt x="4061753" y="892094"/>
                  <a:pt x="4061753" y="890931"/>
                </a:cubicBezTo>
                <a:lnTo>
                  <a:pt x="4061753" y="882795"/>
                </a:lnTo>
                <a:cubicBezTo>
                  <a:pt x="4061753" y="882795"/>
                  <a:pt x="4061753" y="882795"/>
                  <a:pt x="4060638" y="882795"/>
                </a:cubicBezTo>
                <a:lnTo>
                  <a:pt x="4052837" y="882795"/>
                </a:lnTo>
                <a:cubicBezTo>
                  <a:pt x="4052837" y="882795"/>
                  <a:pt x="4052837" y="882795"/>
                  <a:pt x="4052837" y="881633"/>
                </a:cubicBezTo>
                <a:lnTo>
                  <a:pt x="4052837" y="873496"/>
                </a:lnTo>
                <a:cubicBezTo>
                  <a:pt x="4052837" y="873496"/>
                  <a:pt x="4052837" y="873496"/>
                  <a:pt x="4053951" y="873496"/>
                </a:cubicBezTo>
                <a:lnTo>
                  <a:pt x="4061753" y="873496"/>
                </a:lnTo>
                <a:cubicBezTo>
                  <a:pt x="4061753" y="873496"/>
                  <a:pt x="4061753" y="873496"/>
                  <a:pt x="4061753" y="872625"/>
                </a:cubicBezTo>
                <a:lnTo>
                  <a:pt x="4061753" y="866523"/>
                </a:lnTo>
                <a:cubicBezTo>
                  <a:pt x="4061753" y="866523"/>
                  <a:pt x="4061753" y="866523"/>
                  <a:pt x="4060638" y="866523"/>
                </a:cubicBezTo>
                <a:lnTo>
                  <a:pt x="4052837" y="866523"/>
                </a:lnTo>
                <a:cubicBezTo>
                  <a:pt x="4052837" y="866523"/>
                  <a:pt x="4052837" y="866523"/>
                  <a:pt x="4052837" y="865360"/>
                </a:cubicBezTo>
                <a:lnTo>
                  <a:pt x="4052837" y="857224"/>
                </a:lnTo>
                <a:cubicBezTo>
                  <a:pt x="4052837" y="857224"/>
                  <a:pt x="4052837" y="857224"/>
                  <a:pt x="4053951" y="857224"/>
                </a:cubicBezTo>
                <a:lnTo>
                  <a:pt x="4061753" y="857224"/>
                </a:lnTo>
                <a:cubicBezTo>
                  <a:pt x="4061753" y="857224"/>
                  <a:pt x="4061753" y="857224"/>
                  <a:pt x="4061753" y="856062"/>
                </a:cubicBezTo>
                <a:lnTo>
                  <a:pt x="4061753" y="847925"/>
                </a:lnTo>
                <a:cubicBezTo>
                  <a:pt x="4061753" y="847925"/>
                  <a:pt x="4061753" y="847925"/>
                  <a:pt x="4060638" y="847925"/>
                </a:cubicBezTo>
                <a:lnTo>
                  <a:pt x="4052837" y="847925"/>
                </a:lnTo>
                <a:cubicBezTo>
                  <a:pt x="4052837" y="847925"/>
                  <a:pt x="4052837" y="847925"/>
                  <a:pt x="4052837" y="846763"/>
                </a:cubicBezTo>
                <a:lnTo>
                  <a:pt x="4052837" y="838627"/>
                </a:lnTo>
                <a:cubicBezTo>
                  <a:pt x="4052837" y="838627"/>
                  <a:pt x="4052837" y="838627"/>
                  <a:pt x="4053951" y="838627"/>
                </a:cubicBezTo>
                <a:lnTo>
                  <a:pt x="4061753" y="838627"/>
                </a:lnTo>
                <a:cubicBezTo>
                  <a:pt x="4061753" y="838627"/>
                  <a:pt x="4061753" y="838627"/>
                  <a:pt x="4061753" y="837755"/>
                </a:cubicBezTo>
                <a:lnTo>
                  <a:pt x="4061753" y="831653"/>
                </a:lnTo>
                <a:cubicBezTo>
                  <a:pt x="4061753" y="831653"/>
                  <a:pt x="4061753" y="831653"/>
                  <a:pt x="4060638" y="831653"/>
                </a:cubicBezTo>
                <a:lnTo>
                  <a:pt x="4052837" y="831653"/>
                </a:lnTo>
                <a:cubicBezTo>
                  <a:pt x="4052837" y="831653"/>
                  <a:pt x="4052837" y="831653"/>
                  <a:pt x="4052837" y="830491"/>
                </a:cubicBezTo>
                <a:lnTo>
                  <a:pt x="4052837" y="822354"/>
                </a:lnTo>
                <a:cubicBezTo>
                  <a:pt x="4052837" y="822354"/>
                  <a:pt x="4052837" y="822354"/>
                  <a:pt x="4053951" y="822354"/>
                </a:cubicBezTo>
                <a:lnTo>
                  <a:pt x="4061753" y="822354"/>
                </a:lnTo>
                <a:cubicBezTo>
                  <a:pt x="4061753" y="822354"/>
                  <a:pt x="4061753" y="822354"/>
                  <a:pt x="4061753" y="821192"/>
                </a:cubicBezTo>
                <a:lnTo>
                  <a:pt x="4061753" y="813056"/>
                </a:lnTo>
                <a:cubicBezTo>
                  <a:pt x="4061753" y="813056"/>
                  <a:pt x="4061753" y="813056"/>
                  <a:pt x="4060638" y="813056"/>
                </a:cubicBezTo>
                <a:lnTo>
                  <a:pt x="4052837" y="813056"/>
                </a:lnTo>
                <a:cubicBezTo>
                  <a:pt x="4052837" y="813056"/>
                  <a:pt x="4052837" y="813056"/>
                  <a:pt x="4052837" y="811893"/>
                </a:cubicBezTo>
                <a:lnTo>
                  <a:pt x="4052837" y="803757"/>
                </a:lnTo>
                <a:cubicBezTo>
                  <a:pt x="4052837" y="803757"/>
                  <a:pt x="4052837" y="803757"/>
                  <a:pt x="4053951" y="803757"/>
                </a:cubicBezTo>
                <a:lnTo>
                  <a:pt x="4061753" y="803757"/>
                </a:lnTo>
                <a:cubicBezTo>
                  <a:pt x="4061753" y="803757"/>
                  <a:pt x="4061753" y="803757"/>
                  <a:pt x="4061753" y="802885"/>
                </a:cubicBezTo>
                <a:lnTo>
                  <a:pt x="4061753" y="796783"/>
                </a:lnTo>
                <a:cubicBezTo>
                  <a:pt x="4061753" y="796783"/>
                  <a:pt x="4061753" y="796783"/>
                  <a:pt x="4060638" y="796783"/>
                </a:cubicBezTo>
                <a:lnTo>
                  <a:pt x="4052837" y="796783"/>
                </a:lnTo>
                <a:cubicBezTo>
                  <a:pt x="4052837" y="796783"/>
                  <a:pt x="4052837" y="796783"/>
                  <a:pt x="4052837" y="795621"/>
                </a:cubicBezTo>
                <a:lnTo>
                  <a:pt x="4052837" y="787484"/>
                </a:lnTo>
                <a:cubicBezTo>
                  <a:pt x="4052837" y="787484"/>
                  <a:pt x="4052837" y="787484"/>
                  <a:pt x="4053951" y="787484"/>
                </a:cubicBezTo>
                <a:lnTo>
                  <a:pt x="4061753" y="787484"/>
                </a:lnTo>
                <a:cubicBezTo>
                  <a:pt x="4061753" y="787484"/>
                  <a:pt x="4061753" y="787484"/>
                  <a:pt x="4060638" y="785741"/>
                </a:cubicBezTo>
                <a:lnTo>
                  <a:pt x="4052837" y="773537"/>
                </a:lnTo>
                <a:cubicBezTo>
                  <a:pt x="4052837" y="773537"/>
                  <a:pt x="4052837" y="773537"/>
                  <a:pt x="4052837" y="736342"/>
                </a:cubicBezTo>
                <a:cubicBezTo>
                  <a:pt x="4052837" y="736342"/>
                  <a:pt x="4052837" y="736342"/>
                  <a:pt x="4202181" y="736342"/>
                </a:cubicBezTo>
                <a:cubicBezTo>
                  <a:pt x="4202181" y="736342"/>
                  <a:pt x="4202181" y="736342"/>
                  <a:pt x="4215554" y="757264"/>
                </a:cubicBezTo>
                <a:cubicBezTo>
                  <a:pt x="4215554" y="757264"/>
                  <a:pt x="4215554" y="757264"/>
                  <a:pt x="4215554" y="803757"/>
                </a:cubicBezTo>
                <a:cubicBezTo>
                  <a:pt x="4215554" y="803757"/>
                  <a:pt x="4215554" y="803757"/>
                  <a:pt x="4214439" y="803757"/>
                </a:cubicBezTo>
                <a:lnTo>
                  <a:pt x="4206638" y="803757"/>
                </a:lnTo>
                <a:cubicBezTo>
                  <a:pt x="4206638" y="803757"/>
                  <a:pt x="4206638" y="803757"/>
                  <a:pt x="4206638" y="804919"/>
                </a:cubicBezTo>
                <a:lnTo>
                  <a:pt x="4206638" y="813056"/>
                </a:lnTo>
                <a:cubicBezTo>
                  <a:pt x="4206638" y="813056"/>
                  <a:pt x="4206638" y="813056"/>
                  <a:pt x="4207753" y="813056"/>
                </a:cubicBezTo>
                <a:lnTo>
                  <a:pt x="4215554" y="813056"/>
                </a:lnTo>
                <a:cubicBezTo>
                  <a:pt x="4215554" y="813056"/>
                  <a:pt x="4215554" y="813056"/>
                  <a:pt x="4215554" y="814218"/>
                </a:cubicBezTo>
                <a:lnTo>
                  <a:pt x="4215554" y="822354"/>
                </a:lnTo>
                <a:cubicBezTo>
                  <a:pt x="4215554" y="822354"/>
                  <a:pt x="4215554" y="822354"/>
                  <a:pt x="4214439" y="822354"/>
                </a:cubicBezTo>
                <a:lnTo>
                  <a:pt x="4206638" y="822354"/>
                </a:lnTo>
                <a:cubicBezTo>
                  <a:pt x="4206638" y="822354"/>
                  <a:pt x="4206638" y="822354"/>
                  <a:pt x="4206638" y="823516"/>
                </a:cubicBezTo>
                <a:lnTo>
                  <a:pt x="4206638" y="831653"/>
                </a:lnTo>
                <a:cubicBezTo>
                  <a:pt x="4206638" y="831653"/>
                  <a:pt x="4206638" y="831653"/>
                  <a:pt x="4207753" y="831653"/>
                </a:cubicBezTo>
                <a:lnTo>
                  <a:pt x="4215554" y="831653"/>
                </a:lnTo>
                <a:cubicBezTo>
                  <a:pt x="4215554" y="831653"/>
                  <a:pt x="4215554" y="831653"/>
                  <a:pt x="4215554" y="832525"/>
                </a:cubicBezTo>
                <a:lnTo>
                  <a:pt x="4215554" y="838627"/>
                </a:lnTo>
                <a:cubicBezTo>
                  <a:pt x="4215554" y="838627"/>
                  <a:pt x="4215554" y="838627"/>
                  <a:pt x="4214439" y="838627"/>
                </a:cubicBezTo>
                <a:lnTo>
                  <a:pt x="4206638" y="838627"/>
                </a:lnTo>
                <a:cubicBezTo>
                  <a:pt x="4206638" y="838627"/>
                  <a:pt x="4206638" y="838627"/>
                  <a:pt x="4206638" y="839789"/>
                </a:cubicBezTo>
                <a:lnTo>
                  <a:pt x="4206638" y="847925"/>
                </a:lnTo>
                <a:cubicBezTo>
                  <a:pt x="4206638" y="847925"/>
                  <a:pt x="4206638" y="847925"/>
                  <a:pt x="4207753" y="847925"/>
                </a:cubicBezTo>
                <a:lnTo>
                  <a:pt x="4215554" y="847925"/>
                </a:lnTo>
                <a:cubicBezTo>
                  <a:pt x="4215554" y="847925"/>
                  <a:pt x="4215554" y="847925"/>
                  <a:pt x="4215554" y="849088"/>
                </a:cubicBezTo>
                <a:lnTo>
                  <a:pt x="4215554" y="857224"/>
                </a:lnTo>
                <a:cubicBezTo>
                  <a:pt x="4215554" y="857224"/>
                  <a:pt x="4215554" y="857224"/>
                  <a:pt x="4214439" y="857224"/>
                </a:cubicBezTo>
                <a:lnTo>
                  <a:pt x="4206638" y="857224"/>
                </a:lnTo>
                <a:cubicBezTo>
                  <a:pt x="4206638" y="857224"/>
                  <a:pt x="4206638" y="857224"/>
                  <a:pt x="4206638" y="858386"/>
                </a:cubicBezTo>
                <a:lnTo>
                  <a:pt x="4206638" y="866523"/>
                </a:lnTo>
                <a:cubicBezTo>
                  <a:pt x="4206638" y="866523"/>
                  <a:pt x="4206638" y="866523"/>
                  <a:pt x="4207753" y="866523"/>
                </a:cubicBezTo>
                <a:lnTo>
                  <a:pt x="4215554" y="866523"/>
                </a:lnTo>
                <a:cubicBezTo>
                  <a:pt x="4215554" y="866523"/>
                  <a:pt x="4215554" y="866523"/>
                  <a:pt x="4215554" y="867394"/>
                </a:cubicBezTo>
                <a:lnTo>
                  <a:pt x="4215554" y="873496"/>
                </a:lnTo>
                <a:cubicBezTo>
                  <a:pt x="4215554" y="873496"/>
                  <a:pt x="4215554" y="873496"/>
                  <a:pt x="4214439" y="873496"/>
                </a:cubicBezTo>
                <a:lnTo>
                  <a:pt x="4206638" y="873496"/>
                </a:lnTo>
                <a:cubicBezTo>
                  <a:pt x="4206638" y="873496"/>
                  <a:pt x="4206638" y="873496"/>
                  <a:pt x="4206638" y="874659"/>
                </a:cubicBezTo>
                <a:lnTo>
                  <a:pt x="4206638" y="882795"/>
                </a:lnTo>
                <a:cubicBezTo>
                  <a:pt x="4206638" y="882795"/>
                  <a:pt x="4206638" y="882795"/>
                  <a:pt x="4207753" y="882795"/>
                </a:cubicBezTo>
                <a:lnTo>
                  <a:pt x="4215554" y="882795"/>
                </a:lnTo>
                <a:cubicBezTo>
                  <a:pt x="4215554" y="882795"/>
                  <a:pt x="4215554" y="882795"/>
                  <a:pt x="4215554" y="883957"/>
                </a:cubicBezTo>
                <a:lnTo>
                  <a:pt x="4215554" y="892094"/>
                </a:lnTo>
                <a:cubicBezTo>
                  <a:pt x="4215554" y="892094"/>
                  <a:pt x="4215554" y="892094"/>
                  <a:pt x="4214439" y="892094"/>
                </a:cubicBezTo>
                <a:lnTo>
                  <a:pt x="4206638" y="892094"/>
                </a:lnTo>
                <a:cubicBezTo>
                  <a:pt x="4206638" y="892094"/>
                  <a:pt x="4206638" y="892094"/>
                  <a:pt x="4206638" y="892965"/>
                </a:cubicBezTo>
                <a:lnTo>
                  <a:pt x="4206638" y="899068"/>
                </a:lnTo>
                <a:cubicBezTo>
                  <a:pt x="4206638" y="899068"/>
                  <a:pt x="4206638" y="899068"/>
                  <a:pt x="4207753" y="899068"/>
                </a:cubicBezTo>
                <a:lnTo>
                  <a:pt x="4215554" y="899068"/>
                </a:lnTo>
                <a:cubicBezTo>
                  <a:pt x="4215554" y="899068"/>
                  <a:pt x="4215554" y="899068"/>
                  <a:pt x="4215554" y="900230"/>
                </a:cubicBezTo>
                <a:lnTo>
                  <a:pt x="4215554" y="908366"/>
                </a:lnTo>
                <a:cubicBezTo>
                  <a:pt x="4215554" y="908366"/>
                  <a:pt x="4215554" y="908366"/>
                  <a:pt x="4214439" y="908366"/>
                </a:cubicBezTo>
                <a:lnTo>
                  <a:pt x="4206638" y="908366"/>
                </a:lnTo>
                <a:cubicBezTo>
                  <a:pt x="4206638" y="908366"/>
                  <a:pt x="4206638" y="908366"/>
                  <a:pt x="4206638" y="909528"/>
                </a:cubicBezTo>
                <a:lnTo>
                  <a:pt x="4206638" y="917665"/>
                </a:lnTo>
                <a:cubicBezTo>
                  <a:pt x="4206638" y="917665"/>
                  <a:pt x="4206638" y="917665"/>
                  <a:pt x="4207753" y="917665"/>
                </a:cubicBezTo>
                <a:lnTo>
                  <a:pt x="4215554" y="917665"/>
                </a:lnTo>
                <a:cubicBezTo>
                  <a:pt x="4215554" y="917665"/>
                  <a:pt x="4215554" y="917665"/>
                  <a:pt x="4215554" y="918827"/>
                </a:cubicBezTo>
                <a:lnTo>
                  <a:pt x="4215554" y="926963"/>
                </a:lnTo>
                <a:cubicBezTo>
                  <a:pt x="4215554" y="926963"/>
                  <a:pt x="4215554" y="926963"/>
                  <a:pt x="4214439" y="926963"/>
                </a:cubicBezTo>
                <a:lnTo>
                  <a:pt x="4206638" y="926963"/>
                </a:lnTo>
                <a:cubicBezTo>
                  <a:pt x="4206638" y="926963"/>
                  <a:pt x="4206638" y="926963"/>
                  <a:pt x="4206638" y="927835"/>
                </a:cubicBezTo>
                <a:lnTo>
                  <a:pt x="4206638" y="933937"/>
                </a:lnTo>
                <a:cubicBezTo>
                  <a:pt x="4206638" y="933937"/>
                  <a:pt x="4206638" y="933937"/>
                  <a:pt x="4207753" y="933937"/>
                </a:cubicBezTo>
                <a:lnTo>
                  <a:pt x="4215554" y="933937"/>
                </a:lnTo>
                <a:cubicBezTo>
                  <a:pt x="4215554" y="933937"/>
                  <a:pt x="4215554" y="933937"/>
                  <a:pt x="4215554" y="935100"/>
                </a:cubicBezTo>
                <a:lnTo>
                  <a:pt x="4215554" y="943236"/>
                </a:lnTo>
                <a:cubicBezTo>
                  <a:pt x="4215554" y="943236"/>
                  <a:pt x="4215554" y="943236"/>
                  <a:pt x="4214439" y="943236"/>
                </a:cubicBezTo>
                <a:lnTo>
                  <a:pt x="4206638" y="943236"/>
                </a:lnTo>
                <a:cubicBezTo>
                  <a:pt x="4206638" y="943236"/>
                  <a:pt x="4206638" y="943236"/>
                  <a:pt x="4206638" y="944398"/>
                </a:cubicBezTo>
                <a:lnTo>
                  <a:pt x="4206638" y="952535"/>
                </a:lnTo>
                <a:cubicBezTo>
                  <a:pt x="4206638" y="952535"/>
                  <a:pt x="4206638" y="952535"/>
                  <a:pt x="4207753" y="952535"/>
                </a:cubicBezTo>
                <a:lnTo>
                  <a:pt x="4215554" y="952535"/>
                </a:lnTo>
                <a:cubicBezTo>
                  <a:pt x="4215554" y="952535"/>
                  <a:pt x="4215554" y="952535"/>
                  <a:pt x="4215554" y="953406"/>
                </a:cubicBezTo>
                <a:lnTo>
                  <a:pt x="4215554" y="959508"/>
                </a:lnTo>
                <a:cubicBezTo>
                  <a:pt x="4215554" y="959508"/>
                  <a:pt x="4215554" y="959508"/>
                  <a:pt x="4214439" y="959508"/>
                </a:cubicBezTo>
                <a:lnTo>
                  <a:pt x="4206638" y="959508"/>
                </a:lnTo>
                <a:cubicBezTo>
                  <a:pt x="4206638" y="959508"/>
                  <a:pt x="4206638" y="959508"/>
                  <a:pt x="4206638" y="960671"/>
                </a:cubicBezTo>
                <a:lnTo>
                  <a:pt x="4206638" y="968807"/>
                </a:lnTo>
                <a:cubicBezTo>
                  <a:pt x="4206638" y="968807"/>
                  <a:pt x="4206638" y="968807"/>
                  <a:pt x="4207753" y="968807"/>
                </a:cubicBezTo>
                <a:lnTo>
                  <a:pt x="4215554" y="968807"/>
                </a:lnTo>
                <a:cubicBezTo>
                  <a:pt x="4215554" y="968807"/>
                  <a:pt x="4215554" y="968807"/>
                  <a:pt x="4215554" y="969969"/>
                </a:cubicBezTo>
                <a:lnTo>
                  <a:pt x="4215554" y="978106"/>
                </a:lnTo>
                <a:cubicBezTo>
                  <a:pt x="4215554" y="978106"/>
                  <a:pt x="4215554" y="978106"/>
                  <a:pt x="4214439" y="978106"/>
                </a:cubicBezTo>
                <a:lnTo>
                  <a:pt x="4206638" y="978106"/>
                </a:lnTo>
                <a:cubicBezTo>
                  <a:pt x="4206638" y="978106"/>
                  <a:pt x="4206638" y="978106"/>
                  <a:pt x="4206638" y="979268"/>
                </a:cubicBezTo>
                <a:lnTo>
                  <a:pt x="4206638" y="987404"/>
                </a:lnTo>
                <a:cubicBezTo>
                  <a:pt x="4206638" y="987404"/>
                  <a:pt x="4206638" y="987404"/>
                  <a:pt x="4207753" y="987404"/>
                </a:cubicBezTo>
                <a:lnTo>
                  <a:pt x="4215554" y="987404"/>
                </a:lnTo>
                <a:cubicBezTo>
                  <a:pt x="4215554" y="987404"/>
                  <a:pt x="4215554" y="987404"/>
                  <a:pt x="4215554" y="988276"/>
                </a:cubicBezTo>
                <a:lnTo>
                  <a:pt x="4215554" y="994378"/>
                </a:lnTo>
                <a:cubicBezTo>
                  <a:pt x="4215554" y="994378"/>
                  <a:pt x="4215554" y="994378"/>
                  <a:pt x="4214439" y="994378"/>
                </a:cubicBezTo>
                <a:lnTo>
                  <a:pt x="4206638" y="994378"/>
                </a:lnTo>
                <a:cubicBezTo>
                  <a:pt x="4206638" y="994378"/>
                  <a:pt x="4206638" y="994378"/>
                  <a:pt x="4206638" y="995540"/>
                </a:cubicBezTo>
                <a:lnTo>
                  <a:pt x="4206638" y="1003677"/>
                </a:lnTo>
                <a:cubicBezTo>
                  <a:pt x="4206638" y="1003677"/>
                  <a:pt x="4206638" y="1003677"/>
                  <a:pt x="4231157" y="1024599"/>
                </a:cubicBezTo>
                <a:cubicBezTo>
                  <a:pt x="4231157" y="1029248"/>
                  <a:pt x="4231157" y="1029248"/>
                  <a:pt x="4230043" y="1029248"/>
                </a:cubicBezTo>
                <a:lnTo>
                  <a:pt x="4222241" y="1029248"/>
                </a:lnTo>
                <a:cubicBezTo>
                  <a:pt x="4222241" y="1029248"/>
                  <a:pt x="4222241" y="1029248"/>
                  <a:pt x="4222241" y="1054819"/>
                </a:cubicBezTo>
                <a:cubicBezTo>
                  <a:pt x="4222241" y="1054819"/>
                  <a:pt x="4222241" y="1054819"/>
                  <a:pt x="4223357" y="1054819"/>
                </a:cubicBezTo>
                <a:lnTo>
                  <a:pt x="4231157" y="1054819"/>
                </a:lnTo>
                <a:cubicBezTo>
                  <a:pt x="4231157" y="1054819"/>
                  <a:pt x="4231157" y="1054819"/>
                  <a:pt x="4231157" y="1053366"/>
                </a:cubicBezTo>
                <a:lnTo>
                  <a:pt x="4231157" y="1043196"/>
                </a:lnTo>
                <a:cubicBezTo>
                  <a:pt x="4231157" y="1043196"/>
                  <a:pt x="4231157" y="1043196"/>
                  <a:pt x="4232271" y="1042615"/>
                </a:cubicBezTo>
                <a:lnTo>
                  <a:pt x="4240073" y="1038547"/>
                </a:lnTo>
                <a:cubicBezTo>
                  <a:pt x="4240073" y="1038547"/>
                  <a:pt x="4240073" y="1038547"/>
                  <a:pt x="4242023" y="1038547"/>
                </a:cubicBezTo>
                <a:lnTo>
                  <a:pt x="4255677" y="1038547"/>
                </a:lnTo>
                <a:cubicBezTo>
                  <a:pt x="4255677" y="1038547"/>
                  <a:pt x="4255677" y="1038547"/>
                  <a:pt x="4255677" y="1039709"/>
                </a:cubicBezTo>
                <a:lnTo>
                  <a:pt x="4255677" y="1047845"/>
                </a:lnTo>
                <a:cubicBezTo>
                  <a:pt x="4255677" y="1047845"/>
                  <a:pt x="4255677" y="1047845"/>
                  <a:pt x="4257349" y="1047845"/>
                </a:cubicBezTo>
                <a:lnTo>
                  <a:pt x="4269051" y="1047845"/>
                </a:lnTo>
                <a:cubicBezTo>
                  <a:pt x="4269051" y="1052494"/>
                  <a:pt x="4269051" y="1052494"/>
                  <a:pt x="4270165" y="1052494"/>
                </a:cubicBezTo>
                <a:lnTo>
                  <a:pt x="4277967" y="1052494"/>
                </a:lnTo>
                <a:cubicBezTo>
                  <a:pt x="4277967" y="1052494"/>
                  <a:pt x="4277967" y="1052494"/>
                  <a:pt x="4302486" y="1085039"/>
                </a:cubicBezTo>
                <a:cubicBezTo>
                  <a:pt x="4302486" y="1085039"/>
                  <a:pt x="4302486" y="1085039"/>
                  <a:pt x="4302486" y="1119909"/>
                </a:cubicBezTo>
                <a:cubicBezTo>
                  <a:pt x="4302486" y="1119909"/>
                  <a:pt x="4302486" y="1119909"/>
                  <a:pt x="4303599" y="1119909"/>
                </a:cubicBezTo>
                <a:lnTo>
                  <a:pt x="4311402" y="1119909"/>
                </a:lnTo>
                <a:cubicBezTo>
                  <a:pt x="4311402" y="1119909"/>
                  <a:pt x="4311402" y="1119909"/>
                  <a:pt x="4311402" y="1117875"/>
                </a:cubicBezTo>
                <a:lnTo>
                  <a:pt x="4311402" y="1103637"/>
                </a:lnTo>
                <a:lnTo>
                  <a:pt x="4312110" y="1103637"/>
                </a:lnTo>
                <a:lnTo>
                  <a:pt x="4312110" y="1121663"/>
                </a:lnTo>
                <a:lnTo>
                  <a:pt x="0" y="1121663"/>
                </a:lnTo>
                <a:lnTo>
                  <a:pt x="42052" y="1048827"/>
                </a:lnTo>
                <a:cubicBezTo>
                  <a:pt x="55260" y="1047723"/>
                  <a:pt x="68495" y="1046621"/>
                  <a:pt x="82230" y="1045519"/>
                </a:cubicBezTo>
                <a:cubicBezTo>
                  <a:pt x="82230" y="1033896"/>
                  <a:pt x="82230" y="1024598"/>
                  <a:pt x="82230" y="1012974"/>
                </a:cubicBezTo>
                <a:cubicBezTo>
                  <a:pt x="97833" y="1012974"/>
                  <a:pt x="113436" y="1012974"/>
                  <a:pt x="126810" y="1012974"/>
                </a:cubicBezTo>
                <a:cubicBezTo>
                  <a:pt x="126810" y="1006000"/>
                  <a:pt x="126810" y="1001351"/>
                  <a:pt x="126810" y="994377"/>
                </a:cubicBezTo>
                <a:cubicBezTo>
                  <a:pt x="158017" y="994377"/>
                  <a:pt x="189223" y="994377"/>
                  <a:pt x="220429" y="994377"/>
                </a:cubicBezTo>
                <a:cubicBezTo>
                  <a:pt x="220429" y="999026"/>
                  <a:pt x="220429" y="1001351"/>
                  <a:pt x="220429" y="1006000"/>
                </a:cubicBezTo>
                <a:cubicBezTo>
                  <a:pt x="240490" y="1006000"/>
                  <a:pt x="260551" y="1006000"/>
                  <a:pt x="280612" y="1006000"/>
                </a:cubicBezTo>
                <a:cubicBezTo>
                  <a:pt x="280612" y="1008325"/>
                  <a:pt x="280612" y="1010650"/>
                  <a:pt x="280612" y="1012974"/>
                </a:cubicBezTo>
                <a:cubicBezTo>
                  <a:pt x="285070" y="1012974"/>
                  <a:pt x="291757" y="1012974"/>
                  <a:pt x="298444" y="1012974"/>
                </a:cubicBezTo>
                <a:cubicBezTo>
                  <a:pt x="298444" y="1015299"/>
                  <a:pt x="298444" y="1017624"/>
                  <a:pt x="298444" y="1019948"/>
                </a:cubicBezTo>
                <a:cubicBezTo>
                  <a:pt x="302902" y="1019948"/>
                  <a:pt x="309589" y="1019948"/>
                  <a:pt x="314047" y="1019948"/>
                </a:cubicBezTo>
                <a:cubicBezTo>
                  <a:pt x="314047" y="985079"/>
                  <a:pt x="314047" y="950209"/>
                  <a:pt x="314047" y="915339"/>
                </a:cubicBezTo>
                <a:cubicBezTo>
                  <a:pt x="329650" y="910690"/>
                  <a:pt x="345254" y="906041"/>
                  <a:pt x="360857" y="901391"/>
                </a:cubicBezTo>
                <a:cubicBezTo>
                  <a:pt x="389834" y="901391"/>
                  <a:pt x="418811" y="901391"/>
                  <a:pt x="447788" y="901391"/>
                </a:cubicBezTo>
                <a:cubicBezTo>
                  <a:pt x="447788" y="845600"/>
                  <a:pt x="447788" y="789808"/>
                  <a:pt x="447788" y="734017"/>
                </a:cubicBezTo>
                <a:cubicBezTo>
                  <a:pt x="454475" y="729367"/>
                  <a:pt x="463391" y="727043"/>
                  <a:pt x="472307" y="722393"/>
                </a:cubicBezTo>
                <a:cubicBezTo>
                  <a:pt x="507971" y="717744"/>
                  <a:pt x="543636" y="710770"/>
                  <a:pt x="579300" y="703796"/>
                </a:cubicBezTo>
                <a:cubicBezTo>
                  <a:pt x="592674" y="708445"/>
                  <a:pt x="603819" y="713095"/>
                  <a:pt x="617193" y="715419"/>
                </a:cubicBezTo>
                <a:cubicBezTo>
                  <a:pt x="619422" y="717744"/>
                  <a:pt x="621651" y="720069"/>
                  <a:pt x="623880" y="722393"/>
                </a:cubicBezTo>
                <a:cubicBezTo>
                  <a:pt x="623880" y="827002"/>
                  <a:pt x="623880" y="931612"/>
                  <a:pt x="623880" y="1033896"/>
                </a:cubicBezTo>
                <a:cubicBezTo>
                  <a:pt x="628338" y="1033896"/>
                  <a:pt x="632796" y="1033896"/>
                  <a:pt x="639483" y="1033896"/>
                </a:cubicBezTo>
                <a:cubicBezTo>
                  <a:pt x="639483" y="992053"/>
                  <a:pt x="639483" y="950209"/>
                  <a:pt x="639483" y="908365"/>
                </a:cubicBezTo>
                <a:cubicBezTo>
                  <a:pt x="643941" y="908365"/>
                  <a:pt x="648399" y="908365"/>
                  <a:pt x="652857" y="908365"/>
                </a:cubicBezTo>
                <a:cubicBezTo>
                  <a:pt x="652857" y="903716"/>
                  <a:pt x="652857" y="901391"/>
                  <a:pt x="652857" y="896742"/>
                </a:cubicBezTo>
                <a:cubicBezTo>
                  <a:pt x="657315" y="894417"/>
                  <a:pt x="661773" y="892093"/>
                  <a:pt x="666231" y="889768"/>
                </a:cubicBezTo>
                <a:lnTo>
                  <a:pt x="677376" y="889768"/>
                </a:lnTo>
                <a:cubicBezTo>
                  <a:pt x="677376" y="885119"/>
                  <a:pt x="677376" y="882794"/>
                  <a:pt x="677376" y="878145"/>
                </a:cubicBezTo>
                <a:cubicBezTo>
                  <a:pt x="679605" y="875820"/>
                  <a:pt x="684063" y="873495"/>
                  <a:pt x="686292" y="871171"/>
                </a:cubicBezTo>
                <a:cubicBezTo>
                  <a:pt x="692980" y="871171"/>
                  <a:pt x="701896" y="871171"/>
                  <a:pt x="708583" y="871171"/>
                </a:cubicBezTo>
                <a:cubicBezTo>
                  <a:pt x="708583" y="882794"/>
                  <a:pt x="708583" y="896742"/>
                  <a:pt x="708583" y="908365"/>
                </a:cubicBezTo>
                <a:cubicBezTo>
                  <a:pt x="724186" y="908365"/>
                  <a:pt x="739789" y="908365"/>
                  <a:pt x="755392" y="908365"/>
                </a:cubicBezTo>
                <a:cubicBezTo>
                  <a:pt x="755392" y="952534"/>
                  <a:pt x="755392" y="994377"/>
                  <a:pt x="755392" y="1038546"/>
                </a:cubicBezTo>
                <a:cubicBezTo>
                  <a:pt x="762079" y="1038546"/>
                  <a:pt x="768766" y="1038546"/>
                  <a:pt x="773224" y="1038546"/>
                </a:cubicBezTo>
                <a:cubicBezTo>
                  <a:pt x="779911" y="1036221"/>
                  <a:pt x="784369" y="1033896"/>
                  <a:pt x="791056" y="1031572"/>
                </a:cubicBezTo>
                <a:cubicBezTo>
                  <a:pt x="791056" y="1026922"/>
                  <a:pt x="791056" y="1024598"/>
                  <a:pt x="791056" y="1022273"/>
                </a:cubicBezTo>
                <a:cubicBezTo>
                  <a:pt x="788827" y="1022273"/>
                  <a:pt x="786598" y="1019948"/>
                  <a:pt x="784369" y="1019948"/>
                </a:cubicBezTo>
                <a:cubicBezTo>
                  <a:pt x="784369" y="1017624"/>
                  <a:pt x="784369" y="1015299"/>
                  <a:pt x="784369" y="1012974"/>
                </a:cubicBezTo>
                <a:cubicBezTo>
                  <a:pt x="786598" y="1010650"/>
                  <a:pt x="788827" y="1010650"/>
                  <a:pt x="791056" y="1008325"/>
                </a:cubicBezTo>
                <a:cubicBezTo>
                  <a:pt x="791056" y="992053"/>
                  <a:pt x="791056" y="973455"/>
                  <a:pt x="791056" y="957183"/>
                </a:cubicBezTo>
                <a:cubicBezTo>
                  <a:pt x="788827" y="957183"/>
                  <a:pt x="786598" y="954858"/>
                  <a:pt x="784369" y="954858"/>
                </a:cubicBezTo>
                <a:cubicBezTo>
                  <a:pt x="784369" y="952534"/>
                  <a:pt x="784369" y="950209"/>
                  <a:pt x="784369" y="947884"/>
                </a:cubicBezTo>
                <a:cubicBezTo>
                  <a:pt x="786598" y="945560"/>
                  <a:pt x="788827" y="945560"/>
                  <a:pt x="791056" y="943235"/>
                </a:cubicBezTo>
                <a:lnTo>
                  <a:pt x="795514" y="938586"/>
                </a:lnTo>
                <a:lnTo>
                  <a:pt x="795514" y="929287"/>
                </a:lnTo>
                <a:cubicBezTo>
                  <a:pt x="793285" y="929287"/>
                  <a:pt x="793285" y="929287"/>
                  <a:pt x="791056" y="929287"/>
                </a:cubicBezTo>
                <a:cubicBezTo>
                  <a:pt x="791056" y="926962"/>
                  <a:pt x="791056" y="924638"/>
                  <a:pt x="791056" y="922313"/>
                </a:cubicBezTo>
                <a:cubicBezTo>
                  <a:pt x="793285" y="922313"/>
                  <a:pt x="795514" y="919988"/>
                  <a:pt x="797743" y="917664"/>
                </a:cubicBezTo>
                <a:cubicBezTo>
                  <a:pt x="799972" y="889768"/>
                  <a:pt x="806659" y="866522"/>
                  <a:pt x="833407" y="852574"/>
                </a:cubicBezTo>
                <a:cubicBezTo>
                  <a:pt x="831178" y="852574"/>
                  <a:pt x="831178" y="850249"/>
                  <a:pt x="828949" y="850249"/>
                </a:cubicBezTo>
                <a:cubicBezTo>
                  <a:pt x="828949" y="847924"/>
                  <a:pt x="828949" y="845600"/>
                  <a:pt x="828949" y="843275"/>
                </a:cubicBezTo>
                <a:cubicBezTo>
                  <a:pt x="831178" y="843275"/>
                  <a:pt x="833407" y="840950"/>
                  <a:pt x="835636" y="840950"/>
                </a:cubicBezTo>
                <a:cubicBezTo>
                  <a:pt x="835636" y="836301"/>
                  <a:pt x="835636" y="833976"/>
                  <a:pt x="835636" y="831652"/>
                </a:cubicBezTo>
                <a:cubicBezTo>
                  <a:pt x="837865" y="831652"/>
                  <a:pt x="837865" y="831652"/>
                  <a:pt x="840094" y="831652"/>
                </a:cubicBezTo>
                <a:cubicBezTo>
                  <a:pt x="840094" y="824678"/>
                  <a:pt x="840094" y="817704"/>
                  <a:pt x="840094" y="810730"/>
                </a:cubicBezTo>
                <a:cubicBezTo>
                  <a:pt x="837865" y="810730"/>
                  <a:pt x="837865" y="810730"/>
                  <a:pt x="835636" y="810730"/>
                </a:cubicBezTo>
                <a:cubicBezTo>
                  <a:pt x="835636" y="808405"/>
                  <a:pt x="835636" y="808405"/>
                  <a:pt x="835636" y="806081"/>
                </a:cubicBezTo>
                <a:lnTo>
                  <a:pt x="840094" y="803756"/>
                </a:lnTo>
                <a:cubicBezTo>
                  <a:pt x="844552" y="799107"/>
                  <a:pt x="846781" y="794457"/>
                  <a:pt x="851239" y="787483"/>
                </a:cubicBezTo>
                <a:cubicBezTo>
                  <a:pt x="853467" y="782834"/>
                  <a:pt x="853467" y="780510"/>
                  <a:pt x="853467" y="778185"/>
                </a:cubicBezTo>
                <a:cubicBezTo>
                  <a:pt x="849010" y="771211"/>
                  <a:pt x="849010" y="759588"/>
                  <a:pt x="853467" y="752614"/>
                </a:cubicBezTo>
                <a:cubicBezTo>
                  <a:pt x="853469" y="752611"/>
                  <a:pt x="853483" y="752565"/>
                  <a:pt x="853747" y="751742"/>
                </a:cubicBezTo>
                <a:lnTo>
                  <a:pt x="855697" y="745640"/>
                </a:lnTo>
                <a:cubicBezTo>
                  <a:pt x="855698" y="745643"/>
                  <a:pt x="855713" y="745689"/>
                  <a:pt x="855975" y="746512"/>
                </a:cubicBezTo>
                <a:lnTo>
                  <a:pt x="857926" y="752614"/>
                </a:lnTo>
                <a:cubicBezTo>
                  <a:pt x="862383" y="759588"/>
                  <a:pt x="864613" y="771211"/>
                  <a:pt x="860155" y="778185"/>
                </a:cubicBezTo>
                <a:cubicBezTo>
                  <a:pt x="860155" y="780510"/>
                  <a:pt x="860155" y="782834"/>
                  <a:pt x="860155" y="785159"/>
                </a:cubicBezTo>
                <a:cubicBezTo>
                  <a:pt x="864613" y="792133"/>
                  <a:pt x="869071" y="799107"/>
                  <a:pt x="871301" y="803756"/>
                </a:cubicBezTo>
                <a:cubicBezTo>
                  <a:pt x="873530" y="803756"/>
                  <a:pt x="873530" y="806081"/>
                  <a:pt x="875759" y="806081"/>
                </a:cubicBezTo>
                <a:cubicBezTo>
                  <a:pt x="875759" y="808405"/>
                  <a:pt x="875759" y="808405"/>
                  <a:pt x="875759" y="810730"/>
                </a:cubicBezTo>
                <a:cubicBezTo>
                  <a:pt x="873530" y="817704"/>
                  <a:pt x="873530" y="824678"/>
                  <a:pt x="873530" y="831652"/>
                </a:cubicBezTo>
                <a:cubicBezTo>
                  <a:pt x="877987" y="833976"/>
                  <a:pt x="877987" y="836301"/>
                  <a:pt x="877987" y="840950"/>
                </a:cubicBezTo>
                <a:lnTo>
                  <a:pt x="882446" y="843275"/>
                </a:lnTo>
                <a:cubicBezTo>
                  <a:pt x="882446" y="845600"/>
                  <a:pt x="882446" y="847924"/>
                  <a:pt x="882446" y="850249"/>
                </a:cubicBezTo>
                <a:cubicBezTo>
                  <a:pt x="880217" y="852574"/>
                  <a:pt x="880217" y="852574"/>
                  <a:pt x="877987" y="852574"/>
                </a:cubicBezTo>
                <a:cubicBezTo>
                  <a:pt x="891361" y="859548"/>
                  <a:pt x="899163" y="868847"/>
                  <a:pt x="904179" y="879889"/>
                </a:cubicBezTo>
                <a:lnTo>
                  <a:pt x="913069" y="915339"/>
                </a:lnTo>
                <a:lnTo>
                  <a:pt x="944858" y="915339"/>
                </a:lnTo>
                <a:lnTo>
                  <a:pt x="944858" y="886329"/>
                </a:lnTo>
                <a:lnTo>
                  <a:pt x="939474" y="886329"/>
                </a:lnTo>
                <a:cubicBezTo>
                  <a:pt x="939474" y="886306"/>
                  <a:pt x="939474" y="884414"/>
                  <a:pt x="939474" y="724196"/>
                </a:cubicBezTo>
                <a:cubicBezTo>
                  <a:pt x="939485" y="724196"/>
                  <a:pt x="939956" y="724196"/>
                  <a:pt x="959741" y="724196"/>
                </a:cubicBezTo>
                <a:cubicBezTo>
                  <a:pt x="959745" y="724190"/>
                  <a:pt x="959782" y="724108"/>
                  <a:pt x="960248" y="723115"/>
                </a:cubicBezTo>
                <a:lnTo>
                  <a:pt x="963794" y="715549"/>
                </a:lnTo>
                <a:cubicBezTo>
                  <a:pt x="963803" y="715550"/>
                  <a:pt x="963916" y="715568"/>
                  <a:pt x="965568" y="715819"/>
                </a:cubicBezTo>
                <a:lnTo>
                  <a:pt x="977981" y="717710"/>
                </a:lnTo>
                <a:cubicBezTo>
                  <a:pt x="977984" y="717720"/>
                  <a:pt x="978022" y="717821"/>
                  <a:pt x="978488" y="719062"/>
                </a:cubicBezTo>
                <a:lnTo>
                  <a:pt x="982034" y="728519"/>
                </a:lnTo>
                <a:cubicBezTo>
                  <a:pt x="982048" y="728520"/>
                  <a:pt x="982644" y="728570"/>
                  <a:pt x="1008381" y="730681"/>
                </a:cubicBezTo>
                <a:cubicBezTo>
                  <a:pt x="1008381" y="730661"/>
                  <a:pt x="1008381" y="729131"/>
                  <a:pt x="1008381" y="607460"/>
                </a:cubicBezTo>
                <a:cubicBezTo>
                  <a:pt x="1008390" y="607460"/>
                  <a:pt x="1008509" y="607460"/>
                  <a:pt x="1010408" y="607460"/>
                </a:cubicBezTo>
                <a:lnTo>
                  <a:pt x="1024595" y="607460"/>
                </a:lnTo>
                <a:cubicBezTo>
                  <a:pt x="1024595" y="607438"/>
                  <a:pt x="1024595" y="605724"/>
                  <a:pt x="1024595" y="471268"/>
                </a:cubicBezTo>
                <a:cubicBezTo>
                  <a:pt x="1024603" y="471268"/>
                  <a:pt x="1024711" y="471268"/>
                  <a:pt x="1026368" y="471268"/>
                </a:cubicBezTo>
                <a:lnTo>
                  <a:pt x="1038782" y="471268"/>
                </a:lnTo>
                <a:cubicBezTo>
                  <a:pt x="1038782" y="471251"/>
                  <a:pt x="1038782" y="469845"/>
                  <a:pt x="1038782" y="356694"/>
                </a:cubicBezTo>
                <a:cubicBezTo>
                  <a:pt x="1042835" y="354532"/>
                  <a:pt x="1042835" y="354532"/>
                  <a:pt x="1042835" y="328590"/>
                </a:cubicBezTo>
                <a:cubicBezTo>
                  <a:pt x="1042842" y="328590"/>
                  <a:pt x="1042962" y="328590"/>
                  <a:pt x="1044862" y="328590"/>
                </a:cubicBezTo>
                <a:lnTo>
                  <a:pt x="1059049" y="328590"/>
                </a:lnTo>
                <a:cubicBezTo>
                  <a:pt x="1059060" y="328567"/>
                  <a:pt x="1059666" y="327200"/>
                  <a:pt x="1095529" y="246443"/>
                </a:cubicBezTo>
                <a:cubicBezTo>
                  <a:pt x="1095529" y="246429"/>
                  <a:pt x="1095563" y="244478"/>
                  <a:pt x="1099583" y="0"/>
                </a:cubicBezTo>
                <a:close/>
              </a:path>
            </a:pathLst>
          </a:custGeom>
          <a:solidFill>
            <a:srgbClr val="22232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 sz="2700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0EB20C9C-B902-6347-8EF5-FB69C6BFA828}"/>
              </a:ext>
            </a:extLst>
          </p:cNvPr>
          <p:cNvSpPr/>
          <p:nvPr/>
        </p:nvSpPr>
        <p:spPr>
          <a:xfrm>
            <a:off x="3008243" y="6619726"/>
            <a:ext cx="9634331" cy="583096"/>
          </a:xfrm>
          <a:prstGeom prst="parallelogram">
            <a:avLst>
              <a:gd name="adj" fmla="val 88636"/>
            </a:avLst>
          </a:prstGeom>
          <a:solidFill>
            <a:srgbClr val="B42B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8BE851-0CB5-8140-BBC8-2CEE4C7089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347" y="2671606"/>
            <a:ext cx="814409" cy="3564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682FAE-5181-9F40-AB1C-0E7DCC7745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026" y="2509502"/>
            <a:ext cx="1433880" cy="5454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97A6286-2914-994D-8665-6EE810531668}"/>
              </a:ext>
            </a:extLst>
          </p:cNvPr>
          <p:cNvSpPr txBox="1"/>
          <p:nvPr/>
        </p:nvSpPr>
        <p:spPr>
          <a:xfrm>
            <a:off x="1315445" y="4395061"/>
            <a:ext cx="7327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7200" b="1" dirty="0">
                <a:solidFill>
                  <a:schemeClr val="bg1"/>
                </a:solidFill>
                <a:latin typeface="Bebas Neue" panose="020B0606020202050201" pitchFamily="34" charset="77"/>
              </a:rPr>
              <a:t>TERIMA KASIH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0DF447-DECA-EF4B-93B5-BE7DCE8853D7}"/>
              </a:ext>
            </a:extLst>
          </p:cNvPr>
          <p:cNvSpPr txBox="1"/>
          <p:nvPr/>
        </p:nvSpPr>
        <p:spPr>
          <a:xfrm>
            <a:off x="8618054" y="6684471"/>
            <a:ext cx="3449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400" dirty="0" err="1">
                <a:solidFill>
                  <a:schemeClr val="bg1"/>
                </a:solidFill>
                <a:latin typeface="Lato" panose="020F0502020204030203" pitchFamily="34" charset="77"/>
              </a:rPr>
              <a:t>Pusbangkom</a:t>
            </a:r>
            <a:r>
              <a:rPr lang="en-ID" sz="1400" dirty="0">
                <a:solidFill>
                  <a:schemeClr val="bg1"/>
                </a:solidFill>
                <a:latin typeface="Lato" panose="020F0502020204030203" pitchFamily="34" charset="77"/>
              </a:rPr>
              <a:t> </a:t>
            </a:r>
            <a:r>
              <a:rPr lang="en-ID" sz="1400" dirty="0" err="1">
                <a:solidFill>
                  <a:schemeClr val="bg1"/>
                </a:solidFill>
                <a:latin typeface="Lato" panose="020F0502020204030203" pitchFamily="34" charset="77"/>
              </a:rPr>
              <a:t>Pimnas</a:t>
            </a:r>
            <a:r>
              <a:rPr lang="en-ID" sz="1400" dirty="0">
                <a:solidFill>
                  <a:schemeClr val="bg1"/>
                </a:solidFill>
                <a:latin typeface="Lato" panose="020F0502020204030203" pitchFamily="34" charset="77"/>
              </a:rPr>
              <a:t> dan </a:t>
            </a:r>
            <a:r>
              <a:rPr lang="en-ID" sz="1400" dirty="0" err="1">
                <a:solidFill>
                  <a:schemeClr val="bg1"/>
                </a:solidFill>
                <a:latin typeface="Lato" panose="020F0502020204030203" pitchFamily="34" charset="77"/>
              </a:rPr>
              <a:t>Manajerial</a:t>
            </a:r>
            <a:r>
              <a:rPr lang="en-ID" sz="1400" dirty="0">
                <a:solidFill>
                  <a:schemeClr val="bg1"/>
                </a:solidFill>
                <a:latin typeface="Lato" panose="020F0502020204030203" pitchFamily="34" charset="77"/>
              </a:rPr>
              <a:t> ASN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2897C68-CDBD-5544-AF27-6DFA50330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760" y="2509502"/>
            <a:ext cx="1474930" cy="65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63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35"/>
          <p:cNvGrpSpPr/>
          <p:nvPr/>
        </p:nvGrpSpPr>
        <p:grpSpPr>
          <a:xfrm flipH="1">
            <a:off x="-1529800" y="2375434"/>
            <a:ext cx="8718533" cy="4199933"/>
            <a:chOff x="548150" y="1660475"/>
            <a:chExt cx="6538900" cy="3149950"/>
          </a:xfrm>
        </p:grpSpPr>
        <p:sp>
          <p:nvSpPr>
            <p:cNvPr id="593" name="Google Shape;593;p35"/>
            <p:cNvSpPr/>
            <p:nvPr/>
          </p:nvSpPr>
          <p:spPr>
            <a:xfrm>
              <a:off x="2455475" y="4606750"/>
              <a:ext cx="1366325" cy="203675"/>
            </a:xfrm>
            <a:custGeom>
              <a:avLst/>
              <a:gdLst/>
              <a:ahLst/>
              <a:cxnLst/>
              <a:rect l="l" t="t" r="r" b="b"/>
              <a:pathLst>
                <a:path w="54653" h="8147" extrusionOk="0">
                  <a:moveTo>
                    <a:pt x="28147" y="0"/>
                  </a:moveTo>
                  <a:lnTo>
                    <a:pt x="1" y="6231"/>
                  </a:lnTo>
                  <a:lnTo>
                    <a:pt x="31217" y="8146"/>
                  </a:lnTo>
                  <a:lnTo>
                    <a:pt x="54652" y="1246"/>
                  </a:lnTo>
                  <a:lnTo>
                    <a:pt x="52342" y="1246"/>
                  </a:lnTo>
                  <a:lnTo>
                    <a:pt x="28147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2508675" y="4566475"/>
              <a:ext cx="1247000" cy="208975"/>
            </a:xfrm>
            <a:custGeom>
              <a:avLst/>
              <a:gdLst/>
              <a:ahLst/>
              <a:cxnLst/>
              <a:rect l="l" t="t" r="r" b="b"/>
              <a:pathLst>
                <a:path w="49880" h="8359" extrusionOk="0">
                  <a:moveTo>
                    <a:pt x="25624" y="0"/>
                  </a:moveTo>
                  <a:lnTo>
                    <a:pt x="0" y="6201"/>
                  </a:lnTo>
                  <a:lnTo>
                    <a:pt x="0" y="7447"/>
                  </a:lnTo>
                  <a:lnTo>
                    <a:pt x="30761" y="8359"/>
                  </a:lnTo>
                  <a:lnTo>
                    <a:pt x="49789" y="3313"/>
                  </a:lnTo>
                  <a:lnTo>
                    <a:pt x="49880" y="1307"/>
                  </a:lnTo>
                  <a:lnTo>
                    <a:pt x="25624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2508675" y="4721475"/>
              <a:ext cx="769025" cy="53975"/>
            </a:xfrm>
            <a:custGeom>
              <a:avLst/>
              <a:gdLst/>
              <a:ahLst/>
              <a:cxnLst/>
              <a:rect l="l" t="t" r="r" b="b"/>
              <a:pathLst>
                <a:path w="30761" h="2159" extrusionOk="0">
                  <a:moveTo>
                    <a:pt x="0" y="1"/>
                  </a:moveTo>
                  <a:lnTo>
                    <a:pt x="0" y="1247"/>
                  </a:lnTo>
                  <a:lnTo>
                    <a:pt x="30761" y="2159"/>
                  </a:lnTo>
                  <a:lnTo>
                    <a:pt x="30761" y="2159"/>
                  </a:lnTo>
                  <a:lnTo>
                    <a:pt x="30457" y="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6" name="Google Shape;596;p35"/>
            <p:cNvSpPr/>
            <p:nvPr/>
          </p:nvSpPr>
          <p:spPr>
            <a:xfrm>
              <a:off x="3270075" y="4599150"/>
              <a:ext cx="485600" cy="176300"/>
            </a:xfrm>
            <a:custGeom>
              <a:avLst/>
              <a:gdLst/>
              <a:ahLst/>
              <a:cxnLst/>
              <a:rect l="l" t="t" r="r" b="b"/>
              <a:pathLst>
                <a:path w="19424" h="7052" extrusionOk="0">
                  <a:moveTo>
                    <a:pt x="19424" y="0"/>
                  </a:moveTo>
                  <a:lnTo>
                    <a:pt x="1" y="5502"/>
                  </a:lnTo>
                  <a:lnTo>
                    <a:pt x="305" y="7052"/>
                  </a:lnTo>
                  <a:lnTo>
                    <a:pt x="19333" y="2006"/>
                  </a:lnTo>
                  <a:lnTo>
                    <a:pt x="19424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7" name="Google Shape;597;p35"/>
            <p:cNvSpPr/>
            <p:nvPr/>
          </p:nvSpPr>
          <p:spPr>
            <a:xfrm>
              <a:off x="2506400" y="4566475"/>
              <a:ext cx="1250800" cy="209750"/>
            </a:xfrm>
            <a:custGeom>
              <a:avLst/>
              <a:gdLst/>
              <a:ahLst/>
              <a:cxnLst/>
              <a:rect l="l" t="t" r="r" b="b"/>
              <a:pathLst>
                <a:path w="50032" h="8390" extrusionOk="0">
                  <a:moveTo>
                    <a:pt x="26232" y="0"/>
                  </a:moveTo>
                  <a:cubicBezTo>
                    <a:pt x="26227" y="1"/>
                    <a:pt x="26223" y="1"/>
                    <a:pt x="26218" y="1"/>
                  </a:cubicBezTo>
                  <a:lnTo>
                    <a:pt x="26218" y="1"/>
                  </a:lnTo>
                  <a:lnTo>
                    <a:pt x="26261" y="2"/>
                  </a:lnTo>
                  <a:lnTo>
                    <a:pt x="26261" y="2"/>
                  </a:lnTo>
                  <a:lnTo>
                    <a:pt x="26232" y="0"/>
                  </a:lnTo>
                  <a:close/>
                  <a:moveTo>
                    <a:pt x="25715" y="0"/>
                  </a:moveTo>
                  <a:cubicBezTo>
                    <a:pt x="25715" y="0"/>
                    <a:pt x="25782" y="14"/>
                    <a:pt x="25936" y="14"/>
                  </a:cubicBezTo>
                  <a:cubicBezTo>
                    <a:pt x="26009" y="14"/>
                    <a:pt x="26103" y="11"/>
                    <a:pt x="26218" y="1"/>
                  </a:cubicBezTo>
                  <a:lnTo>
                    <a:pt x="26218" y="1"/>
                  </a:lnTo>
                  <a:lnTo>
                    <a:pt x="26171" y="0"/>
                  </a:lnTo>
                  <a:close/>
                  <a:moveTo>
                    <a:pt x="25715" y="0"/>
                  </a:moveTo>
                  <a:lnTo>
                    <a:pt x="25624" y="31"/>
                  </a:lnTo>
                  <a:lnTo>
                    <a:pt x="25259" y="122"/>
                  </a:lnTo>
                  <a:lnTo>
                    <a:pt x="23891" y="456"/>
                  </a:lnTo>
                  <a:lnTo>
                    <a:pt x="23891" y="456"/>
                  </a:lnTo>
                  <a:lnTo>
                    <a:pt x="25259" y="152"/>
                  </a:lnTo>
                  <a:lnTo>
                    <a:pt x="25624" y="91"/>
                  </a:lnTo>
                  <a:lnTo>
                    <a:pt x="25715" y="0"/>
                  </a:lnTo>
                  <a:close/>
                  <a:moveTo>
                    <a:pt x="26261" y="2"/>
                  </a:moveTo>
                  <a:lnTo>
                    <a:pt x="27508" y="91"/>
                  </a:lnTo>
                  <a:lnTo>
                    <a:pt x="32402" y="335"/>
                  </a:lnTo>
                  <a:lnTo>
                    <a:pt x="49932" y="1303"/>
                  </a:lnTo>
                  <a:lnTo>
                    <a:pt x="49932" y="1303"/>
                  </a:lnTo>
                  <a:cubicBezTo>
                    <a:pt x="49880" y="1906"/>
                    <a:pt x="49878" y="2558"/>
                    <a:pt x="49851" y="3185"/>
                  </a:cubicBezTo>
                  <a:lnTo>
                    <a:pt x="49851" y="3185"/>
                  </a:lnTo>
                  <a:lnTo>
                    <a:pt x="30882" y="8207"/>
                  </a:lnTo>
                  <a:lnTo>
                    <a:pt x="24651" y="8025"/>
                  </a:lnTo>
                  <a:lnTo>
                    <a:pt x="183" y="7327"/>
                  </a:lnTo>
                  <a:lnTo>
                    <a:pt x="183" y="7327"/>
                  </a:lnTo>
                  <a:lnTo>
                    <a:pt x="183" y="6216"/>
                  </a:lnTo>
                  <a:lnTo>
                    <a:pt x="183" y="6216"/>
                  </a:lnTo>
                  <a:lnTo>
                    <a:pt x="18694" y="1702"/>
                  </a:lnTo>
                  <a:lnTo>
                    <a:pt x="23891" y="456"/>
                  </a:lnTo>
                  <a:lnTo>
                    <a:pt x="18694" y="1672"/>
                  </a:lnTo>
                  <a:lnTo>
                    <a:pt x="91" y="6110"/>
                  </a:lnTo>
                  <a:lnTo>
                    <a:pt x="0" y="6110"/>
                  </a:lnTo>
                  <a:lnTo>
                    <a:pt x="0" y="7538"/>
                  </a:lnTo>
                  <a:lnTo>
                    <a:pt x="91" y="7538"/>
                  </a:lnTo>
                  <a:lnTo>
                    <a:pt x="24621" y="8207"/>
                  </a:lnTo>
                  <a:lnTo>
                    <a:pt x="30852" y="8389"/>
                  </a:lnTo>
                  <a:lnTo>
                    <a:pt x="49880" y="3344"/>
                  </a:lnTo>
                  <a:lnTo>
                    <a:pt x="49971" y="3344"/>
                  </a:lnTo>
                  <a:lnTo>
                    <a:pt x="49971" y="3283"/>
                  </a:lnTo>
                  <a:cubicBezTo>
                    <a:pt x="50001" y="2553"/>
                    <a:pt x="50032" y="1854"/>
                    <a:pt x="50032" y="1246"/>
                  </a:cubicBezTo>
                  <a:lnTo>
                    <a:pt x="50032" y="1186"/>
                  </a:lnTo>
                  <a:lnTo>
                    <a:pt x="49971" y="1186"/>
                  </a:lnTo>
                  <a:lnTo>
                    <a:pt x="32372" y="304"/>
                  </a:lnTo>
                  <a:lnTo>
                    <a:pt x="27478" y="31"/>
                  </a:lnTo>
                  <a:lnTo>
                    <a:pt x="26261" y="2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8" name="Google Shape;598;p35"/>
            <p:cNvSpPr/>
            <p:nvPr/>
          </p:nvSpPr>
          <p:spPr>
            <a:xfrm>
              <a:off x="2723725" y="4694900"/>
              <a:ext cx="526625" cy="12925"/>
            </a:xfrm>
            <a:custGeom>
              <a:avLst/>
              <a:gdLst/>
              <a:ahLst/>
              <a:cxnLst/>
              <a:rect l="l" t="t" r="r" b="b"/>
              <a:pathLst>
                <a:path w="21065" h="517" extrusionOk="0">
                  <a:moveTo>
                    <a:pt x="0" y="0"/>
                  </a:moveTo>
                  <a:cubicBezTo>
                    <a:pt x="92" y="30"/>
                    <a:pt x="152" y="30"/>
                    <a:pt x="244" y="30"/>
                  </a:cubicBezTo>
                  <a:lnTo>
                    <a:pt x="851" y="61"/>
                  </a:lnTo>
                  <a:cubicBezTo>
                    <a:pt x="1368" y="122"/>
                    <a:pt x="2128" y="152"/>
                    <a:pt x="3070" y="182"/>
                  </a:cubicBezTo>
                  <a:cubicBezTo>
                    <a:pt x="4985" y="274"/>
                    <a:pt x="7630" y="334"/>
                    <a:pt x="10517" y="365"/>
                  </a:cubicBezTo>
                  <a:lnTo>
                    <a:pt x="17995" y="486"/>
                  </a:lnTo>
                  <a:lnTo>
                    <a:pt x="20213" y="517"/>
                  </a:lnTo>
                  <a:lnTo>
                    <a:pt x="21065" y="517"/>
                  </a:lnTo>
                  <a:cubicBezTo>
                    <a:pt x="20973" y="517"/>
                    <a:pt x="20913" y="517"/>
                    <a:pt x="20821" y="456"/>
                  </a:cubicBezTo>
                  <a:lnTo>
                    <a:pt x="20213" y="395"/>
                  </a:lnTo>
                  <a:cubicBezTo>
                    <a:pt x="19697" y="395"/>
                    <a:pt x="18937" y="365"/>
                    <a:pt x="17995" y="334"/>
                  </a:cubicBezTo>
                  <a:cubicBezTo>
                    <a:pt x="16080" y="274"/>
                    <a:pt x="13435" y="182"/>
                    <a:pt x="10517" y="152"/>
                  </a:cubicBezTo>
                  <a:lnTo>
                    <a:pt x="3070" y="30"/>
                  </a:lnTo>
                  <a:lnTo>
                    <a:pt x="85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9" name="Google Shape;599;p35"/>
            <p:cNvSpPr/>
            <p:nvPr/>
          </p:nvSpPr>
          <p:spPr>
            <a:xfrm>
              <a:off x="2828575" y="4676650"/>
              <a:ext cx="525875" cy="12175"/>
            </a:xfrm>
            <a:custGeom>
              <a:avLst/>
              <a:gdLst/>
              <a:ahLst/>
              <a:cxnLst/>
              <a:rect l="l" t="t" r="r" b="b"/>
              <a:pathLst>
                <a:path w="21035" h="487" extrusionOk="0">
                  <a:moveTo>
                    <a:pt x="1" y="1"/>
                  </a:moveTo>
                  <a:cubicBezTo>
                    <a:pt x="62" y="31"/>
                    <a:pt x="153" y="31"/>
                    <a:pt x="214" y="31"/>
                  </a:cubicBezTo>
                  <a:lnTo>
                    <a:pt x="822" y="92"/>
                  </a:lnTo>
                  <a:cubicBezTo>
                    <a:pt x="1369" y="92"/>
                    <a:pt x="2129" y="122"/>
                    <a:pt x="3071" y="152"/>
                  </a:cubicBezTo>
                  <a:cubicBezTo>
                    <a:pt x="4955" y="244"/>
                    <a:pt x="7630" y="304"/>
                    <a:pt x="10518" y="335"/>
                  </a:cubicBezTo>
                  <a:lnTo>
                    <a:pt x="17965" y="456"/>
                  </a:lnTo>
                  <a:lnTo>
                    <a:pt x="20214" y="456"/>
                  </a:lnTo>
                  <a:cubicBezTo>
                    <a:pt x="19667" y="426"/>
                    <a:pt x="18907" y="396"/>
                    <a:pt x="17965" y="335"/>
                  </a:cubicBezTo>
                  <a:cubicBezTo>
                    <a:pt x="16080" y="274"/>
                    <a:pt x="13405" y="183"/>
                    <a:pt x="10518" y="152"/>
                  </a:cubicBezTo>
                  <a:lnTo>
                    <a:pt x="3071" y="31"/>
                  </a:lnTo>
                  <a:lnTo>
                    <a:pt x="822" y="1"/>
                  </a:lnTo>
                  <a:close/>
                  <a:moveTo>
                    <a:pt x="20214" y="456"/>
                  </a:moveTo>
                  <a:lnTo>
                    <a:pt x="20822" y="487"/>
                  </a:lnTo>
                  <a:cubicBezTo>
                    <a:pt x="20883" y="456"/>
                    <a:pt x="20974" y="456"/>
                    <a:pt x="21035" y="456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0" name="Google Shape;600;p35"/>
            <p:cNvSpPr/>
            <p:nvPr/>
          </p:nvSpPr>
          <p:spPr>
            <a:xfrm>
              <a:off x="2904575" y="4653100"/>
              <a:ext cx="525875" cy="12925"/>
            </a:xfrm>
            <a:custGeom>
              <a:avLst/>
              <a:gdLst/>
              <a:ahLst/>
              <a:cxnLst/>
              <a:rect l="l" t="t" r="r" b="b"/>
              <a:pathLst>
                <a:path w="21035" h="517" extrusionOk="0">
                  <a:moveTo>
                    <a:pt x="1" y="0"/>
                  </a:moveTo>
                  <a:cubicBezTo>
                    <a:pt x="61" y="31"/>
                    <a:pt x="153" y="31"/>
                    <a:pt x="213" y="31"/>
                  </a:cubicBezTo>
                  <a:lnTo>
                    <a:pt x="821" y="61"/>
                  </a:lnTo>
                  <a:cubicBezTo>
                    <a:pt x="1368" y="122"/>
                    <a:pt x="2128" y="152"/>
                    <a:pt x="3070" y="183"/>
                  </a:cubicBezTo>
                  <a:cubicBezTo>
                    <a:pt x="4955" y="243"/>
                    <a:pt x="7630" y="335"/>
                    <a:pt x="10517" y="365"/>
                  </a:cubicBezTo>
                  <a:lnTo>
                    <a:pt x="17964" y="487"/>
                  </a:lnTo>
                  <a:lnTo>
                    <a:pt x="20214" y="517"/>
                  </a:lnTo>
                  <a:lnTo>
                    <a:pt x="21034" y="517"/>
                  </a:lnTo>
                  <a:cubicBezTo>
                    <a:pt x="20974" y="487"/>
                    <a:pt x="20882" y="487"/>
                    <a:pt x="20822" y="456"/>
                  </a:cubicBezTo>
                  <a:lnTo>
                    <a:pt x="20214" y="395"/>
                  </a:lnTo>
                  <a:cubicBezTo>
                    <a:pt x="19667" y="395"/>
                    <a:pt x="18907" y="365"/>
                    <a:pt x="17964" y="335"/>
                  </a:cubicBezTo>
                  <a:cubicBezTo>
                    <a:pt x="16080" y="243"/>
                    <a:pt x="13405" y="183"/>
                    <a:pt x="10517" y="152"/>
                  </a:cubicBezTo>
                  <a:lnTo>
                    <a:pt x="3070" y="31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1" name="Google Shape;601;p35"/>
            <p:cNvSpPr/>
            <p:nvPr/>
          </p:nvSpPr>
          <p:spPr>
            <a:xfrm>
              <a:off x="2982075" y="4635625"/>
              <a:ext cx="520550" cy="12925"/>
            </a:xfrm>
            <a:custGeom>
              <a:avLst/>
              <a:gdLst/>
              <a:ahLst/>
              <a:cxnLst/>
              <a:rect l="l" t="t" r="r" b="b"/>
              <a:pathLst>
                <a:path w="20822" h="517" extrusionOk="0">
                  <a:moveTo>
                    <a:pt x="1" y="0"/>
                  </a:moveTo>
                  <a:cubicBezTo>
                    <a:pt x="92" y="61"/>
                    <a:pt x="153" y="61"/>
                    <a:pt x="244" y="61"/>
                  </a:cubicBezTo>
                  <a:lnTo>
                    <a:pt x="852" y="91"/>
                  </a:lnTo>
                  <a:cubicBezTo>
                    <a:pt x="1369" y="91"/>
                    <a:pt x="2129" y="122"/>
                    <a:pt x="3071" y="152"/>
                  </a:cubicBezTo>
                  <a:cubicBezTo>
                    <a:pt x="4986" y="243"/>
                    <a:pt x="7630" y="304"/>
                    <a:pt x="10518" y="365"/>
                  </a:cubicBezTo>
                  <a:lnTo>
                    <a:pt x="17995" y="456"/>
                  </a:lnTo>
                  <a:lnTo>
                    <a:pt x="20214" y="517"/>
                  </a:lnTo>
                  <a:lnTo>
                    <a:pt x="20822" y="517"/>
                  </a:lnTo>
                  <a:lnTo>
                    <a:pt x="20214" y="456"/>
                  </a:lnTo>
                  <a:cubicBezTo>
                    <a:pt x="19697" y="426"/>
                    <a:pt x="18937" y="395"/>
                    <a:pt x="17995" y="365"/>
                  </a:cubicBezTo>
                  <a:cubicBezTo>
                    <a:pt x="16080" y="274"/>
                    <a:pt x="13436" y="213"/>
                    <a:pt x="10518" y="152"/>
                  </a:cubicBezTo>
                  <a:lnTo>
                    <a:pt x="3071" y="61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2" name="Google Shape;602;p35"/>
            <p:cNvSpPr/>
            <p:nvPr/>
          </p:nvSpPr>
          <p:spPr>
            <a:xfrm>
              <a:off x="3133300" y="2895050"/>
              <a:ext cx="1993975" cy="1603050"/>
            </a:xfrm>
            <a:custGeom>
              <a:avLst/>
              <a:gdLst/>
              <a:ahLst/>
              <a:cxnLst/>
              <a:rect l="l" t="t" r="r" b="b"/>
              <a:pathLst>
                <a:path w="79759" h="64122" extrusionOk="0">
                  <a:moveTo>
                    <a:pt x="58696" y="0"/>
                  </a:moveTo>
                  <a:cubicBezTo>
                    <a:pt x="53199" y="0"/>
                    <a:pt x="48299" y="1203"/>
                    <a:pt x="48299" y="1203"/>
                  </a:cubicBezTo>
                  <a:cubicBezTo>
                    <a:pt x="48299" y="1203"/>
                    <a:pt x="19606" y="8285"/>
                    <a:pt x="15958" y="9987"/>
                  </a:cubicBezTo>
                  <a:cubicBezTo>
                    <a:pt x="12311" y="11689"/>
                    <a:pt x="1" y="25762"/>
                    <a:pt x="1" y="25762"/>
                  </a:cubicBezTo>
                  <a:lnTo>
                    <a:pt x="13375" y="41173"/>
                  </a:lnTo>
                  <a:lnTo>
                    <a:pt x="21916" y="64122"/>
                  </a:lnTo>
                  <a:lnTo>
                    <a:pt x="74349" y="64122"/>
                  </a:lnTo>
                  <a:lnTo>
                    <a:pt x="67601" y="29805"/>
                  </a:lnTo>
                  <a:lnTo>
                    <a:pt x="79759" y="14303"/>
                  </a:lnTo>
                  <a:cubicBezTo>
                    <a:pt x="79759" y="14303"/>
                    <a:pt x="75716" y="7251"/>
                    <a:pt x="70154" y="2966"/>
                  </a:cubicBezTo>
                  <a:cubicBezTo>
                    <a:pt x="67177" y="662"/>
                    <a:pt x="62772" y="0"/>
                    <a:pt x="58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3" name="Google Shape;603;p35"/>
            <p:cNvSpPr/>
            <p:nvPr/>
          </p:nvSpPr>
          <p:spPr>
            <a:xfrm>
              <a:off x="4580900" y="3751875"/>
              <a:ext cx="314625" cy="307775"/>
            </a:xfrm>
            <a:custGeom>
              <a:avLst/>
              <a:gdLst/>
              <a:ahLst/>
              <a:cxnLst/>
              <a:rect l="l" t="t" r="r" b="b"/>
              <a:pathLst>
                <a:path w="12585" h="12311" extrusionOk="0">
                  <a:moveTo>
                    <a:pt x="5958" y="0"/>
                  </a:moveTo>
                  <a:lnTo>
                    <a:pt x="5897" y="152"/>
                  </a:lnTo>
                  <a:lnTo>
                    <a:pt x="4221" y="4044"/>
                  </a:lnTo>
                  <a:lnTo>
                    <a:pt x="4221" y="4044"/>
                  </a:lnTo>
                  <a:lnTo>
                    <a:pt x="1064" y="4681"/>
                  </a:lnTo>
                  <a:lnTo>
                    <a:pt x="274" y="4894"/>
                  </a:lnTo>
                  <a:lnTo>
                    <a:pt x="92" y="4924"/>
                  </a:lnTo>
                  <a:lnTo>
                    <a:pt x="122" y="4924"/>
                  </a:lnTo>
                  <a:lnTo>
                    <a:pt x="335" y="4894"/>
                  </a:lnTo>
                  <a:lnTo>
                    <a:pt x="1186" y="4742"/>
                  </a:lnTo>
                  <a:lnTo>
                    <a:pt x="4286" y="4164"/>
                  </a:lnTo>
                  <a:lnTo>
                    <a:pt x="4347" y="4164"/>
                  </a:lnTo>
                  <a:lnTo>
                    <a:pt x="4347" y="4134"/>
                  </a:lnTo>
                  <a:lnTo>
                    <a:pt x="6013" y="335"/>
                  </a:lnTo>
                  <a:lnTo>
                    <a:pt x="6013" y="335"/>
                  </a:lnTo>
                  <a:lnTo>
                    <a:pt x="8025" y="3921"/>
                  </a:lnTo>
                  <a:lnTo>
                    <a:pt x="8055" y="3982"/>
                  </a:lnTo>
                  <a:lnTo>
                    <a:pt x="8086" y="3982"/>
                  </a:lnTo>
                  <a:lnTo>
                    <a:pt x="12191" y="4358"/>
                  </a:lnTo>
                  <a:lnTo>
                    <a:pt x="12191" y="4358"/>
                  </a:lnTo>
                  <a:lnTo>
                    <a:pt x="10882" y="5806"/>
                  </a:lnTo>
                  <a:lnTo>
                    <a:pt x="10122" y="6596"/>
                  </a:lnTo>
                  <a:lnTo>
                    <a:pt x="9727" y="7021"/>
                  </a:lnTo>
                  <a:lnTo>
                    <a:pt x="9545" y="7204"/>
                  </a:lnTo>
                  <a:lnTo>
                    <a:pt x="9454" y="7325"/>
                  </a:lnTo>
                  <a:lnTo>
                    <a:pt x="9423" y="7356"/>
                  </a:lnTo>
                  <a:lnTo>
                    <a:pt x="9393" y="7386"/>
                  </a:lnTo>
                  <a:cubicBezTo>
                    <a:pt x="9353" y="7453"/>
                    <a:pt x="9342" y="7467"/>
                    <a:pt x="9342" y="7467"/>
                  </a:cubicBezTo>
                  <a:cubicBezTo>
                    <a:pt x="9343" y="7467"/>
                    <a:pt x="9349" y="7459"/>
                    <a:pt x="9355" y="7459"/>
                  </a:cubicBezTo>
                  <a:cubicBezTo>
                    <a:pt x="9359" y="7459"/>
                    <a:pt x="9362" y="7463"/>
                    <a:pt x="9362" y="7477"/>
                  </a:cubicBezTo>
                  <a:lnTo>
                    <a:pt x="10257" y="11488"/>
                  </a:lnTo>
                  <a:lnTo>
                    <a:pt x="10257" y="11488"/>
                  </a:lnTo>
                  <a:lnTo>
                    <a:pt x="6536" y="9757"/>
                  </a:lnTo>
                  <a:lnTo>
                    <a:pt x="6505" y="9757"/>
                  </a:lnTo>
                  <a:lnTo>
                    <a:pt x="6475" y="9787"/>
                  </a:lnTo>
                  <a:lnTo>
                    <a:pt x="2873" y="11925"/>
                  </a:lnTo>
                  <a:lnTo>
                    <a:pt x="2873" y="11925"/>
                  </a:lnTo>
                  <a:cubicBezTo>
                    <a:pt x="3049" y="10343"/>
                    <a:pt x="3196" y="8962"/>
                    <a:pt x="3344" y="7781"/>
                  </a:cubicBezTo>
                  <a:lnTo>
                    <a:pt x="3344" y="7721"/>
                  </a:lnTo>
                  <a:lnTo>
                    <a:pt x="3314" y="7721"/>
                  </a:lnTo>
                  <a:lnTo>
                    <a:pt x="912" y="5684"/>
                  </a:lnTo>
                  <a:lnTo>
                    <a:pt x="274" y="5107"/>
                  </a:lnTo>
                  <a:lnTo>
                    <a:pt x="92" y="4955"/>
                  </a:lnTo>
                  <a:lnTo>
                    <a:pt x="0" y="4924"/>
                  </a:lnTo>
                  <a:lnTo>
                    <a:pt x="31" y="5046"/>
                  </a:lnTo>
                  <a:lnTo>
                    <a:pt x="183" y="5198"/>
                  </a:lnTo>
                  <a:lnTo>
                    <a:pt x="791" y="5775"/>
                  </a:lnTo>
                  <a:lnTo>
                    <a:pt x="3185" y="7897"/>
                  </a:lnTo>
                  <a:lnTo>
                    <a:pt x="3185" y="7897"/>
                  </a:lnTo>
                  <a:cubicBezTo>
                    <a:pt x="3035" y="9102"/>
                    <a:pt x="2855" y="10542"/>
                    <a:pt x="2675" y="12158"/>
                  </a:cubicBezTo>
                  <a:lnTo>
                    <a:pt x="2614" y="12310"/>
                  </a:lnTo>
                  <a:lnTo>
                    <a:pt x="2766" y="12219"/>
                  </a:lnTo>
                  <a:lnTo>
                    <a:pt x="6465" y="10054"/>
                  </a:lnTo>
                  <a:lnTo>
                    <a:pt x="6465" y="10054"/>
                  </a:lnTo>
                  <a:lnTo>
                    <a:pt x="10335" y="11854"/>
                  </a:lnTo>
                  <a:lnTo>
                    <a:pt x="10517" y="11915"/>
                  </a:lnTo>
                  <a:lnTo>
                    <a:pt x="10517" y="11915"/>
                  </a:lnTo>
                  <a:lnTo>
                    <a:pt x="10487" y="11733"/>
                  </a:lnTo>
                  <a:lnTo>
                    <a:pt x="10454" y="11583"/>
                  </a:lnTo>
                  <a:lnTo>
                    <a:pt x="10457" y="11581"/>
                  </a:lnTo>
                  <a:lnTo>
                    <a:pt x="10453" y="11579"/>
                  </a:lnTo>
                  <a:lnTo>
                    <a:pt x="10453" y="11579"/>
                  </a:lnTo>
                  <a:lnTo>
                    <a:pt x="9550" y="7533"/>
                  </a:lnTo>
                  <a:lnTo>
                    <a:pt x="9575" y="7508"/>
                  </a:lnTo>
                  <a:lnTo>
                    <a:pt x="9666" y="7386"/>
                  </a:lnTo>
                  <a:lnTo>
                    <a:pt x="9849" y="7204"/>
                  </a:lnTo>
                  <a:lnTo>
                    <a:pt x="10213" y="6778"/>
                  </a:lnTo>
                  <a:lnTo>
                    <a:pt x="10973" y="5988"/>
                  </a:lnTo>
                  <a:lnTo>
                    <a:pt x="12432" y="4438"/>
                  </a:lnTo>
                  <a:lnTo>
                    <a:pt x="12584" y="4286"/>
                  </a:lnTo>
                  <a:lnTo>
                    <a:pt x="12402" y="4286"/>
                  </a:lnTo>
                  <a:lnTo>
                    <a:pt x="12344" y="4280"/>
                  </a:lnTo>
                  <a:lnTo>
                    <a:pt x="12344" y="4280"/>
                  </a:lnTo>
                  <a:lnTo>
                    <a:pt x="12311" y="4225"/>
                  </a:lnTo>
                  <a:lnTo>
                    <a:pt x="12268" y="4273"/>
                  </a:lnTo>
                  <a:lnTo>
                    <a:pt x="12268" y="4273"/>
                  </a:lnTo>
                  <a:lnTo>
                    <a:pt x="8164" y="3868"/>
                  </a:lnTo>
                  <a:lnTo>
                    <a:pt x="8164" y="3868"/>
                  </a:lnTo>
                  <a:cubicBezTo>
                    <a:pt x="7418" y="2585"/>
                    <a:pt x="6703" y="1304"/>
                    <a:pt x="6074" y="196"/>
                  </a:cubicBezTo>
                  <a:lnTo>
                    <a:pt x="6074" y="196"/>
                  </a:lnTo>
                  <a:lnTo>
                    <a:pt x="6080" y="182"/>
                  </a:lnTo>
                  <a:lnTo>
                    <a:pt x="6066" y="182"/>
                  </a:lnTo>
                  <a:cubicBezTo>
                    <a:pt x="6061" y="172"/>
                    <a:pt x="6055" y="162"/>
                    <a:pt x="6049" y="152"/>
                  </a:cubicBezTo>
                  <a:lnTo>
                    <a:pt x="5958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4" name="Google Shape;604;p35"/>
            <p:cNvSpPr/>
            <p:nvPr/>
          </p:nvSpPr>
          <p:spPr>
            <a:xfrm>
              <a:off x="2457000" y="3491975"/>
              <a:ext cx="1009925" cy="1015625"/>
            </a:xfrm>
            <a:custGeom>
              <a:avLst/>
              <a:gdLst/>
              <a:ahLst/>
              <a:cxnLst/>
              <a:rect l="l" t="t" r="r" b="b"/>
              <a:pathLst>
                <a:path w="40397" h="40625" extrusionOk="0">
                  <a:moveTo>
                    <a:pt x="28664" y="1"/>
                  </a:moveTo>
                  <a:cubicBezTo>
                    <a:pt x="28664" y="1"/>
                    <a:pt x="12706" y="18360"/>
                    <a:pt x="6353" y="23618"/>
                  </a:cubicBezTo>
                  <a:cubicBezTo>
                    <a:pt x="0" y="28846"/>
                    <a:pt x="1186" y="39059"/>
                    <a:pt x="4712" y="40427"/>
                  </a:cubicBezTo>
                  <a:cubicBezTo>
                    <a:pt x="5074" y="40572"/>
                    <a:pt x="6746" y="40625"/>
                    <a:pt x="9009" y="40625"/>
                  </a:cubicBezTo>
                  <a:cubicBezTo>
                    <a:pt x="15295" y="40625"/>
                    <a:pt x="26141" y="40214"/>
                    <a:pt x="26141" y="40214"/>
                  </a:cubicBezTo>
                  <a:lnTo>
                    <a:pt x="40396" y="17265"/>
                  </a:lnTo>
                  <a:lnTo>
                    <a:pt x="2866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5" name="Google Shape;605;p35"/>
            <p:cNvSpPr/>
            <p:nvPr/>
          </p:nvSpPr>
          <p:spPr>
            <a:xfrm>
              <a:off x="4589825" y="3580900"/>
              <a:ext cx="341400" cy="635275"/>
            </a:xfrm>
            <a:custGeom>
              <a:avLst/>
              <a:gdLst/>
              <a:ahLst/>
              <a:cxnLst/>
              <a:rect l="l" t="t" r="r" b="b"/>
              <a:pathLst>
                <a:path w="13656" h="25411" extrusionOk="0">
                  <a:moveTo>
                    <a:pt x="8276" y="0"/>
                  </a:moveTo>
                  <a:cubicBezTo>
                    <a:pt x="6756" y="5228"/>
                    <a:pt x="7394" y="14499"/>
                    <a:pt x="7881" y="19940"/>
                  </a:cubicBezTo>
                  <a:cubicBezTo>
                    <a:pt x="7608" y="19872"/>
                    <a:pt x="7305" y="19840"/>
                    <a:pt x="6981" y="19840"/>
                  </a:cubicBezTo>
                  <a:cubicBezTo>
                    <a:pt x="4236" y="19840"/>
                    <a:pt x="0" y="22175"/>
                    <a:pt x="191" y="25411"/>
                  </a:cubicBezTo>
                  <a:lnTo>
                    <a:pt x="13656" y="23314"/>
                  </a:lnTo>
                  <a:cubicBezTo>
                    <a:pt x="10738" y="15958"/>
                    <a:pt x="9948" y="7751"/>
                    <a:pt x="8276" y="0"/>
                  </a:cubicBezTo>
                  <a:close/>
                </a:path>
              </a:pathLst>
            </a:custGeom>
            <a:solidFill>
              <a:srgbClr val="263238">
                <a:alpha val="411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6" name="Google Shape;606;p35"/>
            <p:cNvSpPr/>
            <p:nvPr/>
          </p:nvSpPr>
          <p:spPr>
            <a:xfrm>
              <a:off x="4594575" y="3252625"/>
              <a:ext cx="1009175" cy="1250025"/>
            </a:xfrm>
            <a:custGeom>
              <a:avLst/>
              <a:gdLst/>
              <a:ahLst/>
              <a:cxnLst/>
              <a:rect l="l" t="t" r="r" b="b"/>
              <a:pathLst>
                <a:path w="40367" h="50001" extrusionOk="0">
                  <a:moveTo>
                    <a:pt x="21278" y="0"/>
                  </a:moveTo>
                  <a:lnTo>
                    <a:pt x="10669" y="3678"/>
                  </a:lnTo>
                  <a:lnTo>
                    <a:pt x="8359" y="15776"/>
                  </a:lnTo>
                  <a:lnTo>
                    <a:pt x="13375" y="36931"/>
                  </a:lnTo>
                  <a:cubicBezTo>
                    <a:pt x="13375" y="36931"/>
                    <a:pt x="10344" y="35060"/>
                    <a:pt x="6849" y="35060"/>
                  </a:cubicBezTo>
                  <a:cubicBezTo>
                    <a:pt x="4519" y="35060"/>
                    <a:pt x="1982" y="35891"/>
                    <a:pt x="1" y="38663"/>
                  </a:cubicBezTo>
                  <a:lnTo>
                    <a:pt x="3800" y="49910"/>
                  </a:lnTo>
                  <a:lnTo>
                    <a:pt x="37782" y="50001"/>
                  </a:lnTo>
                  <a:cubicBezTo>
                    <a:pt x="37782" y="50001"/>
                    <a:pt x="40366" y="39818"/>
                    <a:pt x="37296" y="31672"/>
                  </a:cubicBezTo>
                  <a:cubicBezTo>
                    <a:pt x="36019" y="28238"/>
                    <a:pt x="21278" y="0"/>
                    <a:pt x="21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7" name="Google Shape;607;p35"/>
            <p:cNvSpPr/>
            <p:nvPr/>
          </p:nvSpPr>
          <p:spPr>
            <a:xfrm>
              <a:off x="4592300" y="4126500"/>
              <a:ext cx="411125" cy="373875"/>
            </a:xfrm>
            <a:custGeom>
              <a:avLst/>
              <a:gdLst/>
              <a:ahLst/>
              <a:cxnLst/>
              <a:rect l="l" t="t" r="r" b="b"/>
              <a:pathLst>
                <a:path w="16445" h="14955" extrusionOk="0">
                  <a:moveTo>
                    <a:pt x="7903" y="0"/>
                  </a:moveTo>
                  <a:cubicBezTo>
                    <a:pt x="7356" y="0"/>
                    <a:pt x="6870" y="0"/>
                    <a:pt x="6353" y="31"/>
                  </a:cubicBezTo>
                  <a:cubicBezTo>
                    <a:pt x="5259" y="122"/>
                    <a:pt x="4195" y="334"/>
                    <a:pt x="3162" y="790"/>
                  </a:cubicBezTo>
                  <a:cubicBezTo>
                    <a:pt x="2462" y="1064"/>
                    <a:pt x="1855" y="1490"/>
                    <a:pt x="1338" y="1945"/>
                  </a:cubicBezTo>
                  <a:cubicBezTo>
                    <a:pt x="851" y="2401"/>
                    <a:pt x="396" y="2948"/>
                    <a:pt x="31" y="3496"/>
                  </a:cubicBezTo>
                  <a:lnTo>
                    <a:pt x="0" y="3556"/>
                  </a:lnTo>
                  <a:lnTo>
                    <a:pt x="0" y="3587"/>
                  </a:lnTo>
                  <a:cubicBezTo>
                    <a:pt x="1095" y="6839"/>
                    <a:pt x="2098" y="9666"/>
                    <a:pt x="2766" y="11702"/>
                  </a:cubicBezTo>
                  <a:lnTo>
                    <a:pt x="3617" y="14073"/>
                  </a:lnTo>
                  <a:lnTo>
                    <a:pt x="3830" y="14712"/>
                  </a:lnTo>
                  <a:cubicBezTo>
                    <a:pt x="3830" y="14803"/>
                    <a:pt x="3891" y="14864"/>
                    <a:pt x="3921" y="14955"/>
                  </a:cubicBezTo>
                  <a:cubicBezTo>
                    <a:pt x="3921" y="14864"/>
                    <a:pt x="3891" y="14803"/>
                    <a:pt x="3891" y="14742"/>
                  </a:cubicBezTo>
                  <a:lnTo>
                    <a:pt x="3678" y="14104"/>
                  </a:lnTo>
                  <a:cubicBezTo>
                    <a:pt x="3496" y="13526"/>
                    <a:pt x="3283" y="12705"/>
                    <a:pt x="2918" y="11702"/>
                  </a:cubicBezTo>
                  <a:cubicBezTo>
                    <a:pt x="2284" y="9678"/>
                    <a:pt x="1349" y="6842"/>
                    <a:pt x="263" y="3584"/>
                  </a:cubicBezTo>
                  <a:lnTo>
                    <a:pt x="263" y="3584"/>
                  </a:lnTo>
                  <a:cubicBezTo>
                    <a:pt x="594" y="3021"/>
                    <a:pt x="1013" y="2545"/>
                    <a:pt x="1490" y="2097"/>
                  </a:cubicBezTo>
                  <a:cubicBezTo>
                    <a:pt x="1976" y="1641"/>
                    <a:pt x="2584" y="1246"/>
                    <a:pt x="3222" y="1003"/>
                  </a:cubicBezTo>
                  <a:cubicBezTo>
                    <a:pt x="4225" y="578"/>
                    <a:pt x="5289" y="334"/>
                    <a:pt x="6353" y="274"/>
                  </a:cubicBezTo>
                  <a:cubicBezTo>
                    <a:pt x="6689" y="253"/>
                    <a:pt x="7024" y="217"/>
                    <a:pt x="7380" y="217"/>
                  </a:cubicBezTo>
                  <a:cubicBezTo>
                    <a:pt x="7539" y="217"/>
                    <a:pt x="7703" y="224"/>
                    <a:pt x="7873" y="243"/>
                  </a:cubicBezTo>
                  <a:cubicBezTo>
                    <a:pt x="8359" y="243"/>
                    <a:pt x="8815" y="274"/>
                    <a:pt x="9301" y="395"/>
                  </a:cubicBezTo>
                  <a:cubicBezTo>
                    <a:pt x="11186" y="760"/>
                    <a:pt x="12767" y="1611"/>
                    <a:pt x="13770" y="2705"/>
                  </a:cubicBezTo>
                  <a:cubicBezTo>
                    <a:pt x="14682" y="3465"/>
                    <a:pt x="15381" y="4347"/>
                    <a:pt x="15989" y="5319"/>
                  </a:cubicBezTo>
                  <a:cubicBezTo>
                    <a:pt x="16201" y="5714"/>
                    <a:pt x="16353" y="6079"/>
                    <a:pt x="16444" y="6505"/>
                  </a:cubicBezTo>
                  <a:cubicBezTo>
                    <a:pt x="16414" y="6079"/>
                    <a:pt x="16262" y="5654"/>
                    <a:pt x="16080" y="5289"/>
                  </a:cubicBezTo>
                  <a:cubicBezTo>
                    <a:pt x="15502" y="4286"/>
                    <a:pt x="14742" y="3374"/>
                    <a:pt x="13861" y="2614"/>
                  </a:cubicBezTo>
                  <a:cubicBezTo>
                    <a:pt x="12919" y="1490"/>
                    <a:pt x="11277" y="608"/>
                    <a:pt x="9393" y="182"/>
                  </a:cubicBezTo>
                  <a:cubicBezTo>
                    <a:pt x="8906" y="91"/>
                    <a:pt x="8390" y="0"/>
                    <a:pt x="790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8" name="Google Shape;608;p35"/>
            <p:cNvSpPr/>
            <p:nvPr/>
          </p:nvSpPr>
          <p:spPr>
            <a:xfrm>
              <a:off x="4915250" y="4145600"/>
              <a:ext cx="171000" cy="49475"/>
            </a:xfrm>
            <a:custGeom>
              <a:avLst/>
              <a:gdLst/>
              <a:ahLst/>
              <a:cxnLst/>
              <a:rect l="l" t="t" r="r" b="b"/>
              <a:pathLst>
                <a:path w="6840" h="1979" extrusionOk="0">
                  <a:moveTo>
                    <a:pt x="2906" y="0"/>
                  </a:moveTo>
                  <a:cubicBezTo>
                    <a:pt x="2657" y="0"/>
                    <a:pt x="2407" y="19"/>
                    <a:pt x="2159" y="57"/>
                  </a:cubicBezTo>
                  <a:cubicBezTo>
                    <a:pt x="1733" y="118"/>
                    <a:pt x="1368" y="239"/>
                    <a:pt x="973" y="391"/>
                  </a:cubicBezTo>
                  <a:cubicBezTo>
                    <a:pt x="730" y="513"/>
                    <a:pt x="487" y="665"/>
                    <a:pt x="274" y="817"/>
                  </a:cubicBezTo>
                  <a:cubicBezTo>
                    <a:pt x="122" y="908"/>
                    <a:pt x="1" y="969"/>
                    <a:pt x="31" y="999"/>
                  </a:cubicBezTo>
                  <a:cubicBezTo>
                    <a:pt x="34" y="1001"/>
                    <a:pt x="38" y="1001"/>
                    <a:pt x="42" y="1001"/>
                  </a:cubicBezTo>
                  <a:cubicBezTo>
                    <a:pt x="124" y="1001"/>
                    <a:pt x="429" y="745"/>
                    <a:pt x="1034" y="543"/>
                  </a:cubicBezTo>
                  <a:cubicBezTo>
                    <a:pt x="1399" y="391"/>
                    <a:pt x="1794" y="270"/>
                    <a:pt x="2159" y="239"/>
                  </a:cubicBezTo>
                  <a:cubicBezTo>
                    <a:pt x="2373" y="227"/>
                    <a:pt x="2576" y="219"/>
                    <a:pt x="2776" y="219"/>
                  </a:cubicBezTo>
                  <a:cubicBezTo>
                    <a:pt x="3058" y="219"/>
                    <a:pt x="3333" y="234"/>
                    <a:pt x="3618" y="270"/>
                  </a:cubicBezTo>
                  <a:cubicBezTo>
                    <a:pt x="4499" y="422"/>
                    <a:pt x="5289" y="756"/>
                    <a:pt x="6019" y="1303"/>
                  </a:cubicBezTo>
                  <a:cubicBezTo>
                    <a:pt x="6497" y="1641"/>
                    <a:pt x="6767" y="1978"/>
                    <a:pt x="6829" y="1978"/>
                  </a:cubicBezTo>
                  <a:cubicBezTo>
                    <a:pt x="6834" y="1978"/>
                    <a:pt x="6837" y="1976"/>
                    <a:pt x="6840" y="1972"/>
                  </a:cubicBezTo>
                  <a:cubicBezTo>
                    <a:pt x="6840" y="1972"/>
                    <a:pt x="6779" y="1911"/>
                    <a:pt x="6718" y="1729"/>
                  </a:cubicBezTo>
                  <a:cubicBezTo>
                    <a:pt x="6536" y="1485"/>
                    <a:pt x="6353" y="1303"/>
                    <a:pt x="6110" y="1151"/>
                  </a:cubicBezTo>
                  <a:cubicBezTo>
                    <a:pt x="5210" y="401"/>
                    <a:pt x="4063" y="0"/>
                    <a:pt x="290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9" name="Google Shape;609;p35"/>
            <p:cNvSpPr/>
            <p:nvPr/>
          </p:nvSpPr>
          <p:spPr>
            <a:xfrm>
              <a:off x="4786825" y="3570250"/>
              <a:ext cx="144400" cy="593500"/>
            </a:xfrm>
            <a:custGeom>
              <a:avLst/>
              <a:gdLst/>
              <a:ahLst/>
              <a:cxnLst/>
              <a:rect l="l" t="t" r="r" b="b"/>
              <a:pathLst>
                <a:path w="5776" h="23740" extrusionOk="0">
                  <a:moveTo>
                    <a:pt x="1" y="1"/>
                  </a:moveTo>
                  <a:cubicBezTo>
                    <a:pt x="1" y="61"/>
                    <a:pt x="61" y="153"/>
                    <a:pt x="61" y="213"/>
                  </a:cubicBezTo>
                  <a:cubicBezTo>
                    <a:pt x="92" y="396"/>
                    <a:pt x="122" y="639"/>
                    <a:pt x="153" y="943"/>
                  </a:cubicBezTo>
                  <a:cubicBezTo>
                    <a:pt x="274" y="1551"/>
                    <a:pt x="426" y="2432"/>
                    <a:pt x="669" y="3526"/>
                  </a:cubicBezTo>
                  <a:cubicBezTo>
                    <a:pt x="1065" y="5685"/>
                    <a:pt x="1733" y="8694"/>
                    <a:pt x="2524" y="11946"/>
                  </a:cubicBezTo>
                  <a:cubicBezTo>
                    <a:pt x="3314" y="15229"/>
                    <a:pt x="4104" y="18177"/>
                    <a:pt x="4712" y="20305"/>
                  </a:cubicBezTo>
                  <a:cubicBezTo>
                    <a:pt x="5077" y="21399"/>
                    <a:pt x="5290" y="22220"/>
                    <a:pt x="5472" y="22828"/>
                  </a:cubicBezTo>
                  <a:cubicBezTo>
                    <a:pt x="5495" y="22885"/>
                    <a:pt x="5517" y="22939"/>
                    <a:pt x="5538" y="22989"/>
                  </a:cubicBezTo>
                  <a:lnTo>
                    <a:pt x="5538" y="22989"/>
                  </a:lnTo>
                  <a:cubicBezTo>
                    <a:pt x="5518" y="22921"/>
                    <a:pt x="5496" y="22847"/>
                    <a:pt x="5472" y="22767"/>
                  </a:cubicBezTo>
                  <a:cubicBezTo>
                    <a:pt x="5320" y="22159"/>
                    <a:pt x="5107" y="21308"/>
                    <a:pt x="4803" y="20244"/>
                  </a:cubicBezTo>
                  <a:cubicBezTo>
                    <a:pt x="4226" y="18116"/>
                    <a:pt x="3466" y="15198"/>
                    <a:pt x="2676" y="11885"/>
                  </a:cubicBezTo>
                  <a:cubicBezTo>
                    <a:pt x="1855" y="8572"/>
                    <a:pt x="1217" y="5624"/>
                    <a:pt x="761" y="3466"/>
                  </a:cubicBezTo>
                  <a:cubicBezTo>
                    <a:pt x="548" y="2402"/>
                    <a:pt x="396" y="1520"/>
                    <a:pt x="244" y="912"/>
                  </a:cubicBezTo>
                  <a:cubicBezTo>
                    <a:pt x="153" y="639"/>
                    <a:pt x="122" y="396"/>
                    <a:pt x="92" y="213"/>
                  </a:cubicBezTo>
                  <a:cubicBezTo>
                    <a:pt x="61" y="153"/>
                    <a:pt x="61" y="61"/>
                    <a:pt x="1" y="1"/>
                  </a:cubicBezTo>
                  <a:close/>
                  <a:moveTo>
                    <a:pt x="5538" y="22989"/>
                  </a:moveTo>
                  <a:cubicBezTo>
                    <a:pt x="5593" y="23179"/>
                    <a:pt x="5632" y="23324"/>
                    <a:pt x="5654" y="23436"/>
                  </a:cubicBezTo>
                  <a:cubicBezTo>
                    <a:pt x="5682" y="23473"/>
                    <a:pt x="5702" y="23510"/>
                    <a:pt x="5716" y="23546"/>
                  </a:cubicBezTo>
                  <a:lnTo>
                    <a:pt x="5716" y="23546"/>
                  </a:lnTo>
                  <a:cubicBezTo>
                    <a:pt x="5715" y="23539"/>
                    <a:pt x="5715" y="23533"/>
                    <a:pt x="5715" y="23527"/>
                  </a:cubicBezTo>
                  <a:cubicBezTo>
                    <a:pt x="5690" y="23354"/>
                    <a:pt x="5626" y="23202"/>
                    <a:pt x="5538" y="22989"/>
                  </a:cubicBezTo>
                  <a:close/>
                  <a:moveTo>
                    <a:pt x="5716" y="23546"/>
                  </a:moveTo>
                  <a:cubicBezTo>
                    <a:pt x="5721" y="23605"/>
                    <a:pt x="5748" y="23685"/>
                    <a:pt x="5776" y="23740"/>
                  </a:cubicBezTo>
                  <a:cubicBezTo>
                    <a:pt x="5755" y="23697"/>
                    <a:pt x="5748" y="23626"/>
                    <a:pt x="5716" y="23546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4785300" y="3502625"/>
              <a:ext cx="31950" cy="77525"/>
            </a:xfrm>
            <a:custGeom>
              <a:avLst/>
              <a:gdLst/>
              <a:ahLst/>
              <a:cxnLst/>
              <a:rect l="l" t="t" r="r" b="b"/>
              <a:pathLst>
                <a:path w="1278" h="3101" extrusionOk="0">
                  <a:moveTo>
                    <a:pt x="1278" y="0"/>
                  </a:moveTo>
                  <a:lnTo>
                    <a:pt x="1278" y="0"/>
                  </a:lnTo>
                  <a:cubicBezTo>
                    <a:pt x="974" y="456"/>
                    <a:pt x="761" y="943"/>
                    <a:pt x="578" y="1520"/>
                  </a:cubicBezTo>
                  <a:cubicBezTo>
                    <a:pt x="305" y="2006"/>
                    <a:pt x="122" y="2554"/>
                    <a:pt x="1" y="3101"/>
                  </a:cubicBezTo>
                  <a:cubicBezTo>
                    <a:pt x="305" y="2614"/>
                    <a:pt x="518" y="2128"/>
                    <a:pt x="730" y="1581"/>
                  </a:cubicBezTo>
                  <a:cubicBezTo>
                    <a:pt x="974" y="1095"/>
                    <a:pt x="1186" y="578"/>
                    <a:pt x="127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1" name="Google Shape;611;p35"/>
            <p:cNvSpPr/>
            <p:nvPr/>
          </p:nvSpPr>
          <p:spPr>
            <a:xfrm>
              <a:off x="3320225" y="3647000"/>
              <a:ext cx="147450" cy="513700"/>
            </a:xfrm>
            <a:custGeom>
              <a:avLst/>
              <a:gdLst/>
              <a:ahLst/>
              <a:cxnLst/>
              <a:rect l="l" t="t" r="r" b="b"/>
              <a:pathLst>
                <a:path w="5898" h="20548" extrusionOk="0">
                  <a:moveTo>
                    <a:pt x="2220" y="1"/>
                  </a:moveTo>
                  <a:cubicBezTo>
                    <a:pt x="1490" y="6475"/>
                    <a:pt x="730" y="14104"/>
                    <a:pt x="1" y="20548"/>
                  </a:cubicBezTo>
                  <a:lnTo>
                    <a:pt x="5898" y="11064"/>
                  </a:lnTo>
                  <a:lnTo>
                    <a:pt x="2220" y="1"/>
                  </a:lnTo>
                  <a:close/>
                </a:path>
              </a:pathLst>
            </a:custGeom>
            <a:solidFill>
              <a:srgbClr val="263238">
                <a:alpha val="411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2" name="Google Shape;612;p35"/>
            <p:cNvSpPr/>
            <p:nvPr/>
          </p:nvSpPr>
          <p:spPr>
            <a:xfrm>
              <a:off x="3367350" y="3631800"/>
              <a:ext cx="184675" cy="515225"/>
            </a:xfrm>
            <a:custGeom>
              <a:avLst/>
              <a:gdLst/>
              <a:ahLst/>
              <a:cxnLst/>
              <a:rect l="l" t="t" r="r" b="b"/>
              <a:pathLst>
                <a:path w="7387" h="20609" extrusionOk="0">
                  <a:moveTo>
                    <a:pt x="31" y="1"/>
                  </a:moveTo>
                  <a:cubicBezTo>
                    <a:pt x="1" y="1"/>
                    <a:pt x="1551" y="4651"/>
                    <a:pt x="3587" y="10335"/>
                  </a:cubicBezTo>
                  <a:cubicBezTo>
                    <a:pt x="5647" y="16031"/>
                    <a:pt x="7315" y="20609"/>
                    <a:pt x="7356" y="20609"/>
                  </a:cubicBezTo>
                  <a:cubicBezTo>
                    <a:pt x="7356" y="20609"/>
                    <a:pt x="7356" y="20609"/>
                    <a:pt x="7356" y="20609"/>
                  </a:cubicBezTo>
                  <a:cubicBezTo>
                    <a:pt x="7387" y="20548"/>
                    <a:pt x="5836" y="15958"/>
                    <a:pt x="3800" y="10274"/>
                  </a:cubicBezTo>
                  <a:cubicBezTo>
                    <a:pt x="1733" y="4560"/>
                    <a:pt x="61" y="1"/>
                    <a:pt x="3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3375700" y="3330125"/>
              <a:ext cx="313100" cy="313850"/>
            </a:xfrm>
            <a:custGeom>
              <a:avLst/>
              <a:gdLst/>
              <a:ahLst/>
              <a:cxnLst/>
              <a:rect l="l" t="t" r="r" b="b"/>
              <a:pathLst>
                <a:path w="12524" h="12554" extrusionOk="0">
                  <a:moveTo>
                    <a:pt x="3983" y="61"/>
                  </a:moveTo>
                  <a:lnTo>
                    <a:pt x="4165" y="213"/>
                  </a:lnTo>
                  <a:lnTo>
                    <a:pt x="4803" y="760"/>
                  </a:lnTo>
                  <a:lnTo>
                    <a:pt x="7235" y="2675"/>
                  </a:lnTo>
                  <a:lnTo>
                    <a:pt x="7326" y="2675"/>
                  </a:lnTo>
                  <a:lnTo>
                    <a:pt x="11342" y="1553"/>
                  </a:lnTo>
                  <a:lnTo>
                    <a:pt x="11342" y="1553"/>
                  </a:lnTo>
                  <a:cubicBezTo>
                    <a:pt x="10898" y="2755"/>
                    <a:pt x="10372" y="4041"/>
                    <a:pt x="9819" y="5411"/>
                  </a:cubicBezTo>
                  <a:lnTo>
                    <a:pt x="9819" y="5472"/>
                  </a:lnTo>
                  <a:lnTo>
                    <a:pt x="9879" y="5502"/>
                  </a:lnTo>
                  <a:lnTo>
                    <a:pt x="12202" y="8899"/>
                  </a:lnTo>
                  <a:lnTo>
                    <a:pt x="12202" y="8899"/>
                  </a:lnTo>
                  <a:lnTo>
                    <a:pt x="10244" y="8815"/>
                  </a:lnTo>
                  <a:lnTo>
                    <a:pt x="9150" y="8724"/>
                  </a:lnTo>
                  <a:lnTo>
                    <a:pt x="8572" y="8694"/>
                  </a:lnTo>
                  <a:lnTo>
                    <a:pt x="7995" y="8694"/>
                  </a:lnTo>
                  <a:lnTo>
                    <a:pt x="7934" y="8724"/>
                  </a:lnTo>
                  <a:lnTo>
                    <a:pt x="5450" y="11988"/>
                  </a:lnTo>
                  <a:lnTo>
                    <a:pt x="4408" y="7995"/>
                  </a:lnTo>
                  <a:lnTo>
                    <a:pt x="4408" y="7964"/>
                  </a:lnTo>
                  <a:lnTo>
                    <a:pt x="4347" y="7964"/>
                  </a:lnTo>
                  <a:lnTo>
                    <a:pt x="457" y="6589"/>
                  </a:lnTo>
                  <a:lnTo>
                    <a:pt x="457" y="6589"/>
                  </a:lnTo>
                  <a:cubicBezTo>
                    <a:pt x="1763" y="5747"/>
                    <a:pt x="2927" y="4990"/>
                    <a:pt x="3922" y="4317"/>
                  </a:cubicBezTo>
                  <a:lnTo>
                    <a:pt x="3952" y="4317"/>
                  </a:lnTo>
                  <a:lnTo>
                    <a:pt x="3952" y="4286"/>
                  </a:lnTo>
                  <a:cubicBezTo>
                    <a:pt x="3952" y="2949"/>
                    <a:pt x="3983" y="1885"/>
                    <a:pt x="3983" y="1125"/>
                  </a:cubicBezTo>
                  <a:lnTo>
                    <a:pt x="3983" y="305"/>
                  </a:lnTo>
                  <a:lnTo>
                    <a:pt x="3983" y="61"/>
                  </a:lnTo>
                  <a:close/>
                  <a:moveTo>
                    <a:pt x="3983" y="1"/>
                  </a:moveTo>
                  <a:cubicBezTo>
                    <a:pt x="3983" y="31"/>
                    <a:pt x="3952" y="61"/>
                    <a:pt x="3922" y="122"/>
                  </a:cubicBezTo>
                  <a:lnTo>
                    <a:pt x="3922" y="365"/>
                  </a:lnTo>
                  <a:cubicBezTo>
                    <a:pt x="3922" y="548"/>
                    <a:pt x="3861" y="852"/>
                    <a:pt x="3861" y="1186"/>
                  </a:cubicBezTo>
                  <a:cubicBezTo>
                    <a:pt x="3861" y="1944"/>
                    <a:pt x="3801" y="3004"/>
                    <a:pt x="3770" y="4366"/>
                  </a:cubicBezTo>
                  <a:lnTo>
                    <a:pt x="3770" y="4366"/>
                  </a:lnTo>
                  <a:lnTo>
                    <a:pt x="330" y="6545"/>
                  </a:lnTo>
                  <a:lnTo>
                    <a:pt x="330" y="6545"/>
                  </a:lnTo>
                  <a:lnTo>
                    <a:pt x="305" y="6536"/>
                  </a:lnTo>
                  <a:lnTo>
                    <a:pt x="305" y="6561"/>
                  </a:lnTo>
                  <a:lnTo>
                    <a:pt x="305" y="6561"/>
                  </a:lnTo>
                  <a:lnTo>
                    <a:pt x="153" y="6657"/>
                  </a:lnTo>
                  <a:lnTo>
                    <a:pt x="1" y="6748"/>
                  </a:lnTo>
                  <a:lnTo>
                    <a:pt x="153" y="6779"/>
                  </a:lnTo>
                  <a:lnTo>
                    <a:pt x="4184" y="8253"/>
                  </a:lnTo>
                  <a:lnTo>
                    <a:pt x="4184" y="8253"/>
                  </a:lnTo>
                  <a:cubicBezTo>
                    <a:pt x="4514" y="9566"/>
                    <a:pt x="4901" y="10910"/>
                    <a:pt x="5259" y="12372"/>
                  </a:cubicBezTo>
                  <a:lnTo>
                    <a:pt x="5320" y="12554"/>
                  </a:lnTo>
                  <a:lnTo>
                    <a:pt x="5442" y="12402"/>
                  </a:lnTo>
                  <a:lnTo>
                    <a:pt x="8032" y="9028"/>
                  </a:lnTo>
                  <a:lnTo>
                    <a:pt x="8542" y="9028"/>
                  </a:lnTo>
                  <a:lnTo>
                    <a:pt x="9120" y="9058"/>
                  </a:lnTo>
                  <a:lnTo>
                    <a:pt x="10214" y="9089"/>
                  </a:lnTo>
                  <a:lnTo>
                    <a:pt x="12342" y="9210"/>
                  </a:lnTo>
                  <a:lnTo>
                    <a:pt x="12524" y="9210"/>
                  </a:lnTo>
                  <a:lnTo>
                    <a:pt x="12402" y="9058"/>
                  </a:lnTo>
                  <a:lnTo>
                    <a:pt x="12345" y="8974"/>
                  </a:lnTo>
                  <a:lnTo>
                    <a:pt x="12345" y="8974"/>
                  </a:lnTo>
                  <a:lnTo>
                    <a:pt x="12372" y="8906"/>
                  </a:lnTo>
                  <a:lnTo>
                    <a:pt x="12296" y="8903"/>
                  </a:lnTo>
                  <a:lnTo>
                    <a:pt x="12296" y="8903"/>
                  </a:lnTo>
                  <a:lnTo>
                    <a:pt x="9986" y="5525"/>
                  </a:lnTo>
                  <a:lnTo>
                    <a:pt x="9986" y="5525"/>
                  </a:lnTo>
                  <a:cubicBezTo>
                    <a:pt x="10558" y="4110"/>
                    <a:pt x="11099" y="2756"/>
                    <a:pt x="11551" y="1551"/>
                  </a:cubicBezTo>
                  <a:lnTo>
                    <a:pt x="11582" y="1399"/>
                  </a:lnTo>
                  <a:lnTo>
                    <a:pt x="11430" y="1429"/>
                  </a:lnTo>
                  <a:lnTo>
                    <a:pt x="11416" y="1433"/>
                  </a:lnTo>
                  <a:lnTo>
                    <a:pt x="11416" y="1433"/>
                  </a:lnTo>
                  <a:lnTo>
                    <a:pt x="11399" y="1399"/>
                  </a:lnTo>
                  <a:cubicBezTo>
                    <a:pt x="11394" y="1413"/>
                    <a:pt x="11388" y="1428"/>
                    <a:pt x="11383" y="1443"/>
                  </a:cubicBezTo>
                  <a:lnTo>
                    <a:pt x="11383" y="1443"/>
                  </a:lnTo>
                  <a:lnTo>
                    <a:pt x="7318" y="2638"/>
                  </a:lnTo>
                  <a:lnTo>
                    <a:pt x="7318" y="2638"/>
                  </a:lnTo>
                  <a:lnTo>
                    <a:pt x="4834" y="669"/>
                  </a:lnTo>
                  <a:lnTo>
                    <a:pt x="4165" y="153"/>
                  </a:lnTo>
                  <a:lnTo>
                    <a:pt x="4013" y="31"/>
                  </a:lnTo>
                  <a:lnTo>
                    <a:pt x="3983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4" name="Google Shape;614;p35"/>
            <p:cNvSpPr/>
            <p:nvPr/>
          </p:nvSpPr>
          <p:spPr>
            <a:xfrm>
              <a:off x="3099100" y="3722225"/>
              <a:ext cx="301700" cy="314625"/>
            </a:xfrm>
            <a:custGeom>
              <a:avLst/>
              <a:gdLst/>
              <a:ahLst/>
              <a:cxnLst/>
              <a:rect l="l" t="t" r="r" b="b"/>
              <a:pathLst>
                <a:path w="12068" h="12585" extrusionOk="0">
                  <a:moveTo>
                    <a:pt x="7326" y="1"/>
                  </a:moveTo>
                  <a:lnTo>
                    <a:pt x="7322" y="18"/>
                  </a:lnTo>
                  <a:lnTo>
                    <a:pt x="7322" y="18"/>
                  </a:lnTo>
                  <a:cubicBezTo>
                    <a:pt x="7324" y="13"/>
                    <a:pt x="7326" y="8"/>
                    <a:pt x="7326" y="1"/>
                  </a:cubicBezTo>
                  <a:close/>
                  <a:moveTo>
                    <a:pt x="7322" y="18"/>
                  </a:moveTo>
                  <a:cubicBezTo>
                    <a:pt x="7313" y="33"/>
                    <a:pt x="7296" y="38"/>
                    <a:pt x="7296" y="61"/>
                  </a:cubicBezTo>
                  <a:cubicBezTo>
                    <a:pt x="7296" y="76"/>
                    <a:pt x="7298" y="90"/>
                    <a:pt x="7300" y="105"/>
                  </a:cubicBezTo>
                  <a:lnTo>
                    <a:pt x="7300" y="105"/>
                  </a:lnTo>
                  <a:lnTo>
                    <a:pt x="7322" y="18"/>
                  </a:lnTo>
                  <a:close/>
                  <a:moveTo>
                    <a:pt x="7296" y="1"/>
                  </a:moveTo>
                  <a:lnTo>
                    <a:pt x="7144" y="153"/>
                  </a:lnTo>
                  <a:lnTo>
                    <a:pt x="6566" y="761"/>
                  </a:lnTo>
                  <a:lnTo>
                    <a:pt x="4382" y="3067"/>
                  </a:lnTo>
                  <a:lnTo>
                    <a:pt x="4382" y="3067"/>
                  </a:lnTo>
                  <a:lnTo>
                    <a:pt x="153" y="2432"/>
                  </a:lnTo>
                  <a:lnTo>
                    <a:pt x="1" y="2402"/>
                  </a:lnTo>
                  <a:lnTo>
                    <a:pt x="62" y="2554"/>
                  </a:lnTo>
                  <a:lnTo>
                    <a:pt x="2151" y="6278"/>
                  </a:lnTo>
                  <a:lnTo>
                    <a:pt x="214" y="10153"/>
                  </a:lnTo>
                  <a:lnTo>
                    <a:pt x="153" y="10335"/>
                  </a:lnTo>
                  <a:lnTo>
                    <a:pt x="335" y="10305"/>
                  </a:lnTo>
                  <a:lnTo>
                    <a:pt x="4535" y="9459"/>
                  </a:lnTo>
                  <a:lnTo>
                    <a:pt x="4535" y="9459"/>
                  </a:lnTo>
                  <a:lnTo>
                    <a:pt x="4560" y="9484"/>
                  </a:lnTo>
                  <a:lnTo>
                    <a:pt x="4682" y="9606"/>
                  </a:lnTo>
                  <a:lnTo>
                    <a:pt x="4864" y="9788"/>
                  </a:lnTo>
                  <a:lnTo>
                    <a:pt x="5259" y="10183"/>
                  </a:lnTo>
                  <a:lnTo>
                    <a:pt x="6019" y="10943"/>
                  </a:lnTo>
                  <a:lnTo>
                    <a:pt x="7539" y="12432"/>
                  </a:lnTo>
                  <a:lnTo>
                    <a:pt x="7630" y="12584"/>
                  </a:lnTo>
                  <a:lnTo>
                    <a:pt x="7661" y="12372"/>
                  </a:lnTo>
                  <a:cubicBezTo>
                    <a:pt x="7842" y="10863"/>
                    <a:pt x="8023" y="9475"/>
                    <a:pt x="8174" y="8117"/>
                  </a:cubicBezTo>
                  <a:lnTo>
                    <a:pt x="8174" y="8117"/>
                  </a:lnTo>
                  <a:lnTo>
                    <a:pt x="11946" y="6141"/>
                  </a:lnTo>
                  <a:lnTo>
                    <a:pt x="12068" y="6080"/>
                  </a:lnTo>
                  <a:lnTo>
                    <a:pt x="11946" y="5989"/>
                  </a:lnTo>
                  <a:lnTo>
                    <a:pt x="8052" y="4238"/>
                  </a:lnTo>
                  <a:lnTo>
                    <a:pt x="8052" y="4238"/>
                  </a:lnTo>
                  <a:cubicBezTo>
                    <a:pt x="7811" y="2909"/>
                    <a:pt x="7629" y="1851"/>
                    <a:pt x="7478" y="1095"/>
                  </a:cubicBezTo>
                  <a:cubicBezTo>
                    <a:pt x="7417" y="730"/>
                    <a:pt x="7387" y="457"/>
                    <a:pt x="7326" y="274"/>
                  </a:cubicBezTo>
                  <a:cubicBezTo>
                    <a:pt x="7326" y="205"/>
                    <a:pt x="7308" y="153"/>
                    <a:pt x="7300" y="105"/>
                  </a:cubicBezTo>
                  <a:lnTo>
                    <a:pt x="7300" y="105"/>
                  </a:lnTo>
                  <a:lnTo>
                    <a:pt x="7296" y="122"/>
                  </a:lnTo>
                  <a:cubicBezTo>
                    <a:pt x="7296" y="183"/>
                    <a:pt x="7326" y="274"/>
                    <a:pt x="7326" y="335"/>
                  </a:cubicBezTo>
                  <a:cubicBezTo>
                    <a:pt x="7326" y="517"/>
                    <a:pt x="7417" y="791"/>
                    <a:pt x="7448" y="1186"/>
                  </a:cubicBezTo>
                  <a:cubicBezTo>
                    <a:pt x="7569" y="1885"/>
                    <a:pt x="7721" y="2949"/>
                    <a:pt x="7934" y="4286"/>
                  </a:cubicBezTo>
                  <a:lnTo>
                    <a:pt x="7934" y="4317"/>
                  </a:lnTo>
                  <a:lnTo>
                    <a:pt x="7995" y="4317"/>
                  </a:lnTo>
                  <a:lnTo>
                    <a:pt x="11731" y="6068"/>
                  </a:lnTo>
                  <a:lnTo>
                    <a:pt x="11731" y="6068"/>
                  </a:lnTo>
                  <a:lnTo>
                    <a:pt x="8056" y="7964"/>
                  </a:lnTo>
                  <a:lnTo>
                    <a:pt x="8025" y="7964"/>
                  </a:lnTo>
                  <a:lnTo>
                    <a:pt x="8025" y="8025"/>
                  </a:lnTo>
                  <a:cubicBezTo>
                    <a:pt x="7849" y="9345"/>
                    <a:pt x="7702" y="10721"/>
                    <a:pt x="7500" y="12153"/>
                  </a:cubicBezTo>
                  <a:lnTo>
                    <a:pt x="7500" y="12153"/>
                  </a:lnTo>
                  <a:lnTo>
                    <a:pt x="6110" y="10791"/>
                  </a:lnTo>
                  <a:lnTo>
                    <a:pt x="5350" y="10031"/>
                  </a:lnTo>
                  <a:lnTo>
                    <a:pt x="4986" y="9636"/>
                  </a:lnTo>
                  <a:lnTo>
                    <a:pt x="4803" y="9454"/>
                  </a:lnTo>
                  <a:lnTo>
                    <a:pt x="4682" y="9332"/>
                  </a:lnTo>
                  <a:lnTo>
                    <a:pt x="4621" y="9302"/>
                  </a:lnTo>
                  <a:lnTo>
                    <a:pt x="4591" y="9271"/>
                  </a:lnTo>
                  <a:lnTo>
                    <a:pt x="4530" y="9241"/>
                  </a:lnTo>
                  <a:lnTo>
                    <a:pt x="517" y="10020"/>
                  </a:lnTo>
                  <a:lnTo>
                    <a:pt x="517" y="10020"/>
                  </a:lnTo>
                  <a:cubicBezTo>
                    <a:pt x="1125" y="8725"/>
                    <a:pt x="1732" y="7512"/>
                    <a:pt x="2311" y="6353"/>
                  </a:cubicBezTo>
                  <a:lnTo>
                    <a:pt x="2311" y="6293"/>
                  </a:lnTo>
                  <a:lnTo>
                    <a:pt x="2281" y="6262"/>
                  </a:lnTo>
                  <a:lnTo>
                    <a:pt x="262" y="2635"/>
                  </a:lnTo>
                  <a:lnTo>
                    <a:pt x="262" y="2635"/>
                  </a:lnTo>
                  <a:lnTo>
                    <a:pt x="4378" y="3223"/>
                  </a:lnTo>
                  <a:lnTo>
                    <a:pt x="4408" y="3223"/>
                  </a:lnTo>
                  <a:lnTo>
                    <a:pt x="4439" y="3192"/>
                  </a:lnTo>
                  <a:lnTo>
                    <a:pt x="6566" y="882"/>
                  </a:lnTo>
                  <a:lnTo>
                    <a:pt x="7144" y="213"/>
                  </a:lnTo>
                  <a:lnTo>
                    <a:pt x="7296" y="61"/>
                  </a:lnTo>
                  <a:cubicBezTo>
                    <a:pt x="7296" y="31"/>
                    <a:pt x="7296" y="1"/>
                    <a:pt x="7326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5" name="Google Shape;615;p35"/>
            <p:cNvSpPr/>
            <p:nvPr/>
          </p:nvSpPr>
          <p:spPr>
            <a:xfrm>
              <a:off x="3880275" y="3618875"/>
              <a:ext cx="315375" cy="306275"/>
            </a:xfrm>
            <a:custGeom>
              <a:avLst/>
              <a:gdLst/>
              <a:ahLst/>
              <a:cxnLst/>
              <a:rect l="l" t="t" r="r" b="b"/>
              <a:pathLst>
                <a:path w="12615" h="12251" extrusionOk="0">
                  <a:moveTo>
                    <a:pt x="5958" y="1"/>
                  </a:moveTo>
                  <a:lnTo>
                    <a:pt x="5867" y="153"/>
                  </a:lnTo>
                  <a:cubicBezTo>
                    <a:pt x="5234" y="1661"/>
                    <a:pt x="4630" y="2960"/>
                    <a:pt x="4175" y="4108"/>
                  </a:cubicBezTo>
                  <a:lnTo>
                    <a:pt x="4175" y="4108"/>
                  </a:lnTo>
                  <a:lnTo>
                    <a:pt x="1064" y="4743"/>
                  </a:lnTo>
                  <a:lnTo>
                    <a:pt x="244" y="4925"/>
                  </a:lnTo>
                  <a:lnTo>
                    <a:pt x="61" y="4955"/>
                  </a:lnTo>
                  <a:lnTo>
                    <a:pt x="1" y="4955"/>
                  </a:lnTo>
                  <a:lnTo>
                    <a:pt x="1" y="4955"/>
                  </a:lnTo>
                  <a:lnTo>
                    <a:pt x="1" y="4955"/>
                  </a:lnTo>
                  <a:lnTo>
                    <a:pt x="153" y="4986"/>
                  </a:lnTo>
                  <a:lnTo>
                    <a:pt x="365" y="4955"/>
                  </a:lnTo>
                  <a:lnTo>
                    <a:pt x="1216" y="4803"/>
                  </a:lnTo>
                  <a:lnTo>
                    <a:pt x="4317" y="4195"/>
                  </a:lnTo>
                  <a:lnTo>
                    <a:pt x="4347" y="4195"/>
                  </a:lnTo>
                  <a:lnTo>
                    <a:pt x="4347" y="4165"/>
                  </a:lnTo>
                  <a:cubicBezTo>
                    <a:pt x="4847" y="3107"/>
                    <a:pt x="5375" y="1820"/>
                    <a:pt x="6042" y="362"/>
                  </a:cubicBezTo>
                  <a:lnTo>
                    <a:pt x="6042" y="362"/>
                  </a:lnTo>
                  <a:cubicBezTo>
                    <a:pt x="6658" y="1450"/>
                    <a:pt x="7329" y="2675"/>
                    <a:pt x="8055" y="3983"/>
                  </a:cubicBezTo>
                  <a:lnTo>
                    <a:pt x="8086" y="4013"/>
                  </a:lnTo>
                  <a:lnTo>
                    <a:pt x="8116" y="4013"/>
                  </a:lnTo>
                  <a:lnTo>
                    <a:pt x="12217" y="4449"/>
                  </a:lnTo>
                  <a:lnTo>
                    <a:pt x="12217" y="4449"/>
                  </a:lnTo>
                  <a:lnTo>
                    <a:pt x="10882" y="5867"/>
                  </a:lnTo>
                  <a:lnTo>
                    <a:pt x="10122" y="6658"/>
                  </a:lnTo>
                  <a:lnTo>
                    <a:pt x="9758" y="7083"/>
                  </a:lnTo>
                  <a:lnTo>
                    <a:pt x="9575" y="7296"/>
                  </a:lnTo>
                  <a:lnTo>
                    <a:pt x="9484" y="7387"/>
                  </a:lnTo>
                  <a:lnTo>
                    <a:pt x="9454" y="7448"/>
                  </a:lnTo>
                  <a:lnTo>
                    <a:pt x="9423" y="7478"/>
                  </a:lnTo>
                  <a:cubicBezTo>
                    <a:pt x="9392" y="7531"/>
                    <a:pt x="9375" y="7551"/>
                    <a:pt x="9366" y="7555"/>
                  </a:cubicBezTo>
                  <a:lnTo>
                    <a:pt x="9366" y="7555"/>
                  </a:lnTo>
                  <a:lnTo>
                    <a:pt x="9362" y="7539"/>
                  </a:lnTo>
                  <a:cubicBezTo>
                    <a:pt x="9362" y="7535"/>
                    <a:pt x="9362" y="7534"/>
                    <a:pt x="9361" y="7534"/>
                  </a:cubicBezTo>
                  <a:lnTo>
                    <a:pt x="9361" y="7534"/>
                  </a:lnTo>
                  <a:cubicBezTo>
                    <a:pt x="9359" y="7534"/>
                    <a:pt x="9354" y="7556"/>
                    <a:pt x="9362" y="7556"/>
                  </a:cubicBezTo>
                  <a:cubicBezTo>
                    <a:pt x="9363" y="7556"/>
                    <a:pt x="9365" y="7556"/>
                    <a:pt x="9366" y="7555"/>
                  </a:cubicBezTo>
                  <a:lnTo>
                    <a:pt x="9366" y="7555"/>
                  </a:lnTo>
                  <a:lnTo>
                    <a:pt x="10228" y="11519"/>
                  </a:lnTo>
                  <a:lnTo>
                    <a:pt x="10228" y="11519"/>
                  </a:lnTo>
                  <a:lnTo>
                    <a:pt x="6536" y="9788"/>
                  </a:lnTo>
                  <a:lnTo>
                    <a:pt x="6475" y="9788"/>
                  </a:lnTo>
                  <a:lnTo>
                    <a:pt x="6444" y="9819"/>
                  </a:lnTo>
                  <a:cubicBezTo>
                    <a:pt x="5120" y="10613"/>
                    <a:pt x="3939" y="11294"/>
                    <a:pt x="2844" y="11971"/>
                  </a:cubicBezTo>
                  <a:lnTo>
                    <a:pt x="2844" y="11971"/>
                  </a:lnTo>
                  <a:cubicBezTo>
                    <a:pt x="3048" y="10410"/>
                    <a:pt x="3196" y="8996"/>
                    <a:pt x="3344" y="7813"/>
                  </a:cubicBezTo>
                  <a:lnTo>
                    <a:pt x="3344" y="7782"/>
                  </a:lnTo>
                  <a:lnTo>
                    <a:pt x="3283" y="7782"/>
                  </a:lnTo>
                  <a:lnTo>
                    <a:pt x="882" y="5715"/>
                  </a:lnTo>
                  <a:lnTo>
                    <a:pt x="244" y="5168"/>
                  </a:lnTo>
                  <a:lnTo>
                    <a:pt x="61" y="5016"/>
                  </a:lnTo>
                  <a:lnTo>
                    <a:pt x="61" y="5016"/>
                  </a:lnTo>
                  <a:lnTo>
                    <a:pt x="213" y="5168"/>
                  </a:lnTo>
                  <a:lnTo>
                    <a:pt x="791" y="5715"/>
                  </a:lnTo>
                  <a:lnTo>
                    <a:pt x="3159" y="7840"/>
                  </a:lnTo>
                  <a:lnTo>
                    <a:pt x="3159" y="7840"/>
                  </a:lnTo>
                  <a:cubicBezTo>
                    <a:pt x="3037" y="9051"/>
                    <a:pt x="2826" y="10500"/>
                    <a:pt x="2645" y="12098"/>
                  </a:cubicBezTo>
                  <a:lnTo>
                    <a:pt x="2645" y="12250"/>
                  </a:lnTo>
                  <a:lnTo>
                    <a:pt x="2797" y="12189"/>
                  </a:lnTo>
                  <a:lnTo>
                    <a:pt x="6496" y="9994"/>
                  </a:lnTo>
                  <a:lnTo>
                    <a:pt x="10366" y="11794"/>
                  </a:lnTo>
                  <a:lnTo>
                    <a:pt x="10548" y="11886"/>
                  </a:lnTo>
                  <a:lnTo>
                    <a:pt x="10518" y="11703"/>
                  </a:lnTo>
                  <a:cubicBezTo>
                    <a:pt x="10215" y="10343"/>
                    <a:pt x="9913" y="8923"/>
                    <a:pt x="9581" y="7503"/>
                  </a:cubicBezTo>
                  <a:lnTo>
                    <a:pt x="9581" y="7503"/>
                  </a:lnTo>
                  <a:lnTo>
                    <a:pt x="9606" y="7478"/>
                  </a:lnTo>
                  <a:lnTo>
                    <a:pt x="9666" y="7357"/>
                  </a:lnTo>
                  <a:lnTo>
                    <a:pt x="9879" y="7174"/>
                  </a:lnTo>
                  <a:lnTo>
                    <a:pt x="10244" y="6749"/>
                  </a:lnTo>
                  <a:cubicBezTo>
                    <a:pt x="10518" y="6475"/>
                    <a:pt x="10730" y="6202"/>
                    <a:pt x="11004" y="5958"/>
                  </a:cubicBezTo>
                  <a:lnTo>
                    <a:pt x="12381" y="4467"/>
                  </a:lnTo>
                  <a:lnTo>
                    <a:pt x="12402" y="4469"/>
                  </a:lnTo>
                  <a:lnTo>
                    <a:pt x="12402" y="4469"/>
                  </a:lnTo>
                  <a:lnTo>
                    <a:pt x="12395" y="4451"/>
                  </a:lnTo>
                  <a:lnTo>
                    <a:pt x="12463" y="4378"/>
                  </a:lnTo>
                  <a:lnTo>
                    <a:pt x="12615" y="4256"/>
                  </a:lnTo>
                  <a:lnTo>
                    <a:pt x="12402" y="4256"/>
                  </a:lnTo>
                  <a:lnTo>
                    <a:pt x="8132" y="3865"/>
                  </a:lnTo>
                  <a:lnTo>
                    <a:pt x="8132" y="3865"/>
                  </a:lnTo>
                  <a:lnTo>
                    <a:pt x="6085" y="269"/>
                  </a:lnTo>
                  <a:lnTo>
                    <a:pt x="6085" y="269"/>
                  </a:lnTo>
                  <a:cubicBezTo>
                    <a:pt x="6093" y="250"/>
                    <a:pt x="6102" y="232"/>
                    <a:pt x="6110" y="214"/>
                  </a:cubicBezTo>
                  <a:lnTo>
                    <a:pt x="6054" y="214"/>
                  </a:lnTo>
                  <a:lnTo>
                    <a:pt x="6019" y="153"/>
                  </a:lnTo>
                  <a:lnTo>
                    <a:pt x="5958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6" name="Google Shape;616;p35"/>
            <p:cNvSpPr/>
            <p:nvPr/>
          </p:nvSpPr>
          <p:spPr>
            <a:xfrm>
              <a:off x="4256425" y="3263250"/>
              <a:ext cx="313100" cy="308550"/>
            </a:xfrm>
            <a:custGeom>
              <a:avLst/>
              <a:gdLst/>
              <a:ahLst/>
              <a:cxnLst/>
              <a:rect l="l" t="t" r="r" b="b"/>
              <a:pathLst>
                <a:path w="12524" h="12342" extrusionOk="0">
                  <a:moveTo>
                    <a:pt x="816" y="4767"/>
                  </a:moveTo>
                  <a:lnTo>
                    <a:pt x="274" y="4864"/>
                  </a:lnTo>
                  <a:lnTo>
                    <a:pt x="61" y="4894"/>
                  </a:lnTo>
                  <a:lnTo>
                    <a:pt x="0" y="4955"/>
                  </a:lnTo>
                  <a:lnTo>
                    <a:pt x="61" y="4955"/>
                  </a:lnTo>
                  <a:lnTo>
                    <a:pt x="244" y="4894"/>
                  </a:lnTo>
                  <a:lnTo>
                    <a:pt x="816" y="4767"/>
                  </a:lnTo>
                  <a:close/>
                  <a:moveTo>
                    <a:pt x="5958" y="1"/>
                  </a:moveTo>
                  <a:lnTo>
                    <a:pt x="5867" y="153"/>
                  </a:lnTo>
                  <a:lnTo>
                    <a:pt x="5854" y="183"/>
                  </a:lnTo>
                  <a:lnTo>
                    <a:pt x="5836" y="183"/>
                  </a:lnTo>
                  <a:cubicBezTo>
                    <a:pt x="5840" y="189"/>
                    <a:pt x="5843" y="195"/>
                    <a:pt x="5846" y="201"/>
                  </a:cubicBezTo>
                  <a:lnTo>
                    <a:pt x="5846" y="201"/>
                  </a:lnTo>
                  <a:lnTo>
                    <a:pt x="4176" y="4078"/>
                  </a:lnTo>
                  <a:lnTo>
                    <a:pt x="4176" y="4078"/>
                  </a:lnTo>
                  <a:lnTo>
                    <a:pt x="1064" y="4712"/>
                  </a:lnTo>
                  <a:lnTo>
                    <a:pt x="816" y="4767"/>
                  </a:lnTo>
                  <a:lnTo>
                    <a:pt x="816" y="4767"/>
                  </a:lnTo>
                  <a:lnTo>
                    <a:pt x="1125" y="4712"/>
                  </a:lnTo>
                  <a:lnTo>
                    <a:pt x="4225" y="4165"/>
                  </a:lnTo>
                  <a:lnTo>
                    <a:pt x="4286" y="4165"/>
                  </a:lnTo>
                  <a:lnTo>
                    <a:pt x="4286" y="4135"/>
                  </a:lnTo>
                  <a:lnTo>
                    <a:pt x="5922" y="338"/>
                  </a:lnTo>
                  <a:lnTo>
                    <a:pt x="5922" y="338"/>
                  </a:lnTo>
                  <a:cubicBezTo>
                    <a:pt x="6537" y="1449"/>
                    <a:pt x="7208" y="2645"/>
                    <a:pt x="7934" y="3952"/>
                  </a:cubicBezTo>
                  <a:lnTo>
                    <a:pt x="7964" y="3983"/>
                  </a:lnTo>
                  <a:lnTo>
                    <a:pt x="8086" y="3983"/>
                  </a:lnTo>
                  <a:lnTo>
                    <a:pt x="12185" y="4390"/>
                  </a:lnTo>
                  <a:lnTo>
                    <a:pt x="12185" y="4390"/>
                  </a:lnTo>
                  <a:lnTo>
                    <a:pt x="10852" y="5806"/>
                  </a:lnTo>
                  <a:lnTo>
                    <a:pt x="10092" y="6597"/>
                  </a:lnTo>
                  <a:lnTo>
                    <a:pt x="9727" y="7022"/>
                  </a:lnTo>
                  <a:lnTo>
                    <a:pt x="9514" y="7204"/>
                  </a:lnTo>
                  <a:lnTo>
                    <a:pt x="9454" y="7326"/>
                  </a:lnTo>
                  <a:lnTo>
                    <a:pt x="9423" y="7356"/>
                  </a:lnTo>
                  <a:lnTo>
                    <a:pt x="9362" y="7417"/>
                  </a:lnTo>
                  <a:cubicBezTo>
                    <a:pt x="9348" y="7452"/>
                    <a:pt x="9339" y="7473"/>
                    <a:pt x="9333" y="7484"/>
                  </a:cubicBezTo>
                  <a:lnTo>
                    <a:pt x="9333" y="7484"/>
                  </a:lnTo>
                  <a:lnTo>
                    <a:pt x="9332" y="7478"/>
                  </a:lnTo>
                  <a:cubicBezTo>
                    <a:pt x="9332" y="7474"/>
                    <a:pt x="9332" y="7473"/>
                    <a:pt x="9331" y="7473"/>
                  </a:cubicBezTo>
                  <a:cubicBezTo>
                    <a:pt x="9328" y="7473"/>
                    <a:pt x="9322" y="7496"/>
                    <a:pt x="9325" y="7496"/>
                  </a:cubicBezTo>
                  <a:cubicBezTo>
                    <a:pt x="9326" y="7496"/>
                    <a:pt x="9329" y="7492"/>
                    <a:pt x="9333" y="7484"/>
                  </a:cubicBezTo>
                  <a:lnTo>
                    <a:pt x="9333" y="7484"/>
                  </a:lnTo>
                  <a:lnTo>
                    <a:pt x="10226" y="11488"/>
                  </a:lnTo>
                  <a:lnTo>
                    <a:pt x="10226" y="11488"/>
                  </a:lnTo>
                  <a:lnTo>
                    <a:pt x="6536" y="9758"/>
                  </a:lnTo>
                  <a:lnTo>
                    <a:pt x="6475" y="9758"/>
                  </a:lnTo>
                  <a:lnTo>
                    <a:pt x="6444" y="9819"/>
                  </a:lnTo>
                  <a:lnTo>
                    <a:pt x="2848" y="11941"/>
                  </a:lnTo>
                  <a:lnTo>
                    <a:pt x="2848" y="11941"/>
                  </a:lnTo>
                  <a:cubicBezTo>
                    <a:pt x="3050" y="10364"/>
                    <a:pt x="3197" y="8959"/>
                    <a:pt x="3344" y="7782"/>
                  </a:cubicBezTo>
                  <a:lnTo>
                    <a:pt x="3344" y="7752"/>
                  </a:lnTo>
                  <a:lnTo>
                    <a:pt x="3283" y="7752"/>
                  </a:lnTo>
                  <a:lnTo>
                    <a:pt x="912" y="5715"/>
                  </a:lnTo>
                  <a:lnTo>
                    <a:pt x="244" y="5138"/>
                  </a:lnTo>
                  <a:lnTo>
                    <a:pt x="61" y="4986"/>
                  </a:lnTo>
                  <a:lnTo>
                    <a:pt x="0" y="4955"/>
                  </a:lnTo>
                  <a:lnTo>
                    <a:pt x="0" y="5046"/>
                  </a:lnTo>
                  <a:lnTo>
                    <a:pt x="152" y="5198"/>
                  </a:lnTo>
                  <a:lnTo>
                    <a:pt x="760" y="5776"/>
                  </a:lnTo>
                  <a:lnTo>
                    <a:pt x="3101" y="7906"/>
                  </a:lnTo>
                  <a:lnTo>
                    <a:pt x="3101" y="7906"/>
                  </a:lnTo>
                  <a:cubicBezTo>
                    <a:pt x="2949" y="9121"/>
                    <a:pt x="2766" y="10579"/>
                    <a:pt x="2584" y="12189"/>
                  </a:cubicBezTo>
                  <a:lnTo>
                    <a:pt x="2523" y="12341"/>
                  </a:lnTo>
                  <a:lnTo>
                    <a:pt x="2675" y="12281"/>
                  </a:lnTo>
                  <a:lnTo>
                    <a:pt x="6401" y="10039"/>
                  </a:lnTo>
                  <a:lnTo>
                    <a:pt x="6401" y="10039"/>
                  </a:lnTo>
                  <a:lnTo>
                    <a:pt x="10274" y="11855"/>
                  </a:lnTo>
                  <a:lnTo>
                    <a:pt x="10487" y="11946"/>
                  </a:lnTo>
                  <a:lnTo>
                    <a:pt x="10426" y="11733"/>
                  </a:lnTo>
                  <a:lnTo>
                    <a:pt x="10397" y="11605"/>
                  </a:lnTo>
                  <a:lnTo>
                    <a:pt x="10397" y="11605"/>
                  </a:lnTo>
                  <a:lnTo>
                    <a:pt x="10426" y="11581"/>
                  </a:lnTo>
                  <a:lnTo>
                    <a:pt x="10388" y="11564"/>
                  </a:lnTo>
                  <a:lnTo>
                    <a:pt x="9490" y="7564"/>
                  </a:lnTo>
                  <a:lnTo>
                    <a:pt x="9490" y="7564"/>
                  </a:lnTo>
                  <a:lnTo>
                    <a:pt x="9514" y="7539"/>
                  </a:lnTo>
                  <a:lnTo>
                    <a:pt x="9606" y="7417"/>
                  </a:lnTo>
                  <a:lnTo>
                    <a:pt x="9788" y="7235"/>
                  </a:lnTo>
                  <a:lnTo>
                    <a:pt x="10183" y="6809"/>
                  </a:lnTo>
                  <a:cubicBezTo>
                    <a:pt x="10426" y="6536"/>
                    <a:pt x="10700" y="6262"/>
                    <a:pt x="10943" y="6019"/>
                  </a:cubicBezTo>
                  <a:lnTo>
                    <a:pt x="12372" y="4438"/>
                  </a:lnTo>
                  <a:lnTo>
                    <a:pt x="12524" y="4287"/>
                  </a:lnTo>
                  <a:lnTo>
                    <a:pt x="12341" y="4287"/>
                  </a:lnTo>
                  <a:lnTo>
                    <a:pt x="12322" y="4285"/>
                  </a:lnTo>
                  <a:lnTo>
                    <a:pt x="12311" y="4256"/>
                  </a:lnTo>
                  <a:lnTo>
                    <a:pt x="12287" y="4282"/>
                  </a:lnTo>
                  <a:lnTo>
                    <a:pt x="12287" y="4282"/>
                  </a:lnTo>
                  <a:lnTo>
                    <a:pt x="8102" y="3896"/>
                  </a:lnTo>
                  <a:lnTo>
                    <a:pt x="8102" y="3896"/>
                  </a:lnTo>
                  <a:lnTo>
                    <a:pt x="6019" y="153"/>
                  </a:lnTo>
                  <a:lnTo>
                    <a:pt x="5958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7" name="Google Shape;617;p35"/>
            <p:cNvSpPr/>
            <p:nvPr/>
          </p:nvSpPr>
          <p:spPr>
            <a:xfrm>
              <a:off x="4256425" y="4137125"/>
              <a:ext cx="313100" cy="307775"/>
            </a:xfrm>
            <a:custGeom>
              <a:avLst/>
              <a:gdLst/>
              <a:ahLst/>
              <a:cxnLst/>
              <a:rect l="l" t="t" r="r" b="b"/>
              <a:pathLst>
                <a:path w="12524" h="12311" extrusionOk="0">
                  <a:moveTo>
                    <a:pt x="553" y="4875"/>
                  </a:moveTo>
                  <a:lnTo>
                    <a:pt x="274" y="4925"/>
                  </a:lnTo>
                  <a:lnTo>
                    <a:pt x="61" y="4986"/>
                  </a:lnTo>
                  <a:lnTo>
                    <a:pt x="244" y="4955"/>
                  </a:lnTo>
                  <a:lnTo>
                    <a:pt x="553" y="4875"/>
                  </a:lnTo>
                  <a:close/>
                  <a:moveTo>
                    <a:pt x="9499" y="7509"/>
                  </a:moveTo>
                  <a:cubicBezTo>
                    <a:pt x="9497" y="7515"/>
                    <a:pt x="9494" y="7539"/>
                    <a:pt x="9484" y="7600"/>
                  </a:cubicBezTo>
                  <a:lnTo>
                    <a:pt x="9484" y="7539"/>
                  </a:lnTo>
                  <a:lnTo>
                    <a:pt x="9499" y="7509"/>
                  </a:lnTo>
                  <a:close/>
                  <a:moveTo>
                    <a:pt x="5958" y="1"/>
                  </a:moveTo>
                  <a:lnTo>
                    <a:pt x="5867" y="153"/>
                  </a:lnTo>
                  <a:cubicBezTo>
                    <a:pt x="5234" y="1660"/>
                    <a:pt x="4660" y="3018"/>
                    <a:pt x="4177" y="4108"/>
                  </a:cubicBezTo>
                  <a:lnTo>
                    <a:pt x="4177" y="4108"/>
                  </a:lnTo>
                  <a:lnTo>
                    <a:pt x="1064" y="4742"/>
                  </a:lnTo>
                  <a:lnTo>
                    <a:pt x="553" y="4875"/>
                  </a:lnTo>
                  <a:lnTo>
                    <a:pt x="553" y="4875"/>
                  </a:lnTo>
                  <a:lnTo>
                    <a:pt x="1125" y="4773"/>
                  </a:lnTo>
                  <a:lnTo>
                    <a:pt x="4225" y="4226"/>
                  </a:lnTo>
                  <a:lnTo>
                    <a:pt x="4286" y="4226"/>
                  </a:lnTo>
                  <a:lnTo>
                    <a:pt x="4286" y="4165"/>
                  </a:lnTo>
                  <a:lnTo>
                    <a:pt x="5922" y="426"/>
                  </a:lnTo>
                  <a:lnTo>
                    <a:pt x="5922" y="426"/>
                  </a:lnTo>
                  <a:lnTo>
                    <a:pt x="7934" y="4013"/>
                  </a:lnTo>
                  <a:lnTo>
                    <a:pt x="7964" y="4074"/>
                  </a:lnTo>
                  <a:lnTo>
                    <a:pt x="8055" y="4074"/>
                  </a:lnTo>
                  <a:lnTo>
                    <a:pt x="12130" y="4449"/>
                  </a:lnTo>
                  <a:lnTo>
                    <a:pt x="12130" y="4449"/>
                  </a:lnTo>
                  <a:lnTo>
                    <a:pt x="10821" y="5897"/>
                  </a:lnTo>
                  <a:lnTo>
                    <a:pt x="10061" y="6688"/>
                  </a:lnTo>
                  <a:lnTo>
                    <a:pt x="9666" y="7113"/>
                  </a:lnTo>
                  <a:lnTo>
                    <a:pt x="9484" y="7296"/>
                  </a:lnTo>
                  <a:lnTo>
                    <a:pt x="9423" y="7417"/>
                  </a:lnTo>
                  <a:lnTo>
                    <a:pt x="9362" y="7448"/>
                  </a:lnTo>
                  <a:lnTo>
                    <a:pt x="9332" y="7478"/>
                  </a:lnTo>
                  <a:cubicBezTo>
                    <a:pt x="9315" y="7521"/>
                    <a:pt x="9305" y="7542"/>
                    <a:pt x="9299" y="7552"/>
                  </a:cubicBezTo>
                  <a:lnTo>
                    <a:pt x="9299" y="7552"/>
                  </a:lnTo>
                  <a:cubicBezTo>
                    <a:pt x="9299" y="7551"/>
                    <a:pt x="9299" y="7551"/>
                    <a:pt x="9298" y="7551"/>
                  </a:cubicBezTo>
                  <a:cubicBezTo>
                    <a:pt x="9296" y="7551"/>
                    <a:pt x="9293" y="7559"/>
                    <a:pt x="9294" y="7559"/>
                  </a:cubicBezTo>
                  <a:cubicBezTo>
                    <a:pt x="9295" y="7559"/>
                    <a:pt x="9297" y="7557"/>
                    <a:pt x="9299" y="7552"/>
                  </a:cubicBezTo>
                  <a:lnTo>
                    <a:pt x="9299" y="7552"/>
                  </a:lnTo>
                  <a:cubicBezTo>
                    <a:pt x="9301" y="7554"/>
                    <a:pt x="9302" y="7559"/>
                    <a:pt x="9302" y="7569"/>
                  </a:cubicBezTo>
                  <a:lnTo>
                    <a:pt x="10204" y="11614"/>
                  </a:lnTo>
                  <a:lnTo>
                    <a:pt x="10204" y="11614"/>
                  </a:lnTo>
                  <a:lnTo>
                    <a:pt x="6475" y="9879"/>
                  </a:lnTo>
                  <a:lnTo>
                    <a:pt x="6444" y="9849"/>
                  </a:lnTo>
                  <a:lnTo>
                    <a:pt x="6414" y="9879"/>
                  </a:lnTo>
                  <a:lnTo>
                    <a:pt x="2847" y="11972"/>
                  </a:lnTo>
                  <a:lnTo>
                    <a:pt x="2847" y="11972"/>
                  </a:lnTo>
                  <a:cubicBezTo>
                    <a:pt x="3050" y="10396"/>
                    <a:pt x="3197" y="9020"/>
                    <a:pt x="3344" y="7843"/>
                  </a:cubicBezTo>
                  <a:lnTo>
                    <a:pt x="3344" y="7782"/>
                  </a:lnTo>
                  <a:lnTo>
                    <a:pt x="3283" y="7782"/>
                  </a:lnTo>
                  <a:lnTo>
                    <a:pt x="912" y="5745"/>
                  </a:lnTo>
                  <a:lnTo>
                    <a:pt x="244" y="5168"/>
                  </a:lnTo>
                  <a:lnTo>
                    <a:pt x="61" y="5016"/>
                  </a:lnTo>
                  <a:lnTo>
                    <a:pt x="0" y="4986"/>
                  </a:lnTo>
                  <a:lnTo>
                    <a:pt x="0" y="4986"/>
                  </a:lnTo>
                  <a:cubicBezTo>
                    <a:pt x="0" y="5016"/>
                    <a:pt x="0" y="5016"/>
                    <a:pt x="31" y="5046"/>
                  </a:cubicBezTo>
                  <a:lnTo>
                    <a:pt x="183" y="5198"/>
                  </a:lnTo>
                  <a:lnTo>
                    <a:pt x="791" y="5776"/>
                  </a:lnTo>
                  <a:lnTo>
                    <a:pt x="3192" y="7904"/>
                  </a:lnTo>
                  <a:lnTo>
                    <a:pt x="3192" y="7904"/>
                  </a:lnTo>
                  <a:lnTo>
                    <a:pt x="3131" y="7873"/>
                  </a:lnTo>
                  <a:cubicBezTo>
                    <a:pt x="2979" y="9089"/>
                    <a:pt x="2797" y="10518"/>
                    <a:pt x="2615" y="12159"/>
                  </a:cubicBezTo>
                  <a:lnTo>
                    <a:pt x="2584" y="12311"/>
                  </a:lnTo>
                  <a:lnTo>
                    <a:pt x="2736" y="12250"/>
                  </a:lnTo>
                  <a:lnTo>
                    <a:pt x="6431" y="10039"/>
                  </a:lnTo>
                  <a:lnTo>
                    <a:pt x="6431" y="10039"/>
                  </a:lnTo>
                  <a:lnTo>
                    <a:pt x="10335" y="11855"/>
                  </a:lnTo>
                  <a:lnTo>
                    <a:pt x="10517" y="11946"/>
                  </a:lnTo>
                  <a:lnTo>
                    <a:pt x="10487" y="11733"/>
                  </a:lnTo>
                  <a:lnTo>
                    <a:pt x="9514" y="7539"/>
                  </a:lnTo>
                  <a:cubicBezTo>
                    <a:pt x="9511" y="7542"/>
                    <a:pt x="9509" y="7543"/>
                    <a:pt x="9507" y="7543"/>
                  </a:cubicBezTo>
                  <a:cubicBezTo>
                    <a:pt x="9498" y="7543"/>
                    <a:pt x="9499" y="7512"/>
                    <a:pt x="9499" y="7508"/>
                  </a:cubicBezTo>
                  <a:lnTo>
                    <a:pt x="9499" y="7508"/>
                  </a:lnTo>
                  <a:lnTo>
                    <a:pt x="9514" y="7478"/>
                  </a:lnTo>
                  <a:lnTo>
                    <a:pt x="9606" y="7387"/>
                  </a:lnTo>
                  <a:lnTo>
                    <a:pt x="9788" y="7174"/>
                  </a:lnTo>
                  <a:lnTo>
                    <a:pt x="10183" y="6779"/>
                  </a:lnTo>
                  <a:cubicBezTo>
                    <a:pt x="10426" y="6505"/>
                    <a:pt x="10700" y="6232"/>
                    <a:pt x="10943" y="5958"/>
                  </a:cubicBezTo>
                  <a:lnTo>
                    <a:pt x="12318" y="4467"/>
                  </a:lnTo>
                  <a:lnTo>
                    <a:pt x="12318" y="4467"/>
                  </a:lnTo>
                  <a:lnTo>
                    <a:pt x="12341" y="4469"/>
                  </a:lnTo>
                  <a:lnTo>
                    <a:pt x="12331" y="4452"/>
                  </a:lnTo>
                  <a:lnTo>
                    <a:pt x="12331" y="4452"/>
                  </a:lnTo>
                  <a:lnTo>
                    <a:pt x="12372" y="4408"/>
                  </a:lnTo>
                  <a:lnTo>
                    <a:pt x="12524" y="4256"/>
                  </a:lnTo>
                  <a:lnTo>
                    <a:pt x="12341" y="4256"/>
                  </a:lnTo>
                  <a:lnTo>
                    <a:pt x="8101" y="3895"/>
                  </a:lnTo>
                  <a:lnTo>
                    <a:pt x="8101" y="3895"/>
                  </a:lnTo>
                  <a:lnTo>
                    <a:pt x="6019" y="153"/>
                  </a:lnTo>
                  <a:lnTo>
                    <a:pt x="5958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8" name="Google Shape;618;p35"/>
            <p:cNvSpPr/>
            <p:nvPr/>
          </p:nvSpPr>
          <p:spPr>
            <a:xfrm>
              <a:off x="3607475" y="4097625"/>
              <a:ext cx="314625" cy="305500"/>
            </a:xfrm>
            <a:custGeom>
              <a:avLst/>
              <a:gdLst/>
              <a:ahLst/>
              <a:cxnLst/>
              <a:rect l="l" t="t" r="r" b="b"/>
              <a:pathLst>
                <a:path w="12585" h="12220" extrusionOk="0">
                  <a:moveTo>
                    <a:pt x="9388" y="7503"/>
                  </a:moveTo>
                  <a:cubicBezTo>
                    <a:pt x="9382" y="7507"/>
                    <a:pt x="9372" y="7525"/>
                    <a:pt x="9373" y="7525"/>
                  </a:cubicBezTo>
                  <a:cubicBezTo>
                    <a:pt x="9374" y="7525"/>
                    <a:pt x="9378" y="7520"/>
                    <a:pt x="9388" y="7503"/>
                  </a:cubicBezTo>
                  <a:close/>
                  <a:moveTo>
                    <a:pt x="5989" y="0"/>
                  </a:moveTo>
                  <a:lnTo>
                    <a:pt x="5928" y="152"/>
                  </a:lnTo>
                  <a:cubicBezTo>
                    <a:pt x="5295" y="1690"/>
                    <a:pt x="4721" y="3018"/>
                    <a:pt x="4237" y="4107"/>
                  </a:cubicBezTo>
                  <a:lnTo>
                    <a:pt x="4237" y="4107"/>
                  </a:lnTo>
                  <a:lnTo>
                    <a:pt x="1095" y="4742"/>
                  </a:lnTo>
                  <a:lnTo>
                    <a:pt x="305" y="4924"/>
                  </a:lnTo>
                  <a:lnTo>
                    <a:pt x="140" y="4952"/>
                  </a:lnTo>
                  <a:lnTo>
                    <a:pt x="140" y="4952"/>
                  </a:lnTo>
                  <a:lnTo>
                    <a:pt x="153" y="4955"/>
                  </a:lnTo>
                  <a:lnTo>
                    <a:pt x="365" y="4924"/>
                  </a:lnTo>
                  <a:lnTo>
                    <a:pt x="1216" y="4772"/>
                  </a:lnTo>
                  <a:lnTo>
                    <a:pt x="4317" y="4195"/>
                  </a:lnTo>
                  <a:lnTo>
                    <a:pt x="4378" y="4195"/>
                  </a:lnTo>
                  <a:lnTo>
                    <a:pt x="4378" y="4164"/>
                  </a:lnTo>
                  <a:cubicBezTo>
                    <a:pt x="4848" y="3107"/>
                    <a:pt x="5403" y="1822"/>
                    <a:pt x="6043" y="365"/>
                  </a:cubicBezTo>
                  <a:lnTo>
                    <a:pt x="6043" y="365"/>
                  </a:lnTo>
                  <a:lnTo>
                    <a:pt x="8055" y="3982"/>
                  </a:lnTo>
                  <a:lnTo>
                    <a:pt x="8086" y="4012"/>
                  </a:lnTo>
                  <a:lnTo>
                    <a:pt x="8116" y="4012"/>
                  </a:lnTo>
                  <a:lnTo>
                    <a:pt x="12218" y="4417"/>
                  </a:lnTo>
                  <a:lnTo>
                    <a:pt x="12218" y="4417"/>
                  </a:lnTo>
                  <a:cubicBezTo>
                    <a:pt x="11798" y="4865"/>
                    <a:pt x="11356" y="5338"/>
                    <a:pt x="10913" y="5836"/>
                  </a:cubicBezTo>
                  <a:cubicBezTo>
                    <a:pt x="10639" y="6110"/>
                    <a:pt x="10396" y="6383"/>
                    <a:pt x="10153" y="6626"/>
                  </a:cubicBezTo>
                  <a:lnTo>
                    <a:pt x="9758" y="7052"/>
                  </a:lnTo>
                  <a:lnTo>
                    <a:pt x="9575" y="7234"/>
                  </a:lnTo>
                  <a:lnTo>
                    <a:pt x="9484" y="7356"/>
                  </a:lnTo>
                  <a:lnTo>
                    <a:pt x="9454" y="7386"/>
                  </a:lnTo>
                  <a:lnTo>
                    <a:pt x="9423" y="7447"/>
                  </a:lnTo>
                  <a:cubicBezTo>
                    <a:pt x="9407" y="7473"/>
                    <a:pt x="9396" y="7491"/>
                    <a:pt x="9388" y="7503"/>
                  </a:cubicBezTo>
                  <a:lnTo>
                    <a:pt x="9388" y="7503"/>
                  </a:lnTo>
                  <a:cubicBezTo>
                    <a:pt x="9389" y="7503"/>
                    <a:pt x="9390" y="7503"/>
                    <a:pt x="9391" y="7503"/>
                  </a:cubicBezTo>
                  <a:cubicBezTo>
                    <a:pt x="9392" y="7503"/>
                    <a:pt x="9393" y="7504"/>
                    <a:pt x="9393" y="7508"/>
                  </a:cubicBezTo>
                  <a:lnTo>
                    <a:pt x="10287" y="11518"/>
                  </a:lnTo>
                  <a:lnTo>
                    <a:pt x="10287" y="11518"/>
                  </a:lnTo>
                  <a:lnTo>
                    <a:pt x="6566" y="9787"/>
                  </a:lnTo>
                  <a:lnTo>
                    <a:pt x="6536" y="9787"/>
                  </a:lnTo>
                  <a:lnTo>
                    <a:pt x="6505" y="9818"/>
                  </a:lnTo>
                  <a:lnTo>
                    <a:pt x="2904" y="11955"/>
                  </a:lnTo>
                  <a:lnTo>
                    <a:pt x="2904" y="11955"/>
                  </a:lnTo>
                  <a:cubicBezTo>
                    <a:pt x="3080" y="10400"/>
                    <a:pt x="3227" y="8992"/>
                    <a:pt x="3374" y="7812"/>
                  </a:cubicBezTo>
                  <a:lnTo>
                    <a:pt x="3374" y="7781"/>
                  </a:lnTo>
                  <a:lnTo>
                    <a:pt x="3344" y="7751"/>
                  </a:lnTo>
                  <a:lnTo>
                    <a:pt x="943" y="5684"/>
                  </a:lnTo>
                  <a:lnTo>
                    <a:pt x="305" y="5107"/>
                  </a:lnTo>
                  <a:lnTo>
                    <a:pt x="122" y="4955"/>
                  </a:lnTo>
                  <a:lnTo>
                    <a:pt x="140" y="4952"/>
                  </a:lnTo>
                  <a:lnTo>
                    <a:pt x="140" y="4952"/>
                  </a:lnTo>
                  <a:lnTo>
                    <a:pt x="31" y="4924"/>
                  </a:lnTo>
                  <a:lnTo>
                    <a:pt x="1" y="4955"/>
                  </a:lnTo>
                  <a:lnTo>
                    <a:pt x="153" y="5107"/>
                  </a:lnTo>
                  <a:lnTo>
                    <a:pt x="760" y="5684"/>
                  </a:lnTo>
                  <a:lnTo>
                    <a:pt x="3158" y="7809"/>
                  </a:lnTo>
                  <a:lnTo>
                    <a:pt x="3158" y="7809"/>
                  </a:lnTo>
                  <a:cubicBezTo>
                    <a:pt x="3007" y="9019"/>
                    <a:pt x="2796" y="10438"/>
                    <a:pt x="2615" y="12067"/>
                  </a:cubicBezTo>
                  <a:lnTo>
                    <a:pt x="2615" y="12219"/>
                  </a:lnTo>
                  <a:lnTo>
                    <a:pt x="2767" y="12158"/>
                  </a:lnTo>
                  <a:lnTo>
                    <a:pt x="2879" y="12093"/>
                  </a:lnTo>
                  <a:lnTo>
                    <a:pt x="2879" y="12093"/>
                  </a:lnTo>
                  <a:lnTo>
                    <a:pt x="2888" y="12098"/>
                  </a:lnTo>
                  <a:cubicBezTo>
                    <a:pt x="2889" y="12094"/>
                    <a:pt x="2889" y="12091"/>
                    <a:pt x="2889" y="12087"/>
                  </a:cubicBezTo>
                  <a:lnTo>
                    <a:pt x="2889" y="12087"/>
                  </a:lnTo>
                  <a:lnTo>
                    <a:pt x="6495" y="9993"/>
                  </a:lnTo>
                  <a:lnTo>
                    <a:pt x="6495" y="9993"/>
                  </a:lnTo>
                  <a:lnTo>
                    <a:pt x="10365" y="11794"/>
                  </a:lnTo>
                  <a:lnTo>
                    <a:pt x="10548" y="11885"/>
                  </a:lnTo>
                  <a:lnTo>
                    <a:pt x="10517" y="11702"/>
                  </a:lnTo>
                  <a:cubicBezTo>
                    <a:pt x="10215" y="10343"/>
                    <a:pt x="9883" y="8923"/>
                    <a:pt x="9581" y="7502"/>
                  </a:cubicBezTo>
                  <a:lnTo>
                    <a:pt x="9581" y="7502"/>
                  </a:lnTo>
                  <a:lnTo>
                    <a:pt x="9606" y="7477"/>
                  </a:lnTo>
                  <a:lnTo>
                    <a:pt x="9697" y="7356"/>
                  </a:lnTo>
                  <a:lnTo>
                    <a:pt x="9879" y="7173"/>
                  </a:lnTo>
                  <a:lnTo>
                    <a:pt x="10244" y="6748"/>
                  </a:lnTo>
                  <a:lnTo>
                    <a:pt x="10973" y="5958"/>
                  </a:lnTo>
                  <a:lnTo>
                    <a:pt x="12406" y="4435"/>
                  </a:lnTo>
                  <a:lnTo>
                    <a:pt x="12406" y="4435"/>
                  </a:lnTo>
                  <a:lnTo>
                    <a:pt x="12432" y="4438"/>
                  </a:lnTo>
                  <a:lnTo>
                    <a:pt x="12421" y="4419"/>
                  </a:lnTo>
                  <a:lnTo>
                    <a:pt x="12421" y="4419"/>
                  </a:lnTo>
                  <a:lnTo>
                    <a:pt x="12432" y="4407"/>
                  </a:lnTo>
                  <a:lnTo>
                    <a:pt x="12584" y="4255"/>
                  </a:lnTo>
                  <a:lnTo>
                    <a:pt x="12372" y="4255"/>
                  </a:lnTo>
                  <a:lnTo>
                    <a:pt x="8196" y="3870"/>
                  </a:lnTo>
                  <a:lnTo>
                    <a:pt x="8196" y="3870"/>
                  </a:lnTo>
                  <a:lnTo>
                    <a:pt x="6080" y="152"/>
                  </a:lnTo>
                  <a:lnTo>
                    <a:pt x="5989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9" name="Google Shape;619;p35"/>
            <p:cNvSpPr/>
            <p:nvPr/>
          </p:nvSpPr>
          <p:spPr>
            <a:xfrm>
              <a:off x="4746550" y="2967650"/>
              <a:ext cx="317675" cy="307025"/>
            </a:xfrm>
            <a:custGeom>
              <a:avLst/>
              <a:gdLst/>
              <a:ahLst/>
              <a:cxnLst/>
              <a:rect l="l" t="t" r="r" b="b"/>
              <a:pathLst>
                <a:path w="12707" h="12281" extrusionOk="0">
                  <a:moveTo>
                    <a:pt x="2676" y="1"/>
                  </a:moveTo>
                  <a:lnTo>
                    <a:pt x="2676" y="153"/>
                  </a:lnTo>
                  <a:cubicBezTo>
                    <a:pt x="2858" y="1428"/>
                    <a:pt x="3070" y="2855"/>
                    <a:pt x="3283" y="4404"/>
                  </a:cubicBezTo>
                  <a:lnTo>
                    <a:pt x="3283" y="4404"/>
                  </a:lnTo>
                  <a:lnTo>
                    <a:pt x="153" y="7265"/>
                  </a:lnTo>
                  <a:lnTo>
                    <a:pt x="1" y="7417"/>
                  </a:lnTo>
                  <a:lnTo>
                    <a:pt x="183" y="7448"/>
                  </a:lnTo>
                  <a:lnTo>
                    <a:pt x="4256" y="8177"/>
                  </a:lnTo>
                  <a:lnTo>
                    <a:pt x="4355" y="8194"/>
                  </a:lnTo>
                  <a:lnTo>
                    <a:pt x="4355" y="8194"/>
                  </a:lnTo>
                  <a:cubicBezTo>
                    <a:pt x="5021" y="9555"/>
                    <a:pt x="5626" y="10827"/>
                    <a:pt x="6171" y="12098"/>
                  </a:cubicBezTo>
                  <a:lnTo>
                    <a:pt x="6262" y="12281"/>
                  </a:lnTo>
                  <a:lnTo>
                    <a:pt x="6323" y="12098"/>
                  </a:lnTo>
                  <a:cubicBezTo>
                    <a:pt x="7042" y="10751"/>
                    <a:pt x="7731" y="9462"/>
                    <a:pt x="8333" y="8291"/>
                  </a:cubicBezTo>
                  <a:lnTo>
                    <a:pt x="8333" y="8291"/>
                  </a:lnTo>
                  <a:lnTo>
                    <a:pt x="12554" y="7752"/>
                  </a:lnTo>
                  <a:lnTo>
                    <a:pt x="12706" y="7752"/>
                  </a:lnTo>
                  <a:lnTo>
                    <a:pt x="12615" y="7661"/>
                  </a:lnTo>
                  <a:lnTo>
                    <a:pt x="12542" y="7586"/>
                  </a:lnTo>
                  <a:lnTo>
                    <a:pt x="12554" y="7539"/>
                  </a:lnTo>
                  <a:lnTo>
                    <a:pt x="12554" y="7539"/>
                  </a:lnTo>
                  <a:lnTo>
                    <a:pt x="12502" y="7545"/>
                  </a:lnTo>
                  <a:lnTo>
                    <a:pt x="12502" y="7545"/>
                  </a:lnTo>
                  <a:lnTo>
                    <a:pt x="9581" y="4566"/>
                  </a:lnTo>
                  <a:lnTo>
                    <a:pt x="9636" y="4043"/>
                  </a:lnTo>
                  <a:lnTo>
                    <a:pt x="9636" y="3861"/>
                  </a:lnTo>
                  <a:cubicBezTo>
                    <a:pt x="9636" y="3911"/>
                    <a:pt x="9616" y="3960"/>
                    <a:pt x="9625" y="3960"/>
                  </a:cubicBezTo>
                  <a:cubicBezTo>
                    <a:pt x="9627" y="3960"/>
                    <a:pt x="9631" y="3958"/>
                    <a:pt x="9636" y="3952"/>
                  </a:cubicBezTo>
                  <a:lnTo>
                    <a:pt x="9636" y="3952"/>
                  </a:lnTo>
                  <a:cubicBezTo>
                    <a:pt x="9606" y="4104"/>
                    <a:pt x="9545" y="4317"/>
                    <a:pt x="9515" y="4530"/>
                  </a:cubicBezTo>
                  <a:lnTo>
                    <a:pt x="9575" y="4593"/>
                  </a:lnTo>
                  <a:lnTo>
                    <a:pt x="9575" y="4621"/>
                  </a:lnTo>
                  <a:lnTo>
                    <a:pt x="9578" y="4596"/>
                  </a:lnTo>
                  <a:lnTo>
                    <a:pt x="12421" y="7554"/>
                  </a:lnTo>
                  <a:lnTo>
                    <a:pt x="12421" y="7554"/>
                  </a:lnTo>
                  <a:lnTo>
                    <a:pt x="8268" y="8025"/>
                  </a:lnTo>
                  <a:lnTo>
                    <a:pt x="8238" y="8025"/>
                  </a:lnTo>
                  <a:lnTo>
                    <a:pt x="8238" y="8056"/>
                  </a:lnTo>
                  <a:lnTo>
                    <a:pt x="6313" y="11647"/>
                  </a:lnTo>
                  <a:lnTo>
                    <a:pt x="6313" y="11647"/>
                  </a:lnTo>
                  <a:cubicBezTo>
                    <a:pt x="5739" y="10467"/>
                    <a:pt x="5165" y="9256"/>
                    <a:pt x="4590" y="7965"/>
                  </a:cubicBezTo>
                  <a:lnTo>
                    <a:pt x="4590" y="7904"/>
                  </a:lnTo>
                  <a:lnTo>
                    <a:pt x="4530" y="7904"/>
                  </a:lnTo>
                  <a:lnTo>
                    <a:pt x="4347" y="7873"/>
                  </a:lnTo>
                  <a:lnTo>
                    <a:pt x="463" y="7236"/>
                  </a:lnTo>
                  <a:lnTo>
                    <a:pt x="3466" y="4408"/>
                  </a:lnTo>
                  <a:lnTo>
                    <a:pt x="3527" y="4378"/>
                  </a:lnTo>
                  <a:lnTo>
                    <a:pt x="3527" y="4347"/>
                  </a:lnTo>
                  <a:cubicBezTo>
                    <a:pt x="3262" y="2848"/>
                    <a:pt x="3083" y="1433"/>
                    <a:pt x="2879" y="215"/>
                  </a:cubicBezTo>
                  <a:lnTo>
                    <a:pt x="2879" y="215"/>
                  </a:lnTo>
                  <a:lnTo>
                    <a:pt x="6508" y="2218"/>
                  </a:lnTo>
                  <a:lnTo>
                    <a:pt x="6508" y="2218"/>
                  </a:lnTo>
                  <a:lnTo>
                    <a:pt x="6505" y="2220"/>
                  </a:lnTo>
                  <a:lnTo>
                    <a:pt x="6511" y="2220"/>
                  </a:lnTo>
                  <a:lnTo>
                    <a:pt x="6566" y="2250"/>
                  </a:lnTo>
                  <a:lnTo>
                    <a:pt x="7326" y="1794"/>
                  </a:lnTo>
                  <a:cubicBezTo>
                    <a:pt x="7387" y="1764"/>
                    <a:pt x="7478" y="1733"/>
                    <a:pt x="7539" y="1642"/>
                  </a:cubicBezTo>
                  <a:lnTo>
                    <a:pt x="7539" y="1642"/>
                  </a:lnTo>
                  <a:cubicBezTo>
                    <a:pt x="7478" y="1673"/>
                    <a:pt x="7356" y="1764"/>
                    <a:pt x="7265" y="1794"/>
                  </a:cubicBezTo>
                  <a:lnTo>
                    <a:pt x="6536" y="2203"/>
                  </a:lnTo>
                  <a:lnTo>
                    <a:pt x="6536" y="2203"/>
                  </a:lnTo>
                  <a:lnTo>
                    <a:pt x="2864" y="130"/>
                  </a:lnTo>
                  <a:lnTo>
                    <a:pt x="2864" y="130"/>
                  </a:lnTo>
                  <a:cubicBezTo>
                    <a:pt x="2862" y="117"/>
                    <a:pt x="2860" y="105"/>
                    <a:pt x="2858" y="92"/>
                  </a:cubicBezTo>
                  <a:lnTo>
                    <a:pt x="2830" y="111"/>
                  </a:lnTo>
                  <a:lnTo>
                    <a:pt x="2830" y="111"/>
                  </a:lnTo>
                  <a:lnTo>
                    <a:pt x="2797" y="92"/>
                  </a:lnTo>
                  <a:lnTo>
                    <a:pt x="2676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0" name="Google Shape;620;p35"/>
            <p:cNvSpPr/>
            <p:nvPr/>
          </p:nvSpPr>
          <p:spPr>
            <a:xfrm>
              <a:off x="4900825" y="3498825"/>
              <a:ext cx="318400" cy="302450"/>
            </a:xfrm>
            <a:custGeom>
              <a:avLst/>
              <a:gdLst/>
              <a:ahLst/>
              <a:cxnLst/>
              <a:rect l="l" t="t" r="r" b="b"/>
              <a:pathLst>
                <a:path w="12736" h="12098" extrusionOk="0">
                  <a:moveTo>
                    <a:pt x="2736" y="0"/>
                  </a:moveTo>
                  <a:lnTo>
                    <a:pt x="2705" y="122"/>
                  </a:lnTo>
                  <a:lnTo>
                    <a:pt x="2747" y="143"/>
                  </a:lnTo>
                  <a:lnTo>
                    <a:pt x="2747" y="143"/>
                  </a:lnTo>
                  <a:cubicBezTo>
                    <a:pt x="2740" y="125"/>
                    <a:pt x="2736" y="108"/>
                    <a:pt x="2736" y="92"/>
                  </a:cubicBezTo>
                  <a:lnTo>
                    <a:pt x="2736" y="31"/>
                  </a:lnTo>
                  <a:cubicBezTo>
                    <a:pt x="2755" y="69"/>
                    <a:pt x="2762" y="106"/>
                    <a:pt x="2764" y="152"/>
                  </a:cubicBezTo>
                  <a:lnTo>
                    <a:pt x="2764" y="152"/>
                  </a:lnTo>
                  <a:lnTo>
                    <a:pt x="2747" y="143"/>
                  </a:lnTo>
                  <a:lnTo>
                    <a:pt x="2747" y="143"/>
                  </a:lnTo>
                  <a:cubicBezTo>
                    <a:pt x="2752" y="157"/>
                    <a:pt x="2759" y="171"/>
                    <a:pt x="2766" y="186"/>
                  </a:cubicBezTo>
                  <a:lnTo>
                    <a:pt x="2766" y="186"/>
                  </a:lnTo>
                  <a:cubicBezTo>
                    <a:pt x="2765" y="174"/>
                    <a:pt x="2765" y="162"/>
                    <a:pt x="2764" y="152"/>
                  </a:cubicBezTo>
                  <a:lnTo>
                    <a:pt x="2764" y="152"/>
                  </a:lnTo>
                  <a:lnTo>
                    <a:pt x="2888" y="213"/>
                  </a:lnTo>
                  <a:lnTo>
                    <a:pt x="3617" y="639"/>
                  </a:lnTo>
                  <a:lnTo>
                    <a:pt x="6353" y="2189"/>
                  </a:lnTo>
                  <a:lnTo>
                    <a:pt x="6444" y="2189"/>
                  </a:lnTo>
                  <a:lnTo>
                    <a:pt x="10152" y="379"/>
                  </a:lnTo>
                  <a:lnTo>
                    <a:pt x="10152" y="379"/>
                  </a:lnTo>
                  <a:cubicBezTo>
                    <a:pt x="9916" y="1638"/>
                    <a:pt x="9653" y="2982"/>
                    <a:pt x="9362" y="4438"/>
                  </a:cubicBezTo>
                  <a:lnTo>
                    <a:pt x="9362" y="4499"/>
                  </a:lnTo>
                  <a:lnTo>
                    <a:pt x="9392" y="4529"/>
                  </a:lnTo>
                  <a:lnTo>
                    <a:pt x="12277" y="7472"/>
                  </a:lnTo>
                  <a:lnTo>
                    <a:pt x="12277" y="7472"/>
                  </a:lnTo>
                  <a:lnTo>
                    <a:pt x="10395" y="7721"/>
                  </a:lnTo>
                  <a:lnTo>
                    <a:pt x="9332" y="7842"/>
                  </a:lnTo>
                  <a:lnTo>
                    <a:pt x="8784" y="7903"/>
                  </a:lnTo>
                  <a:lnTo>
                    <a:pt x="8511" y="7934"/>
                  </a:lnTo>
                  <a:lnTo>
                    <a:pt x="8207" y="7934"/>
                  </a:lnTo>
                  <a:lnTo>
                    <a:pt x="8146" y="7994"/>
                  </a:lnTo>
                  <a:lnTo>
                    <a:pt x="6253" y="11609"/>
                  </a:lnTo>
                  <a:lnTo>
                    <a:pt x="6253" y="11609"/>
                  </a:lnTo>
                  <a:lnTo>
                    <a:pt x="4529" y="7903"/>
                  </a:lnTo>
                  <a:lnTo>
                    <a:pt x="4499" y="7873"/>
                  </a:lnTo>
                  <a:lnTo>
                    <a:pt x="4468" y="7873"/>
                  </a:lnTo>
                  <a:lnTo>
                    <a:pt x="376" y="7171"/>
                  </a:lnTo>
                  <a:lnTo>
                    <a:pt x="376" y="7171"/>
                  </a:lnTo>
                  <a:lnTo>
                    <a:pt x="3404" y="4347"/>
                  </a:lnTo>
                  <a:lnTo>
                    <a:pt x="3435" y="4286"/>
                  </a:lnTo>
                  <a:lnTo>
                    <a:pt x="3435" y="4256"/>
                  </a:lnTo>
                  <a:cubicBezTo>
                    <a:pt x="3192" y="2918"/>
                    <a:pt x="3040" y="1855"/>
                    <a:pt x="2948" y="1155"/>
                  </a:cubicBezTo>
                  <a:cubicBezTo>
                    <a:pt x="2857" y="791"/>
                    <a:pt x="2827" y="487"/>
                    <a:pt x="2796" y="304"/>
                  </a:cubicBezTo>
                  <a:cubicBezTo>
                    <a:pt x="2796" y="258"/>
                    <a:pt x="2781" y="220"/>
                    <a:pt x="2766" y="186"/>
                  </a:cubicBezTo>
                  <a:lnTo>
                    <a:pt x="2766" y="186"/>
                  </a:lnTo>
                  <a:cubicBezTo>
                    <a:pt x="2766" y="204"/>
                    <a:pt x="2766" y="223"/>
                    <a:pt x="2766" y="244"/>
                  </a:cubicBezTo>
                  <a:cubicBezTo>
                    <a:pt x="2827" y="456"/>
                    <a:pt x="2857" y="730"/>
                    <a:pt x="2888" y="1064"/>
                  </a:cubicBezTo>
                  <a:cubicBezTo>
                    <a:pt x="3008" y="1819"/>
                    <a:pt x="3129" y="2874"/>
                    <a:pt x="3310" y="4229"/>
                  </a:cubicBezTo>
                  <a:lnTo>
                    <a:pt x="3310" y="4229"/>
                  </a:lnTo>
                  <a:lnTo>
                    <a:pt x="122" y="7143"/>
                  </a:lnTo>
                  <a:lnTo>
                    <a:pt x="0" y="7265"/>
                  </a:lnTo>
                  <a:lnTo>
                    <a:pt x="152" y="7295"/>
                  </a:lnTo>
                  <a:lnTo>
                    <a:pt x="4342" y="7989"/>
                  </a:lnTo>
                  <a:lnTo>
                    <a:pt x="4342" y="7989"/>
                  </a:lnTo>
                  <a:lnTo>
                    <a:pt x="6140" y="11855"/>
                  </a:lnTo>
                  <a:lnTo>
                    <a:pt x="6262" y="12098"/>
                  </a:lnTo>
                  <a:lnTo>
                    <a:pt x="6353" y="11885"/>
                  </a:lnTo>
                  <a:cubicBezTo>
                    <a:pt x="6981" y="10688"/>
                    <a:pt x="7668" y="9432"/>
                    <a:pt x="8328" y="8146"/>
                  </a:cubicBezTo>
                  <a:lnTo>
                    <a:pt x="8602" y="8146"/>
                  </a:lnTo>
                  <a:lnTo>
                    <a:pt x="8845" y="8086"/>
                  </a:lnTo>
                  <a:lnTo>
                    <a:pt x="9392" y="8025"/>
                  </a:lnTo>
                  <a:lnTo>
                    <a:pt x="10456" y="7903"/>
                  </a:lnTo>
                  <a:lnTo>
                    <a:pt x="12553" y="7630"/>
                  </a:lnTo>
                  <a:lnTo>
                    <a:pt x="12736" y="7599"/>
                  </a:lnTo>
                  <a:lnTo>
                    <a:pt x="12584" y="7447"/>
                  </a:lnTo>
                  <a:cubicBezTo>
                    <a:pt x="11563" y="6397"/>
                    <a:pt x="10543" y="5376"/>
                    <a:pt x="9610" y="4414"/>
                  </a:cubicBezTo>
                  <a:lnTo>
                    <a:pt x="9610" y="4414"/>
                  </a:lnTo>
                  <a:cubicBezTo>
                    <a:pt x="9942" y="2933"/>
                    <a:pt x="10184" y="1513"/>
                    <a:pt x="10456" y="213"/>
                  </a:cubicBezTo>
                  <a:lnTo>
                    <a:pt x="10487" y="92"/>
                  </a:lnTo>
                  <a:lnTo>
                    <a:pt x="10335" y="152"/>
                  </a:lnTo>
                  <a:lnTo>
                    <a:pt x="10195" y="223"/>
                  </a:lnTo>
                  <a:lnTo>
                    <a:pt x="10195" y="223"/>
                  </a:lnTo>
                  <a:lnTo>
                    <a:pt x="10183" y="213"/>
                  </a:lnTo>
                  <a:cubicBezTo>
                    <a:pt x="10182" y="219"/>
                    <a:pt x="10180" y="225"/>
                    <a:pt x="10179" y="231"/>
                  </a:cubicBezTo>
                  <a:lnTo>
                    <a:pt x="10179" y="231"/>
                  </a:lnTo>
                  <a:lnTo>
                    <a:pt x="6490" y="2090"/>
                  </a:lnTo>
                  <a:lnTo>
                    <a:pt x="6490" y="2090"/>
                  </a:lnTo>
                  <a:lnTo>
                    <a:pt x="3708" y="578"/>
                  </a:lnTo>
                  <a:lnTo>
                    <a:pt x="2979" y="183"/>
                  </a:lnTo>
                  <a:lnTo>
                    <a:pt x="2796" y="92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1" name="Google Shape;621;p35"/>
            <p:cNvSpPr/>
            <p:nvPr/>
          </p:nvSpPr>
          <p:spPr>
            <a:xfrm>
              <a:off x="5074075" y="4027700"/>
              <a:ext cx="316125" cy="307775"/>
            </a:xfrm>
            <a:custGeom>
              <a:avLst/>
              <a:gdLst/>
              <a:ahLst/>
              <a:cxnLst/>
              <a:rect l="l" t="t" r="r" b="b"/>
              <a:pathLst>
                <a:path w="12645" h="12311" extrusionOk="0">
                  <a:moveTo>
                    <a:pt x="6809" y="1"/>
                  </a:moveTo>
                  <a:lnTo>
                    <a:pt x="6748" y="92"/>
                  </a:lnTo>
                  <a:lnTo>
                    <a:pt x="6657" y="274"/>
                  </a:lnTo>
                  <a:lnTo>
                    <a:pt x="6201" y="1004"/>
                  </a:lnTo>
                  <a:lnTo>
                    <a:pt x="5949" y="1403"/>
                  </a:lnTo>
                  <a:lnTo>
                    <a:pt x="5949" y="1403"/>
                  </a:lnTo>
                  <a:cubicBezTo>
                    <a:pt x="6038" y="1270"/>
                    <a:pt x="6122" y="1147"/>
                    <a:pt x="6201" y="1034"/>
                  </a:cubicBezTo>
                  <a:lnTo>
                    <a:pt x="6657" y="365"/>
                  </a:lnTo>
                  <a:lnTo>
                    <a:pt x="6748" y="153"/>
                  </a:lnTo>
                  <a:lnTo>
                    <a:pt x="6809" y="1"/>
                  </a:lnTo>
                  <a:close/>
                  <a:moveTo>
                    <a:pt x="6809" y="1"/>
                  </a:moveTo>
                  <a:lnTo>
                    <a:pt x="6900" y="244"/>
                  </a:lnTo>
                  <a:lnTo>
                    <a:pt x="7204" y="1034"/>
                  </a:lnTo>
                  <a:cubicBezTo>
                    <a:pt x="7306" y="1305"/>
                    <a:pt x="7420" y="1609"/>
                    <a:pt x="7549" y="1951"/>
                  </a:cubicBezTo>
                  <a:lnTo>
                    <a:pt x="7549" y="1951"/>
                  </a:lnTo>
                  <a:cubicBezTo>
                    <a:pt x="7438" y="1609"/>
                    <a:pt x="7343" y="1303"/>
                    <a:pt x="7265" y="1034"/>
                  </a:cubicBezTo>
                  <a:cubicBezTo>
                    <a:pt x="7143" y="700"/>
                    <a:pt x="7052" y="426"/>
                    <a:pt x="6991" y="244"/>
                  </a:cubicBezTo>
                  <a:lnTo>
                    <a:pt x="6900" y="1"/>
                  </a:lnTo>
                  <a:close/>
                  <a:moveTo>
                    <a:pt x="5949" y="1403"/>
                  </a:moveTo>
                  <a:cubicBezTo>
                    <a:pt x="5555" y="1988"/>
                    <a:pt x="5057" y="2768"/>
                    <a:pt x="4438" y="3709"/>
                  </a:cubicBezTo>
                  <a:lnTo>
                    <a:pt x="4468" y="3648"/>
                  </a:lnTo>
                  <a:lnTo>
                    <a:pt x="295" y="3766"/>
                  </a:lnTo>
                  <a:lnTo>
                    <a:pt x="295" y="3766"/>
                  </a:lnTo>
                  <a:lnTo>
                    <a:pt x="274" y="3739"/>
                  </a:lnTo>
                  <a:lnTo>
                    <a:pt x="253" y="3767"/>
                  </a:lnTo>
                  <a:lnTo>
                    <a:pt x="253" y="3767"/>
                  </a:lnTo>
                  <a:lnTo>
                    <a:pt x="152" y="3770"/>
                  </a:lnTo>
                  <a:lnTo>
                    <a:pt x="0" y="3770"/>
                  </a:lnTo>
                  <a:lnTo>
                    <a:pt x="122" y="3891"/>
                  </a:lnTo>
                  <a:cubicBezTo>
                    <a:pt x="937" y="4918"/>
                    <a:pt x="1842" y="6005"/>
                    <a:pt x="2838" y="7211"/>
                  </a:cubicBezTo>
                  <a:lnTo>
                    <a:pt x="2838" y="7211"/>
                  </a:lnTo>
                  <a:lnTo>
                    <a:pt x="1642" y="11308"/>
                  </a:lnTo>
                  <a:lnTo>
                    <a:pt x="1581" y="11490"/>
                  </a:lnTo>
                  <a:lnTo>
                    <a:pt x="1763" y="11399"/>
                  </a:lnTo>
                  <a:lnTo>
                    <a:pt x="5789" y="9855"/>
                  </a:lnTo>
                  <a:lnTo>
                    <a:pt x="5789" y="9855"/>
                  </a:lnTo>
                  <a:lnTo>
                    <a:pt x="5836" y="9879"/>
                  </a:lnTo>
                  <a:lnTo>
                    <a:pt x="5958" y="9970"/>
                  </a:lnTo>
                  <a:lnTo>
                    <a:pt x="6201" y="10122"/>
                  </a:lnTo>
                  <a:lnTo>
                    <a:pt x="6657" y="10426"/>
                  </a:lnTo>
                  <a:lnTo>
                    <a:pt x="7569" y="11034"/>
                  </a:lnTo>
                  <a:lnTo>
                    <a:pt x="9301" y="12220"/>
                  </a:lnTo>
                  <a:lnTo>
                    <a:pt x="9453" y="12311"/>
                  </a:lnTo>
                  <a:lnTo>
                    <a:pt x="9453" y="12129"/>
                  </a:lnTo>
                  <a:cubicBezTo>
                    <a:pt x="9333" y="10652"/>
                    <a:pt x="9272" y="9235"/>
                    <a:pt x="9182" y="7878"/>
                  </a:cubicBezTo>
                  <a:lnTo>
                    <a:pt x="9182" y="7878"/>
                  </a:lnTo>
                  <a:lnTo>
                    <a:pt x="12523" y="5259"/>
                  </a:lnTo>
                  <a:lnTo>
                    <a:pt x="12645" y="5138"/>
                  </a:lnTo>
                  <a:lnTo>
                    <a:pt x="12493" y="5107"/>
                  </a:lnTo>
                  <a:lnTo>
                    <a:pt x="12480" y="5104"/>
                  </a:lnTo>
                  <a:lnTo>
                    <a:pt x="12462" y="5016"/>
                  </a:lnTo>
                  <a:lnTo>
                    <a:pt x="12382" y="5079"/>
                  </a:lnTo>
                  <a:lnTo>
                    <a:pt x="12382" y="5079"/>
                  </a:lnTo>
                  <a:lnTo>
                    <a:pt x="8298" y="4043"/>
                  </a:lnTo>
                  <a:lnTo>
                    <a:pt x="8359" y="4043"/>
                  </a:lnTo>
                  <a:cubicBezTo>
                    <a:pt x="8034" y="3221"/>
                    <a:pt x="7769" y="2532"/>
                    <a:pt x="7549" y="1951"/>
                  </a:cubicBezTo>
                  <a:lnTo>
                    <a:pt x="7549" y="1951"/>
                  </a:lnTo>
                  <a:cubicBezTo>
                    <a:pt x="7740" y="2540"/>
                    <a:pt x="7980" y="3237"/>
                    <a:pt x="8268" y="4043"/>
                  </a:cubicBezTo>
                  <a:lnTo>
                    <a:pt x="8268" y="4074"/>
                  </a:lnTo>
                  <a:lnTo>
                    <a:pt x="8329" y="4074"/>
                  </a:lnTo>
                  <a:lnTo>
                    <a:pt x="12324" y="5124"/>
                  </a:lnTo>
                  <a:lnTo>
                    <a:pt x="12324" y="5124"/>
                  </a:lnTo>
                  <a:lnTo>
                    <a:pt x="9028" y="7691"/>
                  </a:lnTo>
                  <a:lnTo>
                    <a:pt x="8997" y="7721"/>
                  </a:lnTo>
                  <a:lnTo>
                    <a:pt x="8997" y="7752"/>
                  </a:lnTo>
                  <a:cubicBezTo>
                    <a:pt x="9114" y="9060"/>
                    <a:pt x="9174" y="10451"/>
                    <a:pt x="9259" y="11900"/>
                  </a:cubicBezTo>
                  <a:lnTo>
                    <a:pt x="9259" y="11900"/>
                  </a:lnTo>
                  <a:lnTo>
                    <a:pt x="7660" y="10852"/>
                  </a:lnTo>
                  <a:lnTo>
                    <a:pt x="6748" y="10244"/>
                  </a:lnTo>
                  <a:lnTo>
                    <a:pt x="6292" y="9940"/>
                  </a:lnTo>
                  <a:lnTo>
                    <a:pt x="6079" y="9788"/>
                  </a:lnTo>
                  <a:lnTo>
                    <a:pt x="5958" y="9697"/>
                  </a:lnTo>
                  <a:lnTo>
                    <a:pt x="5897" y="9666"/>
                  </a:lnTo>
                  <a:lnTo>
                    <a:pt x="5836" y="9606"/>
                  </a:lnTo>
                  <a:lnTo>
                    <a:pt x="5775" y="9606"/>
                  </a:lnTo>
                  <a:lnTo>
                    <a:pt x="1910" y="11117"/>
                  </a:lnTo>
                  <a:lnTo>
                    <a:pt x="1910" y="11117"/>
                  </a:lnTo>
                  <a:cubicBezTo>
                    <a:pt x="2312" y="9727"/>
                    <a:pt x="2662" y="8394"/>
                    <a:pt x="3040" y="7144"/>
                  </a:cubicBezTo>
                  <a:lnTo>
                    <a:pt x="3040" y="7113"/>
                  </a:lnTo>
                  <a:lnTo>
                    <a:pt x="3009" y="7083"/>
                  </a:lnTo>
                  <a:lnTo>
                    <a:pt x="368" y="3854"/>
                  </a:lnTo>
                  <a:lnTo>
                    <a:pt x="368" y="3854"/>
                  </a:lnTo>
                  <a:lnTo>
                    <a:pt x="4529" y="3709"/>
                  </a:lnTo>
                  <a:lnTo>
                    <a:pt x="4529" y="3648"/>
                  </a:lnTo>
                  <a:lnTo>
                    <a:pt x="5949" y="1403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2" name="Google Shape;622;p35"/>
            <p:cNvSpPr/>
            <p:nvPr/>
          </p:nvSpPr>
          <p:spPr>
            <a:xfrm>
              <a:off x="2517800" y="4124975"/>
              <a:ext cx="307000" cy="316125"/>
            </a:xfrm>
            <a:custGeom>
              <a:avLst/>
              <a:gdLst/>
              <a:ahLst/>
              <a:cxnLst/>
              <a:rect l="l" t="t" r="r" b="b"/>
              <a:pathLst>
                <a:path w="12280" h="12645" extrusionOk="0">
                  <a:moveTo>
                    <a:pt x="4894" y="0"/>
                  </a:moveTo>
                  <a:cubicBezTo>
                    <a:pt x="4894" y="0"/>
                    <a:pt x="4894" y="31"/>
                    <a:pt x="4803" y="92"/>
                  </a:cubicBezTo>
                  <a:lnTo>
                    <a:pt x="4742" y="304"/>
                  </a:lnTo>
                  <a:cubicBezTo>
                    <a:pt x="4711" y="517"/>
                    <a:pt x="4681" y="791"/>
                    <a:pt x="4590" y="1125"/>
                  </a:cubicBezTo>
                  <a:cubicBezTo>
                    <a:pt x="4439" y="1882"/>
                    <a:pt x="4257" y="2939"/>
                    <a:pt x="4046" y="4269"/>
                  </a:cubicBezTo>
                  <a:lnTo>
                    <a:pt x="4046" y="4269"/>
                  </a:lnTo>
                  <a:lnTo>
                    <a:pt x="341" y="5992"/>
                  </a:lnTo>
                  <a:lnTo>
                    <a:pt x="341" y="5992"/>
                  </a:lnTo>
                  <a:lnTo>
                    <a:pt x="334" y="5988"/>
                  </a:lnTo>
                  <a:lnTo>
                    <a:pt x="334" y="5995"/>
                  </a:lnTo>
                  <a:lnTo>
                    <a:pt x="334" y="5995"/>
                  </a:lnTo>
                  <a:lnTo>
                    <a:pt x="152" y="6079"/>
                  </a:lnTo>
                  <a:lnTo>
                    <a:pt x="0" y="6140"/>
                  </a:lnTo>
                  <a:lnTo>
                    <a:pt x="152" y="6231"/>
                  </a:lnTo>
                  <a:lnTo>
                    <a:pt x="3962" y="8197"/>
                  </a:lnTo>
                  <a:lnTo>
                    <a:pt x="3962" y="8197"/>
                  </a:lnTo>
                  <a:lnTo>
                    <a:pt x="4499" y="12463"/>
                  </a:lnTo>
                  <a:lnTo>
                    <a:pt x="4529" y="12645"/>
                  </a:lnTo>
                  <a:lnTo>
                    <a:pt x="4681" y="12493"/>
                  </a:lnTo>
                  <a:lnTo>
                    <a:pt x="7720" y="9484"/>
                  </a:lnTo>
                  <a:lnTo>
                    <a:pt x="7842" y="9484"/>
                  </a:lnTo>
                  <a:lnTo>
                    <a:pt x="7994" y="9514"/>
                  </a:lnTo>
                  <a:lnTo>
                    <a:pt x="8237" y="9575"/>
                  </a:lnTo>
                  <a:lnTo>
                    <a:pt x="8784" y="9697"/>
                  </a:lnTo>
                  <a:lnTo>
                    <a:pt x="9848" y="9879"/>
                  </a:lnTo>
                  <a:lnTo>
                    <a:pt x="11915" y="10244"/>
                  </a:lnTo>
                  <a:lnTo>
                    <a:pt x="12128" y="10304"/>
                  </a:lnTo>
                  <a:lnTo>
                    <a:pt x="12037" y="10092"/>
                  </a:lnTo>
                  <a:lnTo>
                    <a:pt x="11997" y="10013"/>
                  </a:lnTo>
                  <a:lnTo>
                    <a:pt x="11997" y="10013"/>
                  </a:lnTo>
                  <a:lnTo>
                    <a:pt x="12006" y="10000"/>
                  </a:lnTo>
                  <a:lnTo>
                    <a:pt x="11989" y="9997"/>
                  </a:lnTo>
                  <a:lnTo>
                    <a:pt x="10116" y="6309"/>
                  </a:lnTo>
                  <a:lnTo>
                    <a:pt x="12189" y="2554"/>
                  </a:lnTo>
                  <a:lnTo>
                    <a:pt x="12280" y="2402"/>
                  </a:lnTo>
                  <a:lnTo>
                    <a:pt x="12280" y="2402"/>
                  </a:lnTo>
                  <a:lnTo>
                    <a:pt x="12128" y="2432"/>
                  </a:lnTo>
                  <a:lnTo>
                    <a:pt x="12046" y="2445"/>
                  </a:lnTo>
                  <a:lnTo>
                    <a:pt x="12046" y="2445"/>
                  </a:lnTo>
                  <a:lnTo>
                    <a:pt x="12037" y="2432"/>
                  </a:lnTo>
                  <a:cubicBezTo>
                    <a:pt x="12034" y="2437"/>
                    <a:pt x="12031" y="2442"/>
                    <a:pt x="12028" y="2448"/>
                  </a:cubicBezTo>
                  <a:lnTo>
                    <a:pt x="12028" y="2448"/>
                  </a:lnTo>
                  <a:lnTo>
                    <a:pt x="7899" y="3097"/>
                  </a:lnTo>
                  <a:lnTo>
                    <a:pt x="7899" y="3097"/>
                  </a:lnTo>
                  <a:lnTo>
                    <a:pt x="5715" y="791"/>
                  </a:lnTo>
                  <a:lnTo>
                    <a:pt x="5137" y="183"/>
                  </a:lnTo>
                  <a:lnTo>
                    <a:pt x="4985" y="31"/>
                  </a:lnTo>
                  <a:lnTo>
                    <a:pt x="4894" y="0"/>
                  </a:lnTo>
                  <a:lnTo>
                    <a:pt x="4924" y="61"/>
                  </a:lnTo>
                  <a:lnTo>
                    <a:pt x="5076" y="213"/>
                  </a:lnTo>
                  <a:lnTo>
                    <a:pt x="5654" y="882"/>
                  </a:lnTo>
                  <a:lnTo>
                    <a:pt x="7781" y="3161"/>
                  </a:lnTo>
                  <a:lnTo>
                    <a:pt x="7812" y="3192"/>
                  </a:lnTo>
                  <a:lnTo>
                    <a:pt x="7873" y="3192"/>
                  </a:lnTo>
                  <a:lnTo>
                    <a:pt x="11953" y="2580"/>
                  </a:lnTo>
                  <a:lnTo>
                    <a:pt x="11953" y="2580"/>
                  </a:lnTo>
                  <a:cubicBezTo>
                    <a:pt x="11337" y="3668"/>
                    <a:pt x="10666" y="4893"/>
                    <a:pt x="9940" y="6201"/>
                  </a:cubicBezTo>
                  <a:lnTo>
                    <a:pt x="9909" y="6231"/>
                  </a:lnTo>
                  <a:lnTo>
                    <a:pt x="9940" y="6262"/>
                  </a:lnTo>
                  <a:lnTo>
                    <a:pt x="11788" y="9959"/>
                  </a:lnTo>
                  <a:lnTo>
                    <a:pt x="11788" y="9959"/>
                  </a:lnTo>
                  <a:lnTo>
                    <a:pt x="9909" y="9605"/>
                  </a:lnTo>
                  <a:lnTo>
                    <a:pt x="8845" y="9423"/>
                  </a:lnTo>
                  <a:lnTo>
                    <a:pt x="8329" y="9301"/>
                  </a:lnTo>
                  <a:lnTo>
                    <a:pt x="8055" y="9271"/>
                  </a:lnTo>
                  <a:lnTo>
                    <a:pt x="7903" y="9241"/>
                  </a:lnTo>
                  <a:lnTo>
                    <a:pt x="7751" y="9241"/>
                  </a:lnTo>
                  <a:lnTo>
                    <a:pt x="7690" y="9271"/>
                  </a:lnTo>
                  <a:lnTo>
                    <a:pt x="4723" y="12180"/>
                  </a:lnTo>
                  <a:lnTo>
                    <a:pt x="4723" y="12180"/>
                  </a:lnTo>
                  <a:cubicBezTo>
                    <a:pt x="4547" y="10720"/>
                    <a:pt x="4372" y="9345"/>
                    <a:pt x="4225" y="8055"/>
                  </a:cubicBezTo>
                  <a:lnTo>
                    <a:pt x="4225" y="8025"/>
                  </a:lnTo>
                  <a:lnTo>
                    <a:pt x="4195" y="7964"/>
                  </a:lnTo>
                  <a:lnTo>
                    <a:pt x="489" y="6067"/>
                  </a:lnTo>
                  <a:lnTo>
                    <a:pt x="489" y="6067"/>
                  </a:lnTo>
                  <a:lnTo>
                    <a:pt x="4256" y="4286"/>
                  </a:lnTo>
                  <a:lnTo>
                    <a:pt x="4286" y="4286"/>
                  </a:lnTo>
                  <a:lnTo>
                    <a:pt x="4286" y="4256"/>
                  </a:lnTo>
                  <a:cubicBezTo>
                    <a:pt x="4499" y="2918"/>
                    <a:pt x="4651" y="1885"/>
                    <a:pt x="4742" y="1125"/>
                  </a:cubicBezTo>
                  <a:lnTo>
                    <a:pt x="4863" y="304"/>
                  </a:lnTo>
                  <a:cubicBezTo>
                    <a:pt x="4894" y="213"/>
                    <a:pt x="4894" y="92"/>
                    <a:pt x="4894" y="61"/>
                  </a:cubicBezTo>
                  <a:lnTo>
                    <a:pt x="4894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3" name="Google Shape;623;p35"/>
            <p:cNvSpPr/>
            <p:nvPr/>
          </p:nvSpPr>
          <p:spPr>
            <a:xfrm>
              <a:off x="4248825" y="1890750"/>
              <a:ext cx="357925" cy="801850"/>
            </a:xfrm>
            <a:custGeom>
              <a:avLst/>
              <a:gdLst/>
              <a:ahLst/>
              <a:cxnLst/>
              <a:rect l="l" t="t" r="r" b="b"/>
              <a:pathLst>
                <a:path w="14317" h="32074" extrusionOk="0">
                  <a:moveTo>
                    <a:pt x="2384" y="1"/>
                  </a:moveTo>
                  <a:cubicBezTo>
                    <a:pt x="1260" y="1"/>
                    <a:pt x="146" y="647"/>
                    <a:pt x="1" y="1739"/>
                  </a:cubicBezTo>
                  <a:lnTo>
                    <a:pt x="10062" y="32074"/>
                  </a:lnTo>
                  <a:cubicBezTo>
                    <a:pt x="12858" y="30554"/>
                    <a:pt x="14317" y="27332"/>
                    <a:pt x="13527" y="24201"/>
                  </a:cubicBezTo>
                  <a:cubicBezTo>
                    <a:pt x="13131" y="22864"/>
                    <a:pt x="12341" y="21618"/>
                    <a:pt x="12098" y="20250"/>
                  </a:cubicBezTo>
                  <a:cubicBezTo>
                    <a:pt x="11733" y="18122"/>
                    <a:pt x="12767" y="16025"/>
                    <a:pt x="13435" y="13958"/>
                  </a:cubicBezTo>
                  <a:cubicBezTo>
                    <a:pt x="14135" y="11861"/>
                    <a:pt x="14287" y="9307"/>
                    <a:pt x="12676" y="7818"/>
                  </a:cubicBezTo>
                  <a:cubicBezTo>
                    <a:pt x="11612" y="6876"/>
                    <a:pt x="10092" y="6693"/>
                    <a:pt x="8906" y="5933"/>
                  </a:cubicBezTo>
                  <a:cubicBezTo>
                    <a:pt x="7751" y="5174"/>
                    <a:pt x="7022" y="3958"/>
                    <a:pt x="6262" y="2803"/>
                  </a:cubicBezTo>
                  <a:cubicBezTo>
                    <a:pt x="5502" y="1678"/>
                    <a:pt x="4560" y="523"/>
                    <a:pt x="3222" y="128"/>
                  </a:cubicBezTo>
                  <a:cubicBezTo>
                    <a:pt x="2953" y="42"/>
                    <a:pt x="2668" y="1"/>
                    <a:pt x="238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4" name="Google Shape;624;p35"/>
            <p:cNvSpPr/>
            <p:nvPr/>
          </p:nvSpPr>
          <p:spPr>
            <a:xfrm>
              <a:off x="3057325" y="1660475"/>
              <a:ext cx="1330575" cy="1482125"/>
            </a:xfrm>
            <a:custGeom>
              <a:avLst/>
              <a:gdLst/>
              <a:ahLst/>
              <a:cxnLst/>
              <a:rect l="l" t="t" r="r" b="b"/>
              <a:pathLst>
                <a:path w="53223" h="59285" extrusionOk="0">
                  <a:moveTo>
                    <a:pt x="31203" y="1"/>
                  </a:moveTo>
                  <a:cubicBezTo>
                    <a:pt x="31075" y="1"/>
                    <a:pt x="30948" y="3"/>
                    <a:pt x="30821" y="7"/>
                  </a:cubicBezTo>
                  <a:cubicBezTo>
                    <a:pt x="27083" y="251"/>
                    <a:pt x="23709" y="2226"/>
                    <a:pt x="21703" y="5387"/>
                  </a:cubicBezTo>
                  <a:cubicBezTo>
                    <a:pt x="20639" y="7059"/>
                    <a:pt x="19940" y="9096"/>
                    <a:pt x="18237" y="10129"/>
                  </a:cubicBezTo>
                  <a:cubicBezTo>
                    <a:pt x="16748" y="11041"/>
                    <a:pt x="14864" y="10919"/>
                    <a:pt x="13222" y="11497"/>
                  </a:cubicBezTo>
                  <a:cubicBezTo>
                    <a:pt x="11034" y="12257"/>
                    <a:pt x="9423" y="14293"/>
                    <a:pt x="8693" y="16512"/>
                  </a:cubicBezTo>
                  <a:cubicBezTo>
                    <a:pt x="7994" y="18701"/>
                    <a:pt x="7994" y="21102"/>
                    <a:pt x="8207" y="23412"/>
                  </a:cubicBezTo>
                  <a:cubicBezTo>
                    <a:pt x="8389" y="25540"/>
                    <a:pt x="8754" y="27850"/>
                    <a:pt x="7629" y="29674"/>
                  </a:cubicBezTo>
                  <a:cubicBezTo>
                    <a:pt x="6535" y="31528"/>
                    <a:pt x="4407" y="32288"/>
                    <a:pt x="2888" y="33716"/>
                  </a:cubicBezTo>
                  <a:cubicBezTo>
                    <a:pt x="30" y="36421"/>
                    <a:pt x="0" y="41528"/>
                    <a:pt x="2888" y="44233"/>
                  </a:cubicBezTo>
                  <a:cubicBezTo>
                    <a:pt x="3800" y="45115"/>
                    <a:pt x="4985" y="45783"/>
                    <a:pt x="5319" y="46999"/>
                  </a:cubicBezTo>
                  <a:cubicBezTo>
                    <a:pt x="5623" y="48124"/>
                    <a:pt x="5137" y="49248"/>
                    <a:pt x="5015" y="50403"/>
                  </a:cubicBezTo>
                  <a:cubicBezTo>
                    <a:pt x="4762" y="53107"/>
                    <a:pt x="7275" y="55681"/>
                    <a:pt x="9967" y="55681"/>
                  </a:cubicBezTo>
                  <a:cubicBezTo>
                    <a:pt x="10180" y="55681"/>
                    <a:pt x="10394" y="55665"/>
                    <a:pt x="10608" y="55631"/>
                  </a:cubicBezTo>
                  <a:cubicBezTo>
                    <a:pt x="11854" y="55453"/>
                    <a:pt x="13036" y="54786"/>
                    <a:pt x="14225" y="54786"/>
                  </a:cubicBezTo>
                  <a:cubicBezTo>
                    <a:pt x="14458" y="54786"/>
                    <a:pt x="14691" y="54812"/>
                    <a:pt x="14924" y="54871"/>
                  </a:cubicBezTo>
                  <a:cubicBezTo>
                    <a:pt x="16383" y="55267"/>
                    <a:pt x="17174" y="56695"/>
                    <a:pt x="18268" y="57698"/>
                  </a:cubicBezTo>
                  <a:cubicBezTo>
                    <a:pt x="19465" y="58750"/>
                    <a:pt x="20972" y="59285"/>
                    <a:pt x="22482" y="59285"/>
                  </a:cubicBezTo>
                  <a:cubicBezTo>
                    <a:pt x="23809" y="59285"/>
                    <a:pt x="25139" y="58872"/>
                    <a:pt x="26262" y="58033"/>
                  </a:cubicBezTo>
                  <a:cubicBezTo>
                    <a:pt x="27204" y="57273"/>
                    <a:pt x="28055" y="56209"/>
                    <a:pt x="29210" y="56027"/>
                  </a:cubicBezTo>
                  <a:cubicBezTo>
                    <a:pt x="29342" y="56003"/>
                    <a:pt x="29474" y="55992"/>
                    <a:pt x="29606" y="55992"/>
                  </a:cubicBezTo>
                  <a:cubicBezTo>
                    <a:pt x="30639" y="55992"/>
                    <a:pt x="31675" y="56635"/>
                    <a:pt x="32733" y="56635"/>
                  </a:cubicBezTo>
                  <a:cubicBezTo>
                    <a:pt x="32754" y="56635"/>
                    <a:pt x="32776" y="56635"/>
                    <a:pt x="32797" y="56634"/>
                  </a:cubicBezTo>
                  <a:cubicBezTo>
                    <a:pt x="34378" y="56574"/>
                    <a:pt x="35593" y="55145"/>
                    <a:pt x="36201" y="53686"/>
                  </a:cubicBezTo>
                  <a:cubicBezTo>
                    <a:pt x="36809" y="52257"/>
                    <a:pt x="37174" y="50616"/>
                    <a:pt x="38116" y="49339"/>
                  </a:cubicBezTo>
                  <a:cubicBezTo>
                    <a:pt x="39332" y="47668"/>
                    <a:pt x="41399" y="46847"/>
                    <a:pt x="43192" y="45783"/>
                  </a:cubicBezTo>
                  <a:cubicBezTo>
                    <a:pt x="50791" y="41193"/>
                    <a:pt x="53223" y="31285"/>
                    <a:pt x="48633" y="23686"/>
                  </a:cubicBezTo>
                  <a:cubicBezTo>
                    <a:pt x="48238" y="23047"/>
                    <a:pt x="47813" y="22439"/>
                    <a:pt x="47357" y="21862"/>
                  </a:cubicBezTo>
                  <a:lnTo>
                    <a:pt x="37630" y="9582"/>
                  </a:lnTo>
                  <a:cubicBezTo>
                    <a:pt x="39393" y="7819"/>
                    <a:pt x="39241" y="4628"/>
                    <a:pt x="37660" y="2682"/>
                  </a:cubicBezTo>
                  <a:cubicBezTo>
                    <a:pt x="36129" y="834"/>
                    <a:pt x="33638" y="1"/>
                    <a:pt x="3120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5" name="Google Shape;625;p35"/>
            <p:cNvSpPr/>
            <p:nvPr/>
          </p:nvSpPr>
          <p:spPr>
            <a:xfrm>
              <a:off x="3457025" y="1925850"/>
              <a:ext cx="984075" cy="1509775"/>
            </a:xfrm>
            <a:custGeom>
              <a:avLst/>
              <a:gdLst/>
              <a:ahLst/>
              <a:cxnLst/>
              <a:rect l="l" t="t" r="r" b="b"/>
              <a:pathLst>
                <a:path w="39363" h="60391" extrusionOk="0">
                  <a:moveTo>
                    <a:pt x="8116" y="1"/>
                  </a:moveTo>
                  <a:cubicBezTo>
                    <a:pt x="2341" y="639"/>
                    <a:pt x="0" y="8450"/>
                    <a:pt x="882" y="14226"/>
                  </a:cubicBezTo>
                  <a:cubicBezTo>
                    <a:pt x="1824" y="20639"/>
                    <a:pt x="3283" y="28420"/>
                    <a:pt x="5015" y="32980"/>
                  </a:cubicBezTo>
                  <a:cubicBezTo>
                    <a:pt x="8189" y="41198"/>
                    <a:pt x="14532" y="41841"/>
                    <a:pt x="15862" y="41841"/>
                  </a:cubicBezTo>
                  <a:cubicBezTo>
                    <a:pt x="16022" y="41841"/>
                    <a:pt x="16110" y="41831"/>
                    <a:pt x="16110" y="41825"/>
                  </a:cubicBezTo>
                  <a:cubicBezTo>
                    <a:pt x="16110" y="41825"/>
                    <a:pt x="16110" y="41825"/>
                    <a:pt x="16110" y="41825"/>
                  </a:cubicBezTo>
                  <a:cubicBezTo>
                    <a:pt x="16117" y="41825"/>
                    <a:pt x="16818" y="45026"/>
                    <a:pt x="18754" y="53436"/>
                  </a:cubicBezTo>
                  <a:cubicBezTo>
                    <a:pt x="19741" y="57744"/>
                    <a:pt x="20483" y="60391"/>
                    <a:pt x="24275" y="60391"/>
                  </a:cubicBezTo>
                  <a:cubicBezTo>
                    <a:pt x="24923" y="60391"/>
                    <a:pt x="25661" y="60313"/>
                    <a:pt x="26505" y="60153"/>
                  </a:cubicBezTo>
                  <a:cubicBezTo>
                    <a:pt x="32220" y="59029"/>
                    <a:pt x="39363" y="54378"/>
                    <a:pt x="38299" y="49029"/>
                  </a:cubicBezTo>
                  <a:lnTo>
                    <a:pt x="30548" y="3466"/>
                  </a:lnTo>
                  <a:cubicBezTo>
                    <a:pt x="30236" y="1851"/>
                    <a:pt x="28790" y="712"/>
                    <a:pt x="27192" y="712"/>
                  </a:cubicBezTo>
                  <a:cubicBezTo>
                    <a:pt x="27075" y="712"/>
                    <a:pt x="26958" y="718"/>
                    <a:pt x="26840" y="730"/>
                  </a:cubicBezTo>
                  <a:lnTo>
                    <a:pt x="8116" y="1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6" name="Google Shape;626;p35"/>
            <p:cNvSpPr/>
            <p:nvPr/>
          </p:nvSpPr>
          <p:spPr>
            <a:xfrm>
              <a:off x="3562650" y="2388900"/>
              <a:ext cx="65375" cy="60075"/>
            </a:xfrm>
            <a:custGeom>
              <a:avLst/>
              <a:gdLst/>
              <a:ahLst/>
              <a:cxnLst/>
              <a:rect l="l" t="t" r="r" b="b"/>
              <a:pathLst>
                <a:path w="2615" h="2403" extrusionOk="0">
                  <a:moveTo>
                    <a:pt x="1319" y="0"/>
                  </a:moveTo>
                  <a:cubicBezTo>
                    <a:pt x="1246" y="0"/>
                    <a:pt x="1171" y="7"/>
                    <a:pt x="1094" y="20"/>
                  </a:cubicBezTo>
                  <a:cubicBezTo>
                    <a:pt x="456" y="111"/>
                    <a:pt x="0" y="719"/>
                    <a:pt x="91" y="1388"/>
                  </a:cubicBezTo>
                  <a:cubicBezTo>
                    <a:pt x="230" y="1971"/>
                    <a:pt x="750" y="2402"/>
                    <a:pt x="1349" y="2402"/>
                  </a:cubicBezTo>
                  <a:cubicBezTo>
                    <a:pt x="1406" y="2402"/>
                    <a:pt x="1463" y="2399"/>
                    <a:pt x="1520" y="2391"/>
                  </a:cubicBezTo>
                  <a:cubicBezTo>
                    <a:pt x="2158" y="2299"/>
                    <a:pt x="2614" y="1692"/>
                    <a:pt x="2553" y="1053"/>
                  </a:cubicBezTo>
                  <a:lnTo>
                    <a:pt x="2553" y="1023"/>
                  </a:lnTo>
                  <a:cubicBezTo>
                    <a:pt x="2418" y="427"/>
                    <a:pt x="1921" y="0"/>
                    <a:pt x="131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7" name="Google Shape;627;p35"/>
            <p:cNvSpPr/>
            <p:nvPr/>
          </p:nvSpPr>
          <p:spPr>
            <a:xfrm>
              <a:off x="3540600" y="2346525"/>
              <a:ext cx="123125" cy="46975"/>
            </a:xfrm>
            <a:custGeom>
              <a:avLst/>
              <a:gdLst/>
              <a:ahLst/>
              <a:cxnLst/>
              <a:rect l="l" t="t" r="r" b="b"/>
              <a:pathLst>
                <a:path w="4925" h="1879" extrusionOk="0">
                  <a:moveTo>
                    <a:pt x="2857" y="0"/>
                  </a:moveTo>
                  <a:cubicBezTo>
                    <a:pt x="2631" y="0"/>
                    <a:pt x="2407" y="24"/>
                    <a:pt x="2189" y="73"/>
                  </a:cubicBezTo>
                  <a:cubicBezTo>
                    <a:pt x="1490" y="225"/>
                    <a:pt x="882" y="590"/>
                    <a:pt x="396" y="1107"/>
                  </a:cubicBezTo>
                  <a:cubicBezTo>
                    <a:pt x="92" y="1502"/>
                    <a:pt x="1" y="1806"/>
                    <a:pt x="92" y="1867"/>
                  </a:cubicBezTo>
                  <a:cubicBezTo>
                    <a:pt x="104" y="1875"/>
                    <a:pt x="118" y="1878"/>
                    <a:pt x="134" y="1878"/>
                  </a:cubicBezTo>
                  <a:cubicBezTo>
                    <a:pt x="374" y="1878"/>
                    <a:pt x="1120" y="1089"/>
                    <a:pt x="2372" y="833"/>
                  </a:cubicBezTo>
                  <a:cubicBezTo>
                    <a:pt x="2669" y="779"/>
                    <a:pt x="2954" y="760"/>
                    <a:pt x="3219" y="760"/>
                  </a:cubicBezTo>
                  <a:cubicBezTo>
                    <a:pt x="3906" y="760"/>
                    <a:pt x="4454" y="892"/>
                    <a:pt x="4710" y="892"/>
                  </a:cubicBezTo>
                  <a:cubicBezTo>
                    <a:pt x="4798" y="892"/>
                    <a:pt x="4852" y="876"/>
                    <a:pt x="4864" y="833"/>
                  </a:cubicBezTo>
                  <a:cubicBezTo>
                    <a:pt x="4925" y="773"/>
                    <a:pt x="4712" y="499"/>
                    <a:pt x="4226" y="286"/>
                  </a:cubicBezTo>
                  <a:cubicBezTo>
                    <a:pt x="3795" y="102"/>
                    <a:pt x="3324" y="0"/>
                    <a:pt x="285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8" name="Google Shape;628;p35"/>
            <p:cNvSpPr/>
            <p:nvPr/>
          </p:nvSpPr>
          <p:spPr>
            <a:xfrm>
              <a:off x="3889400" y="2318975"/>
              <a:ext cx="65375" cy="59525"/>
            </a:xfrm>
            <a:custGeom>
              <a:avLst/>
              <a:gdLst/>
              <a:ahLst/>
              <a:cxnLst/>
              <a:rect l="l" t="t" r="r" b="b"/>
              <a:pathLst>
                <a:path w="2615" h="2381" extrusionOk="0">
                  <a:moveTo>
                    <a:pt x="1320" y="1"/>
                  </a:moveTo>
                  <a:cubicBezTo>
                    <a:pt x="1246" y="1"/>
                    <a:pt x="1171" y="7"/>
                    <a:pt x="1095" y="20"/>
                  </a:cubicBezTo>
                  <a:cubicBezTo>
                    <a:pt x="456" y="81"/>
                    <a:pt x="0" y="689"/>
                    <a:pt x="92" y="1388"/>
                  </a:cubicBezTo>
                  <a:cubicBezTo>
                    <a:pt x="227" y="1957"/>
                    <a:pt x="724" y="2381"/>
                    <a:pt x="1303" y="2381"/>
                  </a:cubicBezTo>
                  <a:cubicBezTo>
                    <a:pt x="1375" y="2381"/>
                    <a:pt x="1447" y="2374"/>
                    <a:pt x="1520" y="2361"/>
                  </a:cubicBezTo>
                  <a:cubicBezTo>
                    <a:pt x="2158" y="2300"/>
                    <a:pt x="2614" y="1662"/>
                    <a:pt x="2554" y="1023"/>
                  </a:cubicBezTo>
                  <a:lnTo>
                    <a:pt x="2554" y="993"/>
                  </a:lnTo>
                  <a:cubicBezTo>
                    <a:pt x="2418" y="425"/>
                    <a:pt x="1921" y="1"/>
                    <a:pt x="13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9" name="Google Shape;629;p35"/>
            <p:cNvSpPr/>
            <p:nvPr/>
          </p:nvSpPr>
          <p:spPr>
            <a:xfrm>
              <a:off x="3863550" y="2272600"/>
              <a:ext cx="123900" cy="47075"/>
            </a:xfrm>
            <a:custGeom>
              <a:avLst/>
              <a:gdLst/>
              <a:ahLst/>
              <a:cxnLst/>
              <a:rect l="l" t="t" r="r" b="b"/>
              <a:pathLst>
                <a:path w="4956" h="1883" extrusionOk="0">
                  <a:moveTo>
                    <a:pt x="2953" y="1"/>
                  </a:moveTo>
                  <a:cubicBezTo>
                    <a:pt x="2705" y="1"/>
                    <a:pt x="2459" y="28"/>
                    <a:pt x="2220" y="82"/>
                  </a:cubicBezTo>
                  <a:cubicBezTo>
                    <a:pt x="1521" y="234"/>
                    <a:pt x="913" y="568"/>
                    <a:pt x="457" y="1116"/>
                  </a:cubicBezTo>
                  <a:cubicBezTo>
                    <a:pt x="92" y="1511"/>
                    <a:pt x="1" y="1815"/>
                    <a:pt x="122" y="1875"/>
                  </a:cubicBezTo>
                  <a:cubicBezTo>
                    <a:pt x="132" y="1880"/>
                    <a:pt x="142" y="1882"/>
                    <a:pt x="154" y="1882"/>
                  </a:cubicBezTo>
                  <a:cubicBezTo>
                    <a:pt x="383" y="1882"/>
                    <a:pt x="1132" y="1102"/>
                    <a:pt x="2402" y="842"/>
                  </a:cubicBezTo>
                  <a:cubicBezTo>
                    <a:pt x="2727" y="776"/>
                    <a:pt x="3037" y="752"/>
                    <a:pt x="3322" y="752"/>
                  </a:cubicBezTo>
                  <a:cubicBezTo>
                    <a:pt x="4005" y="752"/>
                    <a:pt x="4543" y="886"/>
                    <a:pt x="4788" y="886"/>
                  </a:cubicBezTo>
                  <a:cubicBezTo>
                    <a:pt x="4862" y="886"/>
                    <a:pt x="4909" y="874"/>
                    <a:pt x="4925" y="842"/>
                  </a:cubicBezTo>
                  <a:cubicBezTo>
                    <a:pt x="4955" y="751"/>
                    <a:pt x="4773" y="508"/>
                    <a:pt x="4256" y="264"/>
                  </a:cubicBezTo>
                  <a:cubicBezTo>
                    <a:pt x="3846" y="89"/>
                    <a:pt x="3398" y="1"/>
                    <a:pt x="295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0" name="Google Shape;630;p35"/>
            <p:cNvSpPr/>
            <p:nvPr/>
          </p:nvSpPr>
          <p:spPr>
            <a:xfrm>
              <a:off x="3707025" y="2302000"/>
              <a:ext cx="91975" cy="289550"/>
            </a:xfrm>
            <a:custGeom>
              <a:avLst/>
              <a:gdLst/>
              <a:ahLst/>
              <a:cxnLst/>
              <a:rect l="l" t="t" r="r" b="b"/>
              <a:pathLst>
                <a:path w="3679" h="11582" extrusionOk="0">
                  <a:moveTo>
                    <a:pt x="1976" y="0"/>
                  </a:moveTo>
                  <a:cubicBezTo>
                    <a:pt x="1824" y="0"/>
                    <a:pt x="1216" y="3161"/>
                    <a:pt x="608" y="7052"/>
                  </a:cubicBezTo>
                  <a:cubicBezTo>
                    <a:pt x="456" y="8055"/>
                    <a:pt x="335" y="8967"/>
                    <a:pt x="183" y="9849"/>
                  </a:cubicBezTo>
                  <a:cubicBezTo>
                    <a:pt x="152" y="10274"/>
                    <a:pt x="0" y="10730"/>
                    <a:pt x="304" y="11216"/>
                  </a:cubicBezTo>
                  <a:cubicBezTo>
                    <a:pt x="456" y="11429"/>
                    <a:pt x="669" y="11581"/>
                    <a:pt x="943" y="11581"/>
                  </a:cubicBezTo>
                  <a:cubicBezTo>
                    <a:pt x="1125" y="11581"/>
                    <a:pt x="1338" y="11581"/>
                    <a:pt x="1520" y="11551"/>
                  </a:cubicBezTo>
                  <a:cubicBezTo>
                    <a:pt x="2888" y="11338"/>
                    <a:pt x="3678" y="11125"/>
                    <a:pt x="3678" y="11064"/>
                  </a:cubicBezTo>
                  <a:cubicBezTo>
                    <a:pt x="3678" y="11033"/>
                    <a:pt x="3579" y="11019"/>
                    <a:pt x="3391" y="11019"/>
                  </a:cubicBezTo>
                  <a:cubicBezTo>
                    <a:pt x="3040" y="11019"/>
                    <a:pt x="2381" y="11066"/>
                    <a:pt x="1490" y="11125"/>
                  </a:cubicBezTo>
                  <a:cubicBezTo>
                    <a:pt x="1378" y="11145"/>
                    <a:pt x="1264" y="11159"/>
                    <a:pt x="1158" y="11159"/>
                  </a:cubicBezTo>
                  <a:cubicBezTo>
                    <a:pt x="946" y="11159"/>
                    <a:pt x="770" y="11105"/>
                    <a:pt x="730" y="10943"/>
                  </a:cubicBezTo>
                  <a:cubicBezTo>
                    <a:pt x="608" y="10608"/>
                    <a:pt x="608" y="10274"/>
                    <a:pt x="730" y="9909"/>
                  </a:cubicBezTo>
                  <a:cubicBezTo>
                    <a:pt x="882" y="9058"/>
                    <a:pt x="1034" y="8146"/>
                    <a:pt x="1186" y="7143"/>
                  </a:cubicBezTo>
                  <a:cubicBezTo>
                    <a:pt x="1794" y="3222"/>
                    <a:pt x="2128" y="0"/>
                    <a:pt x="197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1" name="Google Shape;631;p35"/>
            <p:cNvSpPr/>
            <p:nvPr/>
          </p:nvSpPr>
          <p:spPr>
            <a:xfrm>
              <a:off x="3859000" y="2818725"/>
              <a:ext cx="300175" cy="213550"/>
            </a:xfrm>
            <a:custGeom>
              <a:avLst/>
              <a:gdLst/>
              <a:ahLst/>
              <a:cxnLst/>
              <a:rect l="l" t="t" r="r" b="b"/>
              <a:pathLst>
                <a:path w="12007" h="8542" extrusionOk="0">
                  <a:moveTo>
                    <a:pt x="12007" y="0"/>
                  </a:moveTo>
                  <a:cubicBezTo>
                    <a:pt x="8663" y="3131"/>
                    <a:pt x="4499" y="5259"/>
                    <a:pt x="1" y="6110"/>
                  </a:cubicBezTo>
                  <a:lnTo>
                    <a:pt x="548" y="8541"/>
                  </a:lnTo>
                  <a:cubicBezTo>
                    <a:pt x="10213" y="7417"/>
                    <a:pt x="12007" y="1"/>
                    <a:pt x="12007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2" name="Google Shape;632;p35"/>
            <p:cNvSpPr/>
            <p:nvPr/>
          </p:nvSpPr>
          <p:spPr>
            <a:xfrm>
              <a:off x="3827075" y="2620850"/>
              <a:ext cx="108700" cy="71800"/>
            </a:xfrm>
            <a:custGeom>
              <a:avLst/>
              <a:gdLst/>
              <a:ahLst/>
              <a:cxnLst/>
              <a:rect l="l" t="t" r="r" b="b"/>
              <a:pathLst>
                <a:path w="4348" h="2872" extrusionOk="0">
                  <a:moveTo>
                    <a:pt x="2267" y="1"/>
                  </a:moveTo>
                  <a:cubicBezTo>
                    <a:pt x="2191" y="1"/>
                    <a:pt x="2115" y="5"/>
                    <a:pt x="2037" y="12"/>
                  </a:cubicBezTo>
                  <a:cubicBezTo>
                    <a:pt x="1217" y="104"/>
                    <a:pt x="487" y="590"/>
                    <a:pt x="92" y="1350"/>
                  </a:cubicBezTo>
                  <a:lnTo>
                    <a:pt x="31" y="1411"/>
                  </a:lnTo>
                  <a:cubicBezTo>
                    <a:pt x="1" y="1623"/>
                    <a:pt x="31" y="1806"/>
                    <a:pt x="153" y="1927"/>
                  </a:cubicBezTo>
                  <a:cubicBezTo>
                    <a:pt x="244" y="2019"/>
                    <a:pt x="396" y="2140"/>
                    <a:pt x="609" y="2231"/>
                  </a:cubicBezTo>
                  <a:cubicBezTo>
                    <a:pt x="1156" y="2566"/>
                    <a:pt x="1825" y="2778"/>
                    <a:pt x="2493" y="2870"/>
                  </a:cubicBezTo>
                  <a:cubicBezTo>
                    <a:pt x="2528" y="2871"/>
                    <a:pt x="2563" y="2872"/>
                    <a:pt x="2598" y="2872"/>
                  </a:cubicBezTo>
                  <a:cubicBezTo>
                    <a:pt x="3261" y="2872"/>
                    <a:pt x="3904" y="2599"/>
                    <a:pt x="4135" y="2079"/>
                  </a:cubicBezTo>
                  <a:cubicBezTo>
                    <a:pt x="4347" y="1502"/>
                    <a:pt x="4165" y="894"/>
                    <a:pt x="3709" y="499"/>
                  </a:cubicBezTo>
                  <a:cubicBezTo>
                    <a:pt x="3285" y="180"/>
                    <a:pt x="2791" y="1"/>
                    <a:pt x="2267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3" name="Google Shape;633;p35"/>
            <p:cNvSpPr/>
            <p:nvPr/>
          </p:nvSpPr>
          <p:spPr>
            <a:xfrm>
              <a:off x="3814175" y="2580125"/>
              <a:ext cx="98800" cy="112675"/>
            </a:xfrm>
            <a:custGeom>
              <a:avLst/>
              <a:gdLst/>
              <a:ahLst/>
              <a:cxnLst/>
              <a:rect l="l" t="t" r="r" b="b"/>
              <a:pathLst>
                <a:path w="3952" h="4507" extrusionOk="0">
                  <a:moveTo>
                    <a:pt x="3465" y="0"/>
                  </a:moveTo>
                  <a:cubicBezTo>
                    <a:pt x="3253" y="61"/>
                    <a:pt x="3556" y="1459"/>
                    <a:pt x="2553" y="2736"/>
                  </a:cubicBezTo>
                  <a:cubicBezTo>
                    <a:pt x="1581" y="4043"/>
                    <a:pt x="0" y="4195"/>
                    <a:pt x="61" y="4377"/>
                  </a:cubicBezTo>
                  <a:cubicBezTo>
                    <a:pt x="61" y="4442"/>
                    <a:pt x="243" y="4506"/>
                    <a:pt x="576" y="4506"/>
                  </a:cubicBezTo>
                  <a:cubicBezTo>
                    <a:pt x="714" y="4506"/>
                    <a:pt x="877" y="4495"/>
                    <a:pt x="1064" y="4468"/>
                  </a:cubicBezTo>
                  <a:cubicBezTo>
                    <a:pt x="1915" y="4286"/>
                    <a:pt x="2675" y="3860"/>
                    <a:pt x="3192" y="3161"/>
                  </a:cubicBezTo>
                  <a:cubicBezTo>
                    <a:pt x="3739" y="2523"/>
                    <a:pt x="3952" y="1702"/>
                    <a:pt x="3891" y="882"/>
                  </a:cubicBezTo>
                  <a:cubicBezTo>
                    <a:pt x="3769" y="304"/>
                    <a:pt x="3556" y="0"/>
                    <a:pt x="346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4" name="Google Shape;634;p35"/>
            <p:cNvSpPr/>
            <p:nvPr/>
          </p:nvSpPr>
          <p:spPr>
            <a:xfrm>
              <a:off x="3836975" y="2216125"/>
              <a:ext cx="155025" cy="43300"/>
            </a:xfrm>
            <a:custGeom>
              <a:avLst/>
              <a:gdLst/>
              <a:ahLst/>
              <a:cxnLst/>
              <a:rect l="l" t="t" r="r" b="b"/>
              <a:pathLst>
                <a:path w="6201" h="1732" extrusionOk="0">
                  <a:moveTo>
                    <a:pt x="3507" y="1"/>
                  </a:moveTo>
                  <a:cubicBezTo>
                    <a:pt x="2526" y="1"/>
                    <a:pt x="1565" y="271"/>
                    <a:pt x="730" y="791"/>
                  </a:cubicBezTo>
                  <a:cubicBezTo>
                    <a:pt x="243" y="1095"/>
                    <a:pt x="0" y="1429"/>
                    <a:pt x="91" y="1612"/>
                  </a:cubicBezTo>
                  <a:cubicBezTo>
                    <a:pt x="138" y="1698"/>
                    <a:pt x="260" y="1731"/>
                    <a:pt x="441" y="1731"/>
                  </a:cubicBezTo>
                  <a:cubicBezTo>
                    <a:pt x="963" y="1731"/>
                    <a:pt x="1980" y="1451"/>
                    <a:pt x="3131" y="1338"/>
                  </a:cubicBezTo>
                  <a:cubicBezTo>
                    <a:pt x="4681" y="1186"/>
                    <a:pt x="6049" y="1338"/>
                    <a:pt x="6170" y="1004"/>
                  </a:cubicBezTo>
                  <a:cubicBezTo>
                    <a:pt x="6201" y="852"/>
                    <a:pt x="5927" y="548"/>
                    <a:pt x="5380" y="335"/>
                  </a:cubicBezTo>
                  <a:cubicBezTo>
                    <a:pt x="4765" y="110"/>
                    <a:pt x="4132" y="1"/>
                    <a:pt x="35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5" name="Google Shape;635;p35"/>
            <p:cNvSpPr/>
            <p:nvPr/>
          </p:nvSpPr>
          <p:spPr>
            <a:xfrm>
              <a:off x="3531475" y="2285600"/>
              <a:ext cx="114775" cy="49525"/>
            </a:xfrm>
            <a:custGeom>
              <a:avLst/>
              <a:gdLst/>
              <a:ahLst/>
              <a:cxnLst/>
              <a:rect l="l" t="t" r="r" b="b"/>
              <a:pathLst>
                <a:path w="4591" h="1981" extrusionOk="0">
                  <a:moveTo>
                    <a:pt x="2775" y="0"/>
                  </a:moveTo>
                  <a:cubicBezTo>
                    <a:pt x="1862" y="0"/>
                    <a:pt x="978" y="375"/>
                    <a:pt x="335" y="1082"/>
                  </a:cubicBezTo>
                  <a:cubicBezTo>
                    <a:pt x="31" y="1447"/>
                    <a:pt x="1" y="1811"/>
                    <a:pt x="123" y="1903"/>
                  </a:cubicBezTo>
                  <a:cubicBezTo>
                    <a:pt x="183" y="1957"/>
                    <a:pt x="265" y="1980"/>
                    <a:pt x="365" y="1980"/>
                  </a:cubicBezTo>
                  <a:cubicBezTo>
                    <a:pt x="765" y="1980"/>
                    <a:pt x="1460" y="1611"/>
                    <a:pt x="2311" y="1416"/>
                  </a:cubicBezTo>
                  <a:cubicBezTo>
                    <a:pt x="3375" y="1173"/>
                    <a:pt x="4378" y="1203"/>
                    <a:pt x="4530" y="839"/>
                  </a:cubicBezTo>
                  <a:cubicBezTo>
                    <a:pt x="4591" y="687"/>
                    <a:pt x="4378" y="383"/>
                    <a:pt x="3922" y="200"/>
                  </a:cubicBezTo>
                  <a:cubicBezTo>
                    <a:pt x="3545" y="66"/>
                    <a:pt x="3158" y="0"/>
                    <a:pt x="277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6" name="Google Shape;636;p35"/>
            <p:cNvSpPr/>
            <p:nvPr/>
          </p:nvSpPr>
          <p:spPr>
            <a:xfrm>
              <a:off x="3919800" y="1823600"/>
              <a:ext cx="618575" cy="1064350"/>
            </a:xfrm>
            <a:custGeom>
              <a:avLst/>
              <a:gdLst/>
              <a:ahLst/>
              <a:cxnLst/>
              <a:rect l="l" t="t" r="r" b="b"/>
              <a:pathLst>
                <a:path w="24743" h="42574" extrusionOk="0">
                  <a:moveTo>
                    <a:pt x="8127" y="1"/>
                  </a:moveTo>
                  <a:cubicBezTo>
                    <a:pt x="6161" y="1"/>
                    <a:pt x="4249" y="764"/>
                    <a:pt x="2666" y="1950"/>
                  </a:cubicBezTo>
                  <a:lnTo>
                    <a:pt x="2666" y="1950"/>
                  </a:lnTo>
                  <a:cubicBezTo>
                    <a:pt x="1253" y="2611"/>
                    <a:pt x="294" y="3999"/>
                    <a:pt x="122" y="5550"/>
                  </a:cubicBezTo>
                  <a:cubicBezTo>
                    <a:pt x="0" y="7160"/>
                    <a:pt x="790" y="8771"/>
                    <a:pt x="2219" y="9592"/>
                  </a:cubicBezTo>
                  <a:cubicBezTo>
                    <a:pt x="3891" y="10595"/>
                    <a:pt x="6262" y="10565"/>
                    <a:pt x="7326" y="12145"/>
                  </a:cubicBezTo>
                  <a:cubicBezTo>
                    <a:pt x="8146" y="13392"/>
                    <a:pt x="7721" y="15063"/>
                    <a:pt x="7143" y="16401"/>
                  </a:cubicBezTo>
                  <a:cubicBezTo>
                    <a:pt x="6566" y="17738"/>
                    <a:pt x="5806" y="19136"/>
                    <a:pt x="6019" y="20626"/>
                  </a:cubicBezTo>
                  <a:cubicBezTo>
                    <a:pt x="6414" y="23483"/>
                    <a:pt x="10183" y="25033"/>
                    <a:pt x="10335" y="27890"/>
                  </a:cubicBezTo>
                  <a:cubicBezTo>
                    <a:pt x="10426" y="29714"/>
                    <a:pt x="8967" y="31234"/>
                    <a:pt x="8025" y="32814"/>
                  </a:cubicBezTo>
                  <a:cubicBezTo>
                    <a:pt x="6930" y="34668"/>
                    <a:pt x="6535" y="36948"/>
                    <a:pt x="7265" y="38985"/>
                  </a:cubicBezTo>
                  <a:cubicBezTo>
                    <a:pt x="7994" y="40991"/>
                    <a:pt x="9970" y="42541"/>
                    <a:pt x="12128" y="42571"/>
                  </a:cubicBezTo>
                  <a:cubicBezTo>
                    <a:pt x="12179" y="42573"/>
                    <a:pt x="12229" y="42574"/>
                    <a:pt x="12280" y="42574"/>
                  </a:cubicBezTo>
                  <a:cubicBezTo>
                    <a:pt x="14016" y="42574"/>
                    <a:pt x="15637" y="41572"/>
                    <a:pt x="17143" y="40656"/>
                  </a:cubicBezTo>
                  <a:cubicBezTo>
                    <a:pt x="19119" y="39441"/>
                    <a:pt x="21156" y="38134"/>
                    <a:pt x="22584" y="36310"/>
                  </a:cubicBezTo>
                  <a:cubicBezTo>
                    <a:pt x="23982" y="34486"/>
                    <a:pt x="24742" y="31933"/>
                    <a:pt x="23800" y="29866"/>
                  </a:cubicBezTo>
                  <a:cubicBezTo>
                    <a:pt x="22919" y="27951"/>
                    <a:pt x="20852" y="26614"/>
                    <a:pt x="20608" y="24577"/>
                  </a:cubicBezTo>
                  <a:cubicBezTo>
                    <a:pt x="20335" y="22358"/>
                    <a:pt x="22219" y="20504"/>
                    <a:pt x="22827" y="18376"/>
                  </a:cubicBezTo>
                  <a:cubicBezTo>
                    <a:pt x="23557" y="15793"/>
                    <a:pt x="22371" y="13088"/>
                    <a:pt x="20061" y="11811"/>
                  </a:cubicBezTo>
                  <a:cubicBezTo>
                    <a:pt x="18572" y="11021"/>
                    <a:pt x="16718" y="10808"/>
                    <a:pt x="15684" y="9531"/>
                  </a:cubicBezTo>
                  <a:cubicBezTo>
                    <a:pt x="14621" y="8194"/>
                    <a:pt x="14985" y="6249"/>
                    <a:pt x="14560" y="4577"/>
                  </a:cubicBezTo>
                  <a:cubicBezTo>
                    <a:pt x="13921" y="2054"/>
                    <a:pt x="11338" y="230"/>
                    <a:pt x="8633" y="18"/>
                  </a:cubicBezTo>
                  <a:cubicBezTo>
                    <a:pt x="8464" y="6"/>
                    <a:pt x="8295" y="1"/>
                    <a:pt x="81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7" name="Google Shape;637;p35"/>
            <p:cNvSpPr/>
            <p:nvPr/>
          </p:nvSpPr>
          <p:spPr>
            <a:xfrm>
              <a:off x="3319475" y="1798625"/>
              <a:ext cx="669175" cy="604550"/>
            </a:xfrm>
            <a:custGeom>
              <a:avLst/>
              <a:gdLst/>
              <a:ahLst/>
              <a:cxnLst/>
              <a:rect l="l" t="t" r="r" b="b"/>
              <a:pathLst>
                <a:path w="26767" h="24182" extrusionOk="0">
                  <a:moveTo>
                    <a:pt x="20867" y="0"/>
                  </a:moveTo>
                  <a:cubicBezTo>
                    <a:pt x="20211" y="0"/>
                    <a:pt x="19563" y="114"/>
                    <a:pt x="18937" y="378"/>
                  </a:cubicBezTo>
                  <a:cubicBezTo>
                    <a:pt x="17630" y="956"/>
                    <a:pt x="16657" y="2050"/>
                    <a:pt x="15350" y="2688"/>
                  </a:cubicBezTo>
                  <a:cubicBezTo>
                    <a:pt x="13648" y="3539"/>
                    <a:pt x="11581" y="3387"/>
                    <a:pt x="9758" y="3995"/>
                  </a:cubicBezTo>
                  <a:cubicBezTo>
                    <a:pt x="7569" y="4755"/>
                    <a:pt x="5806" y="6549"/>
                    <a:pt x="5137" y="8767"/>
                  </a:cubicBezTo>
                  <a:cubicBezTo>
                    <a:pt x="4651" y="10500"/>
                    <a:pt x="4742" y="12476"/>
                    <a:pt x="3618" y="13874"/>
                  </a:cubicBezTo>
                  <a:cubicBezTo>
                    <a:pt x="3131" y="14512"/>
                    <a:pt x="2371" y="14938"/>
                    <a:pt x="1794" y="15546"/>
                  </a:cubicBezTo>
                  <a:cubicBezTo>
                    <a:pt x="760" y="16670"/>
                    <a:pt x="153" y="18129"/>
                    <a:pt x="92" y="19649"/>
                  </a:cubicBezTo>
                  <a:cubicBezTo>
                    <a:pt x="1" y="21169"/>
                    <a:pt x="122" y="22689"/>
                    <a:pt x="396" y="24178"/>
                  </a:cubicBezTo>
                  <a:cubicBezTo>
                    <a:pt x="444" y="24180"/>
                    <a:pt x="491" y="24182"/>
                    <a:pt x="539" y="24182"/>
                  </a:cubicBezTo>
                  <a:cubicBezTo>
                    <a:pt x="2204" y="24182"/>
                    <a:pt x="3518" y="22646"/>
                    <a:pt x="4286" y="21138"/>
                  </a:cubicBezTo>
                  <a:cubicBezTo>
                    <a:pt x="5107" y="19558"/>
                    <a:pt x="5806" y="17795"/>
                    <a:pt x="7326" y="16944"/>
                  </a:cubicBezTo>
                  <a:cubicBezTo>
                    <a:pt x="9302" y="15850"/>
                    <a:pt x="12280" y="16640"/>
                    <a:pt x="13648" y="14816"/>
                  </a:cubicBezTo>
                  <a:cubicBezTo>
                    <a:pt x="14591" y="13570"/>
                    <a:pt x="14226" y="11564"/>
                    <a:pt x="15350" y="10439"/>
                  </a:cubicBezTo>
                  <a:cubicBezTo>
                    <a:pt x="15983" y="9843"/>
                    <a:pt x="16862" y="9730"/>
                    <a:pt x="17790" y="9730"/>
                  </a:cubicBezTo>
                  <a:cubicBezTo>
                    <a:pt x="18357" y="9730"/>
                    <a:pt x="18943" y="9772"/>
                    <a:pt x="19502" y="9772"/>
                  </a:cubicBezTo>
                  <a:cubicBezTo>
                    <a:pt x="19567" y="9772"/>
                    <a:pt x="19632" y="9772"/>
                    <a:pt x="19697" y="9770"/>
                  </a:cubicBezTo>
                  <a:cubicBezTo>
                    <a:pt x="20092" y="9770"/>
                    <a:pt x="20518" y="9679"/>
                    <a:pt x="20913" y="9618"/>
                  </a:cubicBezTo>
                  <a:cubicBezTo>
                    <a:pt x="24489" y="8861"/>
                    <a:pt x="26766" y="5292"/>
                    <a:pt x="25995" y="1746"/>
                  </a:cubicBezTo>
                  <a:lnTo>
                    <a:pt x="25995" y="1746"/>
                  </a:lnTo>
                  <a:cubicBezTo>
                    <a:pt x="26231" y="1885"/>
                    <a:pt x="26462" y="2028"/>
                    <a:pt x="26688" y="2172"/>
                  </a:cubicBezTo>
                  <a:lnTo>
                    <a:pt x="25989" y="1716"/>
                  </a:lnTo>
                  <a:lnTo>
                    <a:pt x="25989" y="1716"/>
                  </a:lnTo>
                  <a:cubicBezTo>
                    <a:pt x="25991" y="1726"/>
                    <a:pt x="25993" y="1736"/>
                    <a:pt x="25995" y="1746"/>
                  </a:cubicBezTo>
                  <a:lnTo>
                    <a:pt x="25995" y="1746"/>
                  </a:lnTo>
                  <a:cubicBezTo>
                    <a:pt x="24398" y="799"/>
                    <a:pt x="22603" y="0"/>
                    <a:pt x="2086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8" name="Google Shape;638;p35"/>
            <p:cNvSpPr/>
            <p:nvPr/>
          </p:nvSpPr>
          <p:spPr>
            <a:xfrm>
              <a:off x="3947150" y="2602650"/>
              <a:ext cx="11425" cy="10450"/>
            </a:xfrm>
            <a:custGeom>
              <a:avLst/>
              <a:gdLst/>
              <a:ahLst/>
              <a:cxnLst/>
              <a:rect l="l" t="t" r="r" b="b"/>
              <a:pathLst>
                <a:path w="457" h="418" extrusionOk="0">
                  <a:moveTo>
                    <a:pt x="96" y="0"/>
                  </a:moveTo>
                  <a:cubicBezTo>
                    <a:pt x="81" y="0"/>
                    <a:pt x="68" y="4"/>
                    <a:pt x="61" y="11"/>
                  </a:cubicBezTo>
                  <a:cubicBezTo>
                    <a:pt x="0" y="72"/>
                    <a:pt x="61" y="163"/>
                    <a:pt x="152" y="285"/>
                  </a:cubicBezTo>
                  <a:cubicBezTo>
                    <a:pt x="245" y="377"/>
                    <a:pt x="338" y="417"/>
                    <a:pt x="390" y="417"/>
                  </a:cubicBezTo>
                  <a:cubicBezTo>
                    <a:pt x="407" y="417"/>
                    <a:pt x="419" y="413"/>
                    <a:pt x="426" y="406"/>
                  </a:cubicBezTo>
                  <a:cubicBezTo>
                    <a:pt x="456" y="376"/>
                    <a:pt x="426" y="254"/>
                    <a:pt x="304" y="133"/>
                  </a:cubicBezTo>
                  <a:cubicBezTo>
                    <a:pt x="235" y="40"/>
                    <a:pt x="147" y="0"/>
                    <a:pt x="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9" name="Google Shape;639;p35"/>
            <p:cNvSpPr/>
            <p:nvPr/>
          </p:nvSpPr>
          <p:spPr>
            <a:xfrm>
              <a:off x="3174325" y="1893125"/>
              <a:ext cx="777400" cy="983175"/>
            </a:xfrm>
            <a:custGeom>
              <a:avLst/>
              <a:gdLst/>
              <a:ahLst/>
              <a:cxnLst/>
              <a:rect l="l" t="t" r="r" b="b"/>
              <a:pathLst>
                <a:path w="31096" h="39327" extrusionOk="0">
                  <a:moveTo>
                    <a:pt x="27242" y="1"/>
                  </a:moveTo>
                  <a:cubicBezTo>
                    <a:pt x="26860" y="1"/>
                    <a:pt x="26473" y="32"/>
                    <a:pt x="26081" y="94"/>
                  </a:cubicBezTo>
                  <a:cubicBezTo>
                    <a:pt x="24834" y="276"/>
                    <a:pt x="23679" y="823"/>
                    <a:pt x="22676" y="1583"/>
                  </a:cubicBezTo>
                  <a:cubicBezTo>
                    <a:pt x="21460" y="2525"/>
                    <a:pt x="20579" y="3802"/>
                    <a:pt x="20093" y="5261"/>
                  </a:cubicBezTo>
                  <a:cubicBezTo>
                    <a:pt x="19819" y="6051"/>
                    <a:pt x="19606" y="6872"/>
                    <a:pt x="19363" y="7693"/>
                  </a:cubicBezTo>
                  <a:cubicBezTo>
                    <a:pt x="19181" y="8574"/>
                    <a:pt x="18816" y="9364"/>
                    <a:pt x="18299" y="10094"/>
                  </a:cubicBezTo>
                  <a:cubicBezTo>
                    <a:pt x="18056" y="10459"/>
                    <a:pt x="17722" y="10763"/>
                    <a:pt x="17357" y="11036"/>
                  </a:cubicBezTo>
                  <a:cubicBezTo>
                    <a:pt x="16962" y="11310"/>
                    <a:pt x="16567" y="11492"/>
                    <a:pt x="16111" y="11644"/>
                  </a:cubicBezTo>
                  <a:cubicBezTo>
                    <a:pt x="15199" y="11948"/>
                    <a:pt x="14196" y="12100"/>
                    <a:pt x="13254" y="12343"/>
                  </a:cubicBezTo>
                  <a:cubicBezTo>
                    <a:pt x="12767" y="12434"/>
                    <a:pt x="12250" y="12586"/>
                    <a:pt x="11795" y="12799"/>
                  </a:cubicBezTo>
                  <a:cubicBezTo>
                    <a:pt x="11339" y="12981"/>
                    <a:pt x="10883" y="13285"/>
                    <a:pt x="10518" y="13620"/>
                  </a:cubicBezTo>
                  <a:cubicBezTo>
                    <a:pt x="9758" y="14349"/>
                    <a:pt x="9241" y="15291"/>
                    <a:pt x="9029" y="16355"/>
                  </a:cubicBezTo>
                  <a:cubicBezTo>
                    <a:pt x="8846" y="17419"/>
                    <a:pt x="8816" y="18483"/>
                    <a:pt x="8968" y="19516"/>
                  </a:cubicBezTo>
                  <a:cubicBezTo>
                    <a:pt x="9120" y="20550"/>
                    <a:pt x="9393" y="21523"/>
                    <a:pt x="9728" y="22465"/>
                  </a:cubicBezTo>
                  <a:cubicBezTo>
                    <a:pt x="10336" y="24380"/>
                    <a:pt x="11004" y="26173"/>
                    <a:pt x="11126" y="27997"/>
                  </a:cubicBezTo>
                  <a:cubicBezTo>
                    <a:pt x="11217" y="29699"/>
                    <a:pt x="10913" y="31432"/>
                    <a:pt x="10214" y="33012"/>
                  </a:cubicBezTo>
                  <a:cubicBezTo>
                    <a:pt x="9606" y="34380"/>
                    <a:pt x="8694" y="35626"/>
                    <a:pt x="7600" y="36599"/>
                  </a:cubicBezTo>
                  <a:cubicBezTo>
                    <a:pt x="6658" y="37450"/>
                    <a:pt x="5594" y="38088"/>
                    <a:pt x="4439" y="38544"/>
                  </a:cubicBezTo>
                  <a:cubicBezTo>
                    <a:pt x="3557" y="38878"/>
                    <a:pt x="2645" y="39122"/>
                    <a:pt x="1734" y="39243"/>
                  </a:cubicBezTo>
                  <a:cubicBezTo>
                    <a:pt x="1186" y="39304"/>
                    <a:pt x="609" y="39304"/>
                    <a:pt x="1" y="39304"/>
                  </a:cubicBezTo>
                  <a:cubicBezTo>
                    <a:pt x="230" y="39319"/>
                    <a:pt x="458" y="39326"/>
                    <a:pt x="686" y="39326"/>
                  </a:cubicBezTo>
                  <a:cubicBezTo>
                    <a:pt x="3245" y="39326"/>
                    <a:pt x="5737" y="38393"/>
                    <a:pt x="7691" y="36690"/>
                  </a:cubicBezTo>
                  <a:cubicBezTo>
                    <a:pt x="8846" y="35657"/>
                    <a:pt x="9758" y="34441"/>
                    <a:pt x="10366" y="33043"/>
                  </a:cubicBezTo>
                  <a:cubicBezTo>
                    <a:pt x="11095" y="31432"/>
                    <a:pt x="11430" y="29699"/>
                    <a:pt x="11308" y="27936"/>
                  </a:cubicBezTo>
                  <a:cubicBezTo>
                    <a:pt x="11187" y="26112"/>
                    <a:pt x="10518" y="24258"/>
                    <a:pt x="9910" y="22404"/>
                  </a:cubicBezTo>
                  <a:cubicBezTo>
                    <a:pt x="9576" y="21462"/>
                    <a:pt x="9332" y="20459"/>
                    <a:pt x="9150" y="19486"/>
                  </a:cubicBezTo>
                  <a:cubicBezTo>
                    <a:pt x="8998" y="18453"/>
                    <a:pt x="8998" y="17419"/>
                    <a:pt x="9211" y="16386"/>
                  </a:cubicBezTo>
                  <a:cubicBezTo>
                    <a:pt x="9454" y="15383"/>
                    <a:pt x="9940" y="14471"/>
                    <a:pt x="10670" y="13741"/>
                  </a:cubicBezTo>
                  <a:cubicBezTo>
                    <a:pt x="11035" y="13407"/>
                    <a:pt x="11460" y="13133"/>
                    <a:pt x="11916" y="12951"/>
                  </a:cubicBezTo>
                  <a:cubicBezTo>
                    <a:pt x="12372" y="12738"/>
                    <a:pt x="12828" y="12586"/>
                    <a:pt x="13314" y="12495"/>
                  </a:cubicBezTo>
                  <a:cubicBezTo>
                    <a:pt x="14287" y="12252"/>
                    <a:pt x="15260" y="12100"/>
                    <a:pt x="16172" y="11796"/>
                  </a:cubicBezTo>
                  <a:cubicBezTo>
                    <a:pt x="16627" y="11644"/>
                    <a:pt x="17053" y="11431"/>
                    <a:pt x="17479" y="11158"/>
                  </a:cubicBezTo>
                  <a:cubicBezTo>
                    <a:pt x="17843" y="10884"/>
                    <a:pt x="18178" y="10550"/>
                    <a:pt x="18451" y="10155"/>
                  </a:cubicBezTo>
                  <a:cubicBezTo>
                    <a:pt x="18938" y="9456"/>
                    <a:pt x="19333" y="8604"/>
                    <a:pt x="19545" y="7723"/>
                  </a:cubicBezTo>
                  <a:cubicBezTo>
                    <a:pt x="19789" y="6902"/>
                    <a:pt x="19971" y="6051"/>
                    <a:pt x="20245" y="5291"/>
                  </a:cubicBezTo>
                  <a:cubicBezTo>
                    <a:pt x="20700" y="3863"/>
                    <a:pt x="21582" y="2617"/>
                    <a:pt x="22737" y="1705"/>
                  </a:cubicBezTo>
                  <a:cubicBezTo>
                    <a:pt x="23740" y="945"/>
                    <a:pt x="24865" y="398"/>
                    <a:pt x="26081" y="215"/>
                  </a:cubicBezTo>
                  <a:cubicBezTo>
                    <a:pt x="26475" y="150"/>
                    <a:pt x="26880" y="118"/>
                    <a:pt x="27287" y="118"/>
                  </a:cubicBezTo>
                  <a:cubicBezTo>
                    <a:pt x="27822" y="118"/>
                    <a:pt x="28359" y="173"/>
                    <a:pt x="28877" y="276"/>
                  </a:cubicBezTo>
                  <a:cubicBezTo>
                    <a:pt x="29424" y="398"/>
                    <a:pt x="30002" y="580"/>
                    <a:pt x="30549" y="854"/>
                  </a:cubicBezTo>
                  <a:cubicBezTo>
                    <a:pt x="30913" y="1006"/>
                    <a:pt x="31096" y="1127"/>
                    <a:pt x="31096" y="1127"/>
                  </a:cubicBezTo>
                  <a:cubicBezTo>
                    <a:pt x="30944" y="1006"/>
                    <a:pt x="30761" y="884"/>
                    <a:pt x="30579" y="823"/>
                  </a:cubicBezTo>
                  <a:cubicBezTo>
                    <a:pt x="30032" y="550"/>
                    <a:pt x="29485" y="337"/>
                    <a:pt x="28907" y="215"/>
                  </a:cubicBezTo>
                  <a:cubicBezTo>
                    <a:pt x="28363" y="70"/>
                    <a:pt x="27808" y="1"/>
                    <a:pt x="27242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0" name="Google Shape;640;p35"/>
            <p:cNvSpPr/>
            <p:nvPr/>
          </p:nvSpPr>
          <p:spPr>
            <a:xfrm>
              <a:off x="3621925" y="1701950"/>
              <a:ext cx="349575" cy="177575"/>
            </a:xfrm>
            <a:custGeom>
              <a:avLst/>
              <a:gdLst/>
              <a:ahLst/>
              <a:cxnLst/>
              <a:rect l="l" t="t" r="r" b="b"/>
              <a:pathLst>
                <a:path w="13983" h="7103" extrusionOk="0">
                  <a:moveTo>
                    <a:pt x="5516" y="1"/>
                  </a:moveTo>
                  <a:cubicBezTo>
                    <a:pt x="4412" y="1"/>
                    <a:pt x="3292" y="213"/>
                    <a:pt x="2219" y="659"/>
                  </a:cubicBezTo>
                  <a:cubicBezTo>
                    <a:pt x="1672" y="932"/>
                    <a:pt x="1094" y="1236"/>
                    <a:pt x="547" y="1631"/>
                  </a:cubicBezTo>
                  <a:cubicBezTo>
                    <a:pt x="395" y="1722"/>
                    <a:pt x="243" y="1844"/>
                    <a:pt x="152" y="1966"/>
                  </a:cubicBezTo>
                  <a:cubicBezTo>
                    <a:pt x="61" y="1996"/>
                    <a:pt x="30" y="2057"/>
                    <a:pt x="0" y="2087"/>
                  </a:cubicBezTo>
                  <a:cubicBezTo>
                    <a:pt x="699" y="1601"/>
                    <a:pt x="1459" y="1175"/>
                    <a:pt x="2280" y="780"/>
                  </a:cubicBezTo>
                  <a:cubicBezTo>
                    <a:pt x="3131" y="446"/>
                    <a:pt x="4043" y="203"/>
                    <a:pt x="5015" y="172"/>
                  </a:cubicBezTo>
                  <a:cubicBezTo>
                    <a:pt x="5192" y="161"/>
                    <a:pt x="5369" y="155"/>
                    <a:pt x="5545" y="155"/>
                  </a:cubicBezTo>
                  <a:cubicBezTo>
                    <a:pt x="7671" y="155"/>
                    <a:pt x="9733" y="992"/>
                    <a:pt x="11277" y="2452"/>
                  </a:cubicBezTo>
                  <a:cubicBezTo>
                    <a:pt x="11946" y="3090"/>
                    <a:pt x="12523" y="3820"/>
                    <a:pt x="12979" y="4671"/>
                  </a:cubicBezTo>
                  <a:cubicBezTo>
                    <a:pt x="13405" y="5431"/>
                    <a:pt x="13709" y="6251"/>
                    <a:pt x="13921" y="7102"/>
                  </a:cubicBezTo>
                  <a:cubicBezTo>
                    <a:pt x="13982" y="7011"/>
                    <a:pt x="13921" y="6981"/>
                    <a:pt x="13921" y="6890"/>
                  </a:cubicBezTo>
                  <a:cubicBezTo>
                    <a:pt x="13891" y="6738"/>
                    <a:pt x="13861" y="6555"/>
                    <a:pt x="13830" y="6403"/>
                  </a:cubicBezTo>
                  <a:cubicBezTo>
                    <a:pt x="13648" y="5795"/>
                    <a:pt x="13435" y="5187"/>
                    <a:pt x="13131" y="4610"/>
                  </a:cubicBezTo>
                  <a:cubicBezTo>
                    <a:pt x="11627" y="1692"/>
                    <a:pt x="8632" y="1"/>
                    <a:pt x="5516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1" name="Google Shape;641;p35"/>
            <p:cNvSpPr/>
            <p:nvPr/>
          </p:nvSpPr>
          <p:spPr>
            <a:xfrm>
              <a:off x="3988950" y="1885575"/>
              <a:ext cx="480275" cy="968125"/>
            </a:xfrm>
            <a:custGeom>
              <a:avLst/>
              <a:gdLst/>
              <a:ahLst/>
              <a:cxnLst/>
              <a:rect l="l" t="t" r="r" b="b"/>
              <a:pathLst>
                <a:path w="19211" h="38725" extrusionOk="0">
                  <a:moveTo>
                    <a:pt x="0" y="1"/>
                  </a:moveTo>
                  <a:lnTo>
                    <a:pt x="0" y="122"/>
                  </a:lnTo>
                  <a:cubicBezTo>
                    <a:pt x="0" y="244"/>
                    <a:pt x="61" y="396"/>
                    <a:pt x="91" y="517"/>
                  </a:cubicBezTo>
                  <a:cubicBezTo>
                    <a:pt x="243" y="973"/>
                    <a:pt x="456" y="1368"/>
                    <a:pt x="821" y="1764"/>
                  </a:cubicBezTo>
                  <a:cubicBezTo>
                    <a:pt x="1338" y="2341"/>
                    <a:pt x="1976" y="2797"/>
                    <a:pt x="2705" y="3101"/>
                  </a:cubicBezTo>
                  <a:cubicBezTo>
                    <a:pt x="3648" y="3466"/>
                    <a:pt x="4651" y="3739"/>
                    <a:pt x="5623" y="3922"/>
                  </a:cubicBezTo>
                  <a:cubicBezTo>
                    <a:pt x="6748" y="4195"/>
                    <a:pt x="7994" y="4530"/>
                    <a:pt x="8967" y="5381"/>
                  </a:cubicBezTo>
                  <a:cubicBezTo>
                    <a:pt x="9514" y="5837"/>
                    <a:pt x="9940" y="6353"/>
                    <a:pt x="10244" y="6961"/>
                  </a:cubicBezTo>
                  <a:cubicBezTo>
                    <a:pt x="10548" y="7599"/>
                    <a:pt x="10791" y="8299"/>
                    <a:pt x="10943" y="9028"/>
                  </a:cubicBezTo>
                  <a:cubicBezTo>
                    <a:pt x="11095" y="9727"/>
                    <a:pt x="11216" y="10487"/>
                    <a:pt x="11247" y="11247"/>
                  </a:cubicBezTo>
                  <a:lnTo>
                    <a:pt x="11368" y="13648"/>
                  </a:lnTo>
                  <a:cubicBezTo>
                    <a:pt x="11459" y="15259"/>
                    <a:pt x="11642" y="16992"/>
                    <a:pt x="12462" y="18542"/>
                  </a:cubicBezTo>
                  <a:cubicBezTo>
                    <a:pt x="12918" y="19302"/>
                    <a:pt x="13465" y="20001"/>
                    <a:pt x="14104" y="20578"/>
                  </a:cubicBezTo>
                  <a:cubicBezTo>
                    <a:pt x="14712" y="21125"/>
                    <a:pt x="15350" y="21673"/>
                    <a:pt x="15928" y="22250"/>
                  </a:cubicBezTo>
                  <a:cubicBezTo>
                    <a:pt x="17022" y="23344"/>
                    <a:pt x="17873" y="24682"/>
                    <a:pt x="18359" y="26171"/>
                  </a:cubicBezTo>
                  <a:cubicBezTo>
                    <a:pt x="18815" y="27478"/>
                    <a:pt x="18998" y="28907"/>
                    <a:pt x="18906" y="30305"/>
                  </a:cubicBezTo>
                  <a:cubicBezTo>
                    <a:pt x="18846" y="30913"/>
                    <a:pt x="18754" y="31551"/>
                    <a:pt x="18542" y="32159"/>
                  </a:cubicBezTo>
                  <a:cubicBezTo>
                    <a:pt x="18359" y="32737"/>
                    <a:pt x="18177" y="33253"/>
                    <a:pt x="17903" y="33800"/>
                  </a:cubicBezTo>
                  <a:cubicBezTo>
                    <a:pt x="17113" y="35442"/>
                    <a:pt x="15897" y="36810"/>
                    <a:pt x="14408" y="37782"/>
                  </a:cubicBezTo>
                  <a:cubicBezTo>
                    <a:pt x="13982" y="38056"/>
                    <a:pt x="13587" y="38269"/>
                    <a:pt x="13162" y="38512"/>
                  </a:cubicBezTo>
                  <a:lnTo>
                    <a:pt x="12827" y="38664"/>
                  </a:lnTo>
                  <a:lnTo>
                    <a:pt x="12766" y="38694"/>
                  </a:lnTo>
                  <a:lnTo>
                    <a:pt x="13131" y="38542"/>
                  </a:lnTo>
                  <a:cubicBezTo>
                    <a:pt x="13587" y="38299"/>
                    <a:pt x="13982" y="38086"/>
                    <a:pt x="14408" y="37813"/>
                  </a:cubicBezTo>
                  <a:cubicBezTo>
                    <a:pt x="15928" y="36840"/>
                    <a:pt x="17143" y="35472"/>
                    <a:pt x="17994" y="33861"/>
                  </a:cubicBezTo>
                  <a:cubicBezTo>
                    <a:pt x="18238" y="33345"/>
                    <a:pt x="18481" y="32767"/>
                    <a:pt x="18663" y="32189"/>
                  </a:cubicBezTo>
                  <a:cubicBezTo>
                    <a:pt x="18846" y="31582"/>
                    <a:pt x="18967" y="30943"/>
                    <a:pt x="19058" y="30305"/>
                  </a:cubicBezTo>
                  <a:cubicBezTo>
                    <a:pt x="19210" y="28846"/>
                    <a:pt x="18998" y="27417"/>
                    <a:pt x="18542" y="26050"/>
                  </a:cubicBezTo>
                  <a:cubicBezTo>
                    <a:pt x="18055" y="24530"/>
                    <a:pt x="17235" y="23162"/>
                    <a:pt x="16080" y="22037"/>
                  </a:cubicBezTo>
                  <a:cubicBezTo>
                    <a:pt x="14955" y="20913"/>
                    <a:pt x="13496" y="19879"/>
                    <a:pt x="12675" y="18390"/>
                  </a:cubicBezTo>
                  <a:cubicBezTo>
                    <a:pt x="11824" y="16931"/>
                    <a:pt x="11642" y="15168"/>
                    <a:pt x="11551" y="13587"/>
                  </a:cubicBezTo>
                  <a:lnTo>
                    <a:pt x="11459" y="11186"/>
                  </a:lnTo>
                  <a:cubicBezTo>
                    <a:pt x="11368" y="10426"/>
                    <a:pt x="11247" y="9666"/>
                    <a:pt x="11095" y="8906"/>
                  </a:cubicBezTo>
                  <a:cubicBezTo>
                    <a:pt x="10943" y="8207"/>
                    <a:pt x="10699" y="7508"/>
                    <a:pt x="10335" y="6840"/>
                  </a:cubicBezTo>
                  <a:cubicBezTo>
                    <a:pt x="10031" y="6232"/>
                    <a:pt x="9636" y="5685"/>
                    <a:pt x="9089" y="5229"/>
                  </a:cubicBezTo>
                  <a:cubicBezTo>
                    <a:pt x="8025" y="4347"/>
                    <a:pt x="6778" y="4043"/>
                    <a:pt x="5684" y="3770"/>
                  </a:cubicBezTo>
                  <a:cubicBezTo>
                    <a:pt x="4681" y="3618"/>
                    <a:pt x="3708" y="3344"/>
                    <a:pt x="2736" y="2979"/>
                  </a:cubicBezTo>
                  <a:cubicBezTo>
                    <a:pt x="2037" y="2706"/>
                    <a:pt x="1368" y="2250"/>
                    <a:pt x="851" y="1733"/>
                  </a:cubicBezTo>
                  <a:cubicBezTo>
                    <a:pt x="547" y="1368"/>
                    <a:pt x="274" y="973"/>
                    <a:pt x="122" y="517"/>
                  </a:cubicBezTo>
                  <a:cubicBezTo>
                    <a:pt x="61" y="213"/>
                    <a:pt x="0" y="1"/>
                    <a:pt x="0" y="1"/>
                  </a:cubicBezTo>
                  <a:close/>
                  <a:moveTo>
                    <a:pt x="12766" y="38694"/>
                  </a:moveTo>
                  <a:lnTo>
                    <a:pt x="12706" y="38725"/>
                  </a:lnTo>
                  <a:cubicBezTo>
                    <a:pt x="12736" y="38725"/>
                    <a:pt x="12766" y="38694"/>
                    <a:pt x="12766" y="38694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2" name="Google Shape;642;p35"/>
            <p:cNvSpPr/>
            <p:nvPr/>
          </p:nvSpPr>
          <p:spPr>
            <a:xfrm>
              <a:off x="3988175" y="1890700"/>
              <a:ext cx="576025" cy="381200"/>
            </a:xfrm>
            <a:custGeom>
              <a:avLst/>
              <a:gdLst/>
              <a:ahLst/>
              <a:cxnLst/>
              <a:rect l="l" t="t" r="r" b="b"/>
              <a:pathLst>
                <a:path w="23041" h="15248" extrusionOk="0">
                  <a:moveTo>
                    <a:pt x="23041" y="15054"/>
                  </a:moveTo>
                  <a:cubicBezTo>
                    <a:pt x="23041" y="15054"/>
                    <a:pt x="22988" y="15054"/>
                    <a:pt x="22956" y="15079"/>
                  </a:cubicBezTo>
                  <a:lnTo>
                    <a:pt x="22956" y="15079"/>
                  </a:lnTo>
                  <a:cubicBezTo>
                    <a:pt x="22984" y="15071"/>
                    <a:pt x="23012" y="15063"/>
                    <a:pt x="23041" y="15054"/>
                  </a:cubicBezTo>
                  <a:close/>
                  <a:moveTo>
                    <a:pt x="8" y="1"/>
                  </a:moveTo>
                  <a:cubicBezTo>
                    <a:pt x="3" y="1"/>
                    <a:pt x="1" y="3"/>
                    <a:pt x="1" y="8"/>
                  </a:cubicBezTo>
                  <a:cubicBezTo>
                    <a:pt x="305" y="251"/>
                    <a:pt x="609" y="525"/>
                    <a:pt x="943" y="707"/>
                  </a:cubicBezTo>
                  <a:cubicBezTo>
                    <a:pt x="1885" y="1285"/>
                    <a:pt x="2919" y="1680"/>
                    <a:pt x="3983" y="1862"/>
                  </a:cubicBezTo>
                  <a:cubicBezTo>
                    <a:pt x="5563" y="2136"/>
                    <a:pt x="7174" y="2349"/>
                    <a:pt x="8785" y="2470"/>
                  </a:cubicBezTo>
                  <a:cubicBezTo>
                    <a:pt x="9697" y="2592"/>
                    <a:pt x="10639" y="2744"/>
                    <a:pt x="11551" y="2987"/>
                  </a:cubicBezTo>
                  <a:cubicBezTo>
                    <a:pt x="12524" y="3261"/>
                    <a:pt x="13466" y="3686"/>
                    <a:pt x="14287" y="4294"/>
                  </a:cubicBezTo>
                  <a:cubicBezTo>
                    <a:pt x="15077" y="4902"/>
                    <a:pt x="15715" y="5692"/>
                    <a:pt x="16141" y="6604"/>
                  </a:cubicBezTo>
                  <a:cubicBezTo>
                    <a:pt x="16536" y="7486"/>
                    <a:pt x="16840" y="8398"/>
                    <a:pt x="17053" y="9309"/>
                  </a:cubicBezTo>
                  <a:cubicBezTo>
                    <a:pt x="17296" y="10130"/>
                    <a:pt x="17539" y="10981"/>
                    <a:pt x="17843" y="11771"/>
                  </a:cubicBezTo>
                  <a:cubicBezTo>
                    <a:pt x="18117" y="12471"/>
                    <a:pt x="18512" y="13139"/>
                    <a:pt x="18998" y="13717"/>
                  </a:cubicBezTo>
                  <a:cubicBezTo>
                    <a:pt x="19728" y="14598"/>
                    <a:pt x="20761" y="15115"/>
                    <a:pt x="21855" y="15237"/>
                  </a:cubicBezTo>
                  <a:cubicBezTo>
                    <a:pt x="20791" y="15115"/>
                    <a:pt x="19788" y="14568"/>
                    <a:pt x="19120" y="13717"/>
                  </a:cubicBezTo>
                  <a:cubicBezTo>
                    <a:pt x="18664" y="13109"/>
                    <a:pt x="18269" y="12471"/>
                    <a:pt x="18025" y="11771"/>
                  </a:cubicBezTo>
                  <a:cubicBezTo>
                    <a:pt x="17721" y="10981"/>
                    <a:pt x="17448" y="10160"/>
                    <a:pt x="17266" y="9309"/>
                  </a:cubicBezTo>
                  <a:cubicBezTo>
                    <a:pt x="17022" y="8398"/>
                    <a:pt x="16718" y="7486"/>
                    <a:pt x="16354" y="6604"/>
                  </a:cubicBezTo>
                  <a:cubicBezTo>
                    <a:pt x="15898" y="5662"/>
                    <a:pt x="15229" y="4872"/>
                    <a:pt x="14408" y="4233"/>
                  </a:cubicBezTo>
                  <a:cubicBezTo>
                    <a:pt x="13557" y="3625"/>
                    <a:pt x="12615" y="3139"/>
                    <a:pt x="11642" y="2896"/>
                  </a:cubicBezTo>
                  <a:cubicBezTo>
                    <a:pt x="10730" y="2622"/>
                    <a:pt x="9758" y="2470"/>
                    <a:pt x="8816" y="2349"/>
                  </a:cubicBezTo>
                  <a:cubicBezTo>
                    <a:pt x="6992" y="2166"/>
                    <a:pt x="5350" y="2106"/>
                    <a:pt x="4043" y="1771"/>
                  </a:cubicBezTo>
                  <a:cubicBezTo>
                    <a:pt x="2980" y="1589"/>
                    <a:pt x="1946" y="1224"/>
                    <a:pt x="1004" y="677"/>
                  </a:cubicBezTo>
                  <a:cubicBezTo>
                    <a:pt x="393" y="288"/>
                    <a:pt x="61" y="1"/>
                    <a:pt x="8" y="1"/>
                  </a:cubicBezTo>
                  <a:close/>
                  <a:moveTo>
                    <a:pt x="22956" y="15079"/>
                  </a:moveTo>
                  <a:cubicBezTo>
                    <a:pt x="22593" y="15180"/>
                    <a:pt x="22250" y="15208"/>
                    <a:pt x="21855" y="15237"/>
                  </a:cubicBezTo>
                  <a:cubicBezTo>
                    <a:pt x="21916" y="15244"/>
                    <a:pt x="21981" y="15248"/>
                    <a:pt x="22049" y="15248"/>
                  </a:cubicBezTo>
                  <a:cubicBezTo>
                    <a:pt x="22252" y="15248"/>
                    <a:pt x="22486" y="15214"/>
                    <a:pt x="22737" y="15145"/>
                  </a:cubicBezTo>
                  <a:cubicBezTo>
                    <a:pt x="22828" y="15115"/>
                    <a:pt x="22919" y="15115"/>
                    <a:pt x="22950" y="15085"/>
                  </a:cubicBezTo>
                  <a:cubicBezTo>
                    <a:pt x="22952" y="15083"/>
                    <a:pt x="22954" y="15081"/>
                    <a:pt x="22956" y="15079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3" name="Google Shape;643;p35"/>
            <p:cNvSpPr/>
            <p:nvPr/>
          </p:nvSpPr>
          <p:spPr>
            <a:xfrm>
              <a:off x="3821775" y="4216150"/>
              <a:ext cx="867825" cy="288025"/>
            </a:xfrm>
            <a:custGeom>
              <a:avLst/>
              <a:gdLst/>
              <a:ahLst/>
              <a:cxnLst/>
              <a:rect l="l" t="t" r="r" b="b"/>
              <a:pathLst>
                <a:path w="34713" h="11521" extrusionOk="0">
                  <a:moveTo>
                    <a:pt x="30913" y="1"/>
                  </a:moveTo>
                  <a:lnTo>
                    <a:pt x="22280" y="3192"/>
                  </a:lnTo>
                  <a:cubicBezTo>
                    <a:pt x="22280" y="3192"/>
                    <a:pt x="18997" y="1885"/>
                    <a:pt x="18329" y="1825"/>
                  </a:cubicBezTo>
                  <a:cubicBezTo>
                    <a:pt x="18305" y="1821"/>
                    <a:pt x="18277" y="1820"/>
                    <a:pt x="18245" y="1820"/>
                  </a:cubicBezTo>
                  <a:cubicBezTo>
                    <a:pt x="17101" y="1820"/>
                    <a:pt x="10908" y="3905"/>
                    <a:pt x="6383" y="5472"/>
                  </a:cubicBezTo>
                  <a:cubicBezTo>
                    <a:pt x="3344" y="6536"/>
                    <a:pt x="1003" y="8481"/>
                    <a:pt x="0" y="11521"/>
                  </a:cubicBezTo>
                  <a:lnTo>
                    <a:pt x="34712" y="11399"/>
                  </a:lnTo>
                  <a:lnTo>
                    <a:pt x="30913" y="1"/>
                  </a:ln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4" name="Google Shape;644;p35"/>
            <p:cNvSpPr/>
            <p:nvPr/>
          </p:nvSpPr>
          <p:spPr>
            <a:xfrm>
              <a:off x="2722200" y="3878775"/>
              <a:ext cx="457475" cy="743200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2767" y="0"/>
                  </a:moveTo>
                  <a:lnTo>
                    <a:pt x="1" y="1945"/>
                  </a:lnTo>
                  <a:lnTo>
                    <a:pt x="14104" y="27599"/>
                  </a:lnTo>
                  <a:lnTo>
                    <a:pt x="18299" y="29727"/>
                  </a:lnTo>
                  <a:lnTo>
                    <a:pt x="17357" y="25411"/>
                  </a:lnTo>
                  <a:lnTo>
                    <a:pt x="2767" y="0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5" name="Google Shape;645;p35"/>
            <p:cNvSpPr/>
            <p:nvPr/>
          </p:nvSpPr>
          <p:spPr>
            <a:xfrm>
              <a:off x="3145450" y="4584700"/>
              <a:ext cx="34225" cy="37275"/>
            </a:xfrm>
            <a:custGeom>
              <a:avLst/>
              <a:gdLst/>
              <a:ahLst/>
              <a:cxnLst/>
              <a:rect l="l" t="t" r="r" b="b"/>
              <a:pathLst>
                <a:path w="1369" h="1491" extrusionOk="0">
                  <a:moveTo>
                    <a:pt x="1065" y="1"/>
                  </a:moveTo>
                  <a:lnTo>
                    <a:pt x="1" y="791"/>
                  </a:lnTo>
                  <a:lnTo>
                    <a:pt x="1369" y="1490"/>
                  </a:lnTo>
                  <a:lnTo>
                    <a:pt x="106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6" name="Google Shape;646;p35"/>
            <p:cNvSpPr/>
            <p:nvPr/>
          </p:nvSpPr>
          <p:spPr>
            <a:xfrm>
              <a:off x="3074800" y="4508225"/>
              <a:ext cx="81325" cy="59100"/>
            </a:xfrm>
            <a:custGeom>
              <a:avLst/>
              <a:gdLst/>
              <a:ahLst/>
              <a:cxnLst/>
              <a:rect l="l" t="t" r="r" b="b"/>
              <a:pathLst>
                <a:path w="3253" h="2364" extrusionOk="0">
                  <a:moveTo>
                    <a:pt x="2724" y="1"/>
                  </a:moveTo>
                  <a:cubicBezTo>
                    <a:pt x="2598" y="1"/>
                    <a:pt x="2466" y="77"/>
                    <a:pt x="2371" y="172"/>
                  </a:cubicBezTo>
                  <a:cubicBezTo>
                    <a:pt x="2297" y="321"/>
                    <a:pt x="2222" y="470"/>
                    <a:pt x="2197" y="652"/>
                  </a:cubicBezTo>
                  <a:lnTo>
                    <a:pt x="2197" y="652"/>
                  </a:lnTo>
                  <a:cubicBezTo>
                    <a:pt x="2125" y="634"/>
                    <a:pt x="2053" y="626"/>
                    <a:pt x="1980" y="626"/>
                  </a:cubicBezTo>
                  <a:cubicBezTo>
                    <a:pt x="1777" y="626"/>
                    <a:pt x="1575" y="693"/>
                    <a:pt x="1398" y="810"/>
                  </a:cubicBezTo>
                  <a:cubicBezTo>
                    <a:pt x="1178" y="975"/>
                    <a:pt x="1008" y="1215"/>
                    <a:pt x="955" y="1484"/>
                  </a:cubicBezTo>
                  <a:lnTo>
                    <a:pt x="955" y="1484"/>
                  </a:lnTo>
                  <a:cubicBezTo>
                    <a:pt x="779" y="1500"/>
                    <a:pt x="607" y="1550"/>
                    <a:pt x="456" y="1601"/>
                  </a:cubicBezTo>
                  <a:cubicBezTo>
                    <a:pt x="304" y="1692"/>
                    <a:pt x="183" y="1783"/>
                    <a:pt x="91" y="1935"/>
                  </a:cubicBezTo>
                  <a:cubicBezTo>
                    <a:pt x="0" y="2209"/>
                    <a:pt x="0" y="2330"/>
                    <a:pt x="31" y="2361"/>
                  </a:cubicBezTo>
                  <a:cubicBezTo>
                    <a:pt x="33" y="2363"/>
                    <a:pt x="35" y="2364"/>
                    <a:pt x="37" y="2364"/>
                  </a:cubicBezTo>
                  <a:cubicBezTo>
                    <a:pt x="62" y="2364"/>
                    <a:pt x="72" y="2195"/>
                    <a:pt x="213" y="2026"/>
                  </a:cubicBezTo>
                  <a:cubicBezTo>
                    <a:pt x="335" y="1905"/>
                    <a:pt x="456" y="1783"/>
                    <a:pt x="547" y="1753"/>
                  </a:cubicBezTo>
                  <a:cubicBezTo>
                    <a:pt x="655" y="1710"/>
                    <a:pt x="793" y="1667"/>
                    <a:pt x="929" y="1667"/>
                  </a:cubicBezTo>
                  <a:cubicBezTo>
                    <a:pt x="985" y="1667"/>
                    <a:pt x="1041" y="1674"/>
                    <a:pt x="1094" y="1692"/>
                  </a:cubicBezTo>
                  <a:lnTo>
                    <a:pt x="1155" y="1692"/>
                  </a:lnTo>
                  <a:lnTo>
                    <a:pt x="1155" y="1601"/>
                  </a:lnTo>
                  <a:cubicBezTo>
                    <a:pt x="1216" y="1388"/>
                    <a:pt x="1368" y="1145"/>
                    <a:pt x="1550" y="993"/>
                  </a:cubicBezTo>
                  <a:cubicBezTo>
                    <a:pt x="1661" y="919"/>
                    <a:pt x="1816" y="879"/>
                    <a:pt x="1975" y="879"/>
                  </a:cubicBezTo>
                  <a:cubicBezTo>
                    <a:pt x="2079" y="879"/>
                    <a:pt x="2184" y="896"/>
                    <a:pt x="2280" y="932"/>
                  </a:cubicBezTo>
                  <a:lnTo>
                    <a:pt x="2371" y="962"/>
                  </a:lnTo>
                  <a:lnTo>
                    <a:pt x="2371" y="841"/>
                  </a:lnTo>
                  <a:cubicBezTo>
                    <a:pt x="2371" y="658"/>
                    <a:pt x="2432" y="506"/>
                    <a:pt x="2523" y="354"/>
                  </a:cubicBezTo>
                  <a:cubicBezTo>
                    <a:pt x="2614" y="233"/>
                    <a:pt x="2736" y="202"/>
                    <a:pt x="2888" y="202"/>
                  </a:cubicBezTo>
                  <a:cubicBezTo>
                    <a:pt x="3047" y="202"/>
                    <a:pt x="3173" y="254"/>
                    <a:pt x="3225" y="254"/>
                  </a:cubicBezTo>
                  <a:cubicBezTo>
                    <a:pt x="3243" y="254"/>
                    <a:pt x="3253" y="248"/>
                    <a:pt x="3253" y="233"/>
                  </a:cubicBezTo>
                  <a:cubicBezTo>
                    <a:pt x="3131" y="172"/>
                    <a:pt x="3040" y="81"/>
                    <a:pt x="2827" y="20"/>
                  </a:cubicBezTo>
                  <a:cubicBezTo>
                    <a:pt x="2794" y="7"/>
                    <a:pt x="2759" y="1"/>
                    <a:pt x="272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7" name="Google Shape;647;p35"/>
            <p:cNvSpPr/>
            <p:nvPr/>
          </p:nvSpPr>
          <p:spPr>
            <a:xfrm>
              <a:off x="2714600" y="3866825"/>
              <a:ext cx="76775" cy="60600"/>
            </a:xfrm>
            <a:custGeom>
              <a:avLst/>
              <a:gdLst/>
              <a:ahLst/>
              <a:cxnLst/>
              <a:rect l="l" t="t" r="r" b="b"/>
              <a:pathLst>
                <a:path w="3071" h="2424" extrusionOk="0">
                  <a:moveTo>
                    <a:pt x="1991" y="0"/>
                  </a:moveTo>
                  <a:cubicBezTo>
                    <a:pt x="1675" y="0"/>
                    <a:pt x="1300" y="106"/>
                    <a:pt x="882" y="417"/>
                  </a:cubicBezTo>
                  <a:cubicBezTo>
                    <a:pt x="213" y="843"/>
                    <a:pt x="1" y="1694"/>
                    <a:pt x="305" y="2423"/>
                  </a:cubicBezTo>
                  <a:lnTo>
                    <a:pt x="3071" y="478"/>
                  </a:lnTo>
                  <a:cubicBezTo>
                    <a:pt x="3071" y="478"/>
                    <a:pt x="2663" y="0"/>
                    <a:pt x="199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8" name="Google Shape;648;p35"/>
            <p:cNvSpPr/>
            <p:nvPr/>
          </p:nvSpPr>
          <p:spPr>
            <a:xfrm>
              <a:off x="2737400" y="3878775"/>
              <a:ext cx="395175" cy="669475"/>
            </a:xfrm>
            <a:custGeom>
              <a:avLst/>
              <a:gdLst/>
              <a:ahLst/>
              <a:cxnLst/>
              <a:rect l="l" t="t" r="r" b="b"/>
              <a:pathLst>
                <a:path w="15807" h="26779" extrusionOk="0">
                  <a:moveTo>
                    <a:pt x="730" y="0"/>
                  </a:moveTo>
                  <a:lnTo>
                    <a:pt x="0" y="730"/>
                  </a:lnTo>
                  <a:lnTo>
                    <a:pt x="14560" y="26779"/>
                  </a:lnTo>
                  <a:cubicBezTo>
                    <a:pt x="14560" y="26779"/>
                    <a:pt x="14582" y="25927"/>
                    <a:pt x="15329" y="25927"/>
                  </a:cubicBezTo>
                  <a:cubicBezTo>
                    <a:pt x="15464" y="25927"/>
                    <a:pt x="15621" y="25954"/>
                    <a:pt x="15806" y="26019"/>
                  </a:cubicBezTo>
                  <a:lnTo>
                    <a:pt x="7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9" name="Google Shape;649;p35"/>
            <p:cNvSpPr/>
            <p:nvPr/>
          </p:nvSpPr>
          <p:spPr>
            <a:xfrm>
              <a:off x="2959300" y="4171900"/>
              <a:ext cx="140600" cy="135425"/>
            </a:xfrm>
            <a:custGeom>
              <a:avLst/>
              <a:gdLst/>
              <a:ahLst/>
              <a:cxnLst/>
              <a:rect l="l" t="t" r="r" b="b"/>
              <a:pathLst>
                <a:path w="5624" h="5417" extrusionOk="0">
                  <a:moveTo>
                    <a:pt x="1867" y="1"/>
                  </a:moveTo>
                  <a:cubicBezTo>
                    <a:pt x="1196" y="1"/>
                    <a:pt x="549" y="331"/>
                    <a:pt x="213" y="920"/>
                  </a:cubicBezTo>
                  <a:cubicBezTo>
                    <a:pt x="0" y="1376"/>
                    <a:pt x="0" y="1892"/>
                    <a:pt x="213" y="2318"/>
                  </a:cubicBezTo>
                  <a:cubicBezTo>
                    <a:pt x="395" y="2774"/>
                    <a:pt x="608" y="3199"/>
                    <a:pt x="973" y="3595"/>
                  </a:cubicBezTo>
                  <a:cubicBezTo>
                    <a:pt x="1368" y="4172"/>
                    <a:pt x="1854" y="4658"/>
                    <a:pt x="2432" y="5023"/>
                  </a:cubicBezTo>
                  <a:cubicBezTo>
                    <a:pt x="2783" y="5290"/>
                    <a:pt x="3187" y="5416"/>
                    <a:pt x="3587" y="5416"/>
                  </a:cubicBezTo>
                  <a:cubicBezTo>
                    <a:pt x="4190" y="5416"/>
                    <a:pt x="4783" y="5128"/>
                    <a:pt x="5167" y="4598"/>
                  </a:cubicBezTo>
                  <a:cubicBezTo>
                    <a:pt x="5502" y="4172"/>
                    <a:pt x="5623" y="3595"/>
                    <a:pt x="5502" y="3047"/>
                  </a:cubicBezTo>
                  <a:cubicBezTo>
                    <a:pt x="5319" y="2105"/>
                    <a:pt x="4833" y="1224"/>
                    <a:pt x="4073" y="677"/>
                  </a:cubicBezTo>
                  <a:cubicBezTo>
                    <a:pt x="3435" y="312"/>
                    <a:pt x="2736" y="99"/>
                    <a:pt x="2037" y="8"/>
                  </a:cubicBezTo>
                  <a:cubicBezTo>
                    <a:pt x="1980" y="3"/>
                    <a:pt x="1923" y="1"/>
                    <a:pt x="1867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0" name="Google Shape;650;p35"/>
            <p:cNvSpPr/>
            <p:nvPr/>
          </p:nvSpPr>
          <p:spPr>
            <a:xfrm>
              <a:off x="2622650" y="4098825"/>
              <a:ext cx="480275" cy="413850"/>
            </a:xfrm>
            <a:custGeom>
              <a:avLst/>
              <a:gdLst/>
              <a:ahLst/>
              <a:cxnLst/>
              <a:rect l="l" t="t" r="r" b="b"/>
              <a:pathLst>
                <a:path w="19211" h="16554" extrusionOk="0">
                  <a:moveTo>
                    <a:pt x="6864" y="1"/>
                  </a:moveTo>
                  <a:cubicBezTo>
                    <a:pt x="6130" y="1"/>
                    <a:pt x="5101" y="247"/>
                    <a:pt x="4621" y="1502"/>
                  </a:cubicBezTo>
                  <a:cubicBezTo>
                    <a:pt x="4621" y="1502"/>
                    <a:pt x="1308" y="3387"/>
                    <a:pt x="1308" y="6396"/>
                  </a:cubicBezTo>
                  <a:cubicBezTo>
                    <a:pt x="487" y="7490"/>
                    <a:pt x="31" y="8858"/>
                    <a:pt x="1" y="10256"/>
                  </a:cubicBezTo>
                  <a:lnTo>
                    <a:pt x="1" y="11411"/>
                  </a:lnTo>
                  <a:cubicBezTo>
                    <a:pt x="1" y="12749"/>
                    <a:pt x="639" y="14025"/>
                    <a:pt x="1733" y="14785"/>
                  </a:cubicBezTo>
                  <a:cubicBezTo>
                    <a:pt x="2584" y="15423"/>
                    <a:pt x="3527" y="15971"/>
                    <a:pt x="4560" y="16335"/>
                  </a:cubicBezTo>
                  <a:cubicBezTo>
                    <a:pt x="5116" y="16468"/>
                    <a:pt x="5672" y="16554"/>
                    <a:pt x="6228" y="16554"/>
                  </a:cubicBezTo>
                  <a:cubicBezTo>
                    <a:pt x="6310" y="16554"/>
                    <a:pt x="6393" y="16552"/>
                    <a:pt x="6475" y="16548"/>
                  </a:cubicBezTo>
                  <a:cubicBezTo>
                    <a:pt x="7022" y="16548"/>
                    <a:pt x="7387" y="16092"/>
                    <a:pt x="7387" y="15575"/>
                  </a:cubicBezTo>
                  <a:cubicBezTo>
                    <a:pt x="7387" y="15454"/>
                    <a:pt x="7356" y="15241"/>
                    <a:pt x="7235" y="15119"/>
                  </a:cubicBezTo>
                  <a:lnTo>
                    <a:pt x="6931" y="14724"/>
                  </a:lnTo>
                  <a:lnTo>
                    <a:pt x="6931" y="14724"/>
                  </a:lnTo>
                  <a:cubicBezTo>
                    <a:pt x="6931" y="14724"/>
                    <a:pt x="8561" y="15857"/>
                    <a:pt x="9899" y="15857"/>
                  </a:cubicBezTo>
                  <a:cubicBezTo>
                    <a:pt x="9964" y="15857"/>
                    <a:pt x="10028" y="15855"/>
                    <a:pt x="10092" y="15849"/>
                  </a:cubicBezTo>
                  <a:cubicBezTo>
                    <a:pt x="10092" y="15849"/>
                    <a:pt x="11916" y="15788"/>
                    <a:pt x="12463" y="14664"/>
                  </a:cubicBezTo>
                  <a:cubicBezTo>
                    <a:pt x="12488" y="14608"/>
                    <a:pt x="12576" y="14588"/>
                    <a:pt x="12710" y="14588"/>
                  </a:cubicBezTo>
                  <a:cubicBezTo>
                    <a:pt x="13126" y="14588"/>
                    <a:pt x="13983" y="14789"/>
                    <a:pt x="14780" y="14789"/>
                  </a:cubicBezTo>
                  <a:cubicBezTo>
                    <a:pt x="15566" y="14789"/>
                    <a:pt x="16293" y="14592"/>
                    <a:pt x="16475" y="13812"/>
                  </a:cubicBezTo>
                  <a:cubicBezTo>
                    <a:pt x="16475" y="13812"/>
                    <a:pt x="16587" y="13821"/>
                    <a:pt x="16763" y="13821"/>
                  </a:cubicBezTo>
                  <a:cubicBezTo>
                    <a:pt x="17326" y="13821"/>
                    <a:pt x="18545" y="13733"/>
                    <a:pt x="18846" y="12992"/>
                  </a:cubicBezTo>
                  <a:cubicBezTo>
                    <a:pt x="19211" y="12050"/>
                    <a:pt x="18755" y="10651"/>
                    <a:pt x="17965" y="9770"/>
                  </a:cubicBezTo>
                  <a:cubicBezTo>
                    <a:pt x="17174" y="8888"/>
                    <a:pt x="7691" y="104"/>
                    <a:pt x="7691" y="104"/>
                  </a:cubicBezTo>
                  <a:cubicBezTo>
                    <a:pt x="7691" y="104"/>
                    <a:pt x="7339" y="1"/>
                    <a:pt x="6864" y="1"/>
                  </a:cubicBezTo>
                  <a:close/>
                </a:path>
              </a:pathLst>
            </a:custGeom>
            <a:solidFill>
              <a:srgbClr val="B7887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1" name="Google Shape;651;p35"/>
            <p:cNvSpPr/>
            <p:nvPr/>
          </p:nvSpPr>
          <p:spPr>
            <a:xfrm>
              <a:off x="2792100" y="4219200"/>
              <a:ext cx="243200" cy="221900"/>
            </a:xfrm>
            <a:custGeom>
              <a:avLst/>
              <a:gdLst/>
              <a:ahLst/>
              <a:cxnLst/>
              <a:rect l="l" t="t" r="r" b="b"/>
              <a:pathLst>
                <a:path w="9728" h="8876" extrusionOk="0">
                  <a:moveTo>
                    <a:pt x="1" y="0"/>
                  </a:moveTo>
                  <a:lnTo>
                    <a:pt x="1" y="0"/>
                  </a:lnTo>
                  <a:cubicBezTo>
                    <a:pt x="92" y="92"/>
                    <a:pt x="183" y="244"/>
                    <a:pt x="305" y="365"/>
                  </a:cubicBezTo>
                  <a:cubicBezTo>
                    <a:pt x="548" y="578"/>
                    <a:pt x="852" y="973"/>
                    <a:pt x="1247" y="1399"/>
                  </a:cubicBezTo>
                  <a:cubicBezTo>
                    <a:pt x="2098" y="2280"/>
                    <a:pt x="3223" y="3405"/>
                    <a:pt x="4591" y="4651"/>
                  </a:cubicBezTo>
                  <a:cubicBezTo>
                    <a:pt x="5959" y="5928"/>
                    <a:pt x="7235" y="6931"/>
                    <a:pt x="8177" y="7690"/>
                  </a:cubicBezTo>
                  <a:cubicBezTo>
                    <a:pt x="8664" y="8086"/>
                    <a:pt x="9059" y="8390"/>
                    <a:pt x="9302" y="8572"/>
                  </a:cubicBezTo>
                  <a:cubicBezTo>
                    <a:pt x="9424" y="8694"/>
                    <a:pt x="9576" y="8815"/>
                    <a:pt x="9728" y="8876"/>
                  </a:cubicBezTo>
                  <a:cubicBezTo>
                    <a:pt x="9606" y="8754"/>
                    <a:pt x="9515" y="8663"/>
                    <a:pt x="9363" y="8542"/>
                  </a:cubicBezTo>
                  <a:lnTo>
                    <a:pt x="8238" y="7630"/>
                  </a:lnTo>
                  <a:cubicBezTo>
                    <a:pt x="7357" y="6839"/>
                    <a:pt x="6110" y="5806"/>
                    <a:pt x="4743" y="4560"/>
                  </a:cubicBezTo>
                  <a:cubicBezTo>
                    <a:pt x="3405" y="3283"/>
                    <a:pt x="2220" y="2158"/>
                    <a:pt x="1369" y="1307"/>
                  </a:cubicBezTo>
                  <a:lnTo>
                    <a:pt x="396" y="335"/>
                  </a:lnTo>
                  <a:cubicBezTo>
                    <a:pt x="275" y="213"/>
                    <a:pt x="153" y="92"/>
                    <a:pt x="1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2" name="Google Shape;652;p35"/>
            <p:cNvSpPr/>
            <p:nvPr/>
          </p:nvSpPr>
          <p:spPr>
            <a:xfrm>
              <a:off x="2748800" y="4323300"/>
              <a:ext cx="186200" cy="140625"/>
            </a:xfrm>
            <a:custGeom>
              <a:avLst/>
              <a:gdLst/>
              <a:ahLst/>
              <a:cxnLst/>
              <a:rect l="l" t="t" r="r" b="b"/>
              <a:pathLst>
                <a:path w="7448" h="5625" extrusionOk="0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31"/>
                    <a:pt x="1581" y="1338"/>
                    <a:pt x="3648" y="2888"/>
                  </a:cubicBezTo>
                  <a:cubicBezTo>
                    <a:pt x="5659" y="4419"/>
                    <a:pt x="7315" y="5624"/>
                    <a:pt x="7414" y="5624"/>
                  </a:cubicBezTo>
                  <a:cubicBezTo>
                    <a:pt x="7415" y="5624"/>
                    <a:pt x="7416" y="5624"/>
                    <a:pt x="7417" y="5624"/>
                  </a:cubicBezTo>
                  <a:cubicBezTo>
                    <a:pt x="7447" y="5593"/>
                    <a:pt x="5806" y="4286"/>
                    <a:pt x="3769" y="2736"/>
                  </a:cubicBezTo>
                  <a:cubicBezTo>
                    <a:pt x="1728" y="1205"/>
                    <a:pt x="42" y="0"/>
                    <a:pt x="1" y="0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3" name="Google Shape;653;p35"/>
            <p:cNvSpPr/>
            <p:nvPr/>
          </p:nvSpPr>
          <p:spPr>
            <a:xfrm>
              <a:off x="2695600" y="4381050"/>
              <a:ext cx="114025" cy="93500"/>
            </a:xfrm>
            <a:custGeom>
              <a:avLst/>
              <a:gdLst/>
              <a:ahLst/>
              <a:cxnLst/>
              <a:rect l="l" t="t" r="r" b="b"/>
              <a:pathLst>
                <a:path w="4561" h="3740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244"/>
                    <a:pt x="335" y="457"/>
                    <a:pt x="578" y="669"/>
                  </a:cubicBezTo>
                  <a:cubicBezTo>
                    <a:pt x="1095" y="1156"/>
                    <a:pt x="1581" y="1612"/>
                    <a:pt x="2159" y="2037"/>
                  </a:cubicBezTo>
                  <a:cubicBezTo>
                    <a:pt x="2797" y="2523"/>
                    <a:pt x="3375" y="2979"/>
                    <a:pt x="3831" y="3283"/>
                  </a:cubicBezTo>
                  <a:cubicBezTo>
                    <a:pt x="4043" y="3435"/>
                    <a:pt x="4287" y="3618"/>
                    <a:pt x="4560" y="3739"/>
                  </a:cubicBezTo>
                  <a:cubicBezTo>
                    <a:pt x="3831" y="3101"/>
                    <a:pt x="3071" y="2432"/>
                    <a:pt x="2280" y="1916"/>
                  </a:cubicBezTo>
                  <a:cubicBezTo>
                    <a:pt x="1642" y="1429"/>
                    <a:pt x="1065" y="913"/>
                    <a:pt x="669" y="578"/>
                  </a:cubicBezTo>
                  <a:cubicBezTo>
                    <a:pt x="457" y="365"/>
                    <a:pt x="213" y="153"/>
                    <a:pt x="1" y="1"/>
                  </a:cubicBezTo>
                  <a:close/>
                </a:path>
              </a:pathLst>
            </a:custGeom>
            <a:solidFill>
              <a:srgbClr val="AA65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4" name="Google Shape;654;p35"/>
            <p:cNvSpPr/>
            <p:nvPr/>
          </p:nvSpPr>
          <p:spPr>
            <a:xfrm>
              <a:off x="3734400" y="3005125"/>
              <a:ext cx="772825" cy="525200"/>
            </a:xfrm>
            <a:custGeom>
              <a:avLst/>
              <a:gdLst/>
              <a:ahLst/>
              <a:cxnLst/>
              <a:rect l="l" t="t" r="r" b="b"/>
              <a:pathLst>
                <a:path w="30913" h="21008" extrusionOk="0">
                  <a:moveTo>
                    <a:pt x="3617" y="4946"/>
                  </a:moveTo>
                  <a:lnTo>
                    <a:pt x="3617" y="4946"/>
                  </a:lnTo>
                  <a:cubicBezTo>
                    <a:pt x="3707" y="5103"/>
                    <a:pt x="3801" y="5257"/>
                    <a:pt x="3901" y="5407"/>
                  </a:cubicBezTo>
                  <a:lnTo>
                    <a:pt x="3901" y="5407"/>
                  </a:lnTo>
                  <a:cubicBezTo>
                    <a:pt x="3996" y="5342"/>
                    <a:pt x="4094" y="5279"/>
                    <a:pt x="4194" y="5219"/>
                  </a:cubicBezTo>
                  <a:lnTo>
                    <a:pt x="3617" y="4946"/>
                  </a:lnTo>
                  <a:close/>
                  <a:moveTo>
                    <a:pt x="27866" y="0"/>
                  </a:moveTo>
                  <a:cubicBezTo>
                    <a:pt x="26518" y="0"/>
                    <a:pt x="25974" y="3406"/>
                    <a:pt x="24316" y="4976"/>
                  </a:cubicBezTo>
                  <a:cubicBezTo>
                    <a:pt x="21429" y="7773"/>
                    <a:pt x="17720" y="9505"/>
                    <a:pt x="13738" y="9839"/>
                  </a:cubicBezTo>
                  <a:cubicBezTo>
                    <a:pt x="13471" y="9858"/>
                    <a:pt x="13203" y="9867"/>
                    <a:pt x="12934" y="9867"/>
                  </a:cubicBezTo>
                  <a:cubicBezTo>
                    <a:pt x="9410" y="9867"/>
                    <a:pt x="5807" y="8289"/>
                    <a:pt x="3901" y="5407"/>
                  </a:cubicBezTo>
                  <a:lnTo>
                    <a:pt x="3901" y="5407"/>
                  </a:lnTo>
                  <a:cubicBezTo>
                    <a:pt x="658" y="7616"/>
                    <a:pt x="1" y="12673"/>
                    <a:pt x="2097" y="16010"/>
                  </a:cubicBezTo>
                  <a:cubicBezTo>
                    <a:pt x="4150" y="19307"/>
                    <a:pt x="8185" y="21008"/>
                    <a:pt x="12081" y="21008"/>
                  </a:cubicBezTo>
                  <a:cubicBezTo>
                    <a:pt x="12279" y="21008"/>
                    <a:pt x="12477" y="21003"/>
                    <a:pt x="12675" y="20995"/>
                  </a:cubicBezTo>
                  <a:cubicBezTo>
                    <a:pt x="16717" y="20812"/>
                    <a:pt x="20578" y="19019"/>
                    <a:pt x="23982" y="16739"/>
                  </a:cubicBezTo>
                  <a:cubicBezTo>
                    <a:pt x="25775" y="15523"/>
                    <a:pt x="27508" y="14156"/>
                    <a:pt x="28815" y="12453"/>
                  </a:cubicBezTo>
                  <a:cubicBezTo>
                    <a:pt x="30091" y="10751"/>
                    <a:pt x="30912" y="8563"/>
                    <a:pt x="30669" y="6405"/>
                  </a:cubicBezTo>
                  <a:cubicBezTo>
                    <a:pt x="30517" y="4976"/>
                    <a:pt x="29453" y="326"/>
                    <a:pt x="28055" y="22"/>
                  </a:cubicBezTo>
                  <a:cubicBezTo>
                    <a:pt x="27990" y="7"/>
                    <a:pt x="27927" y="0"/>
                    <a:pt x="27866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5" name="Google Shape;655;p35"/>
            <p:cNvSpPr/>
            <p:nvPr/>
          </p:nvSpPr>
          <p:spPr>
            <a:xfrm>
              <a:off x="3870400" y="3252625"/>
              <a:ext cx="309300" cy="200625"/>
            </a:xfrm>
            <a:custGeom>
              <a:avLst/>
              <a:gdLst/>
              <a:ahLst/>
              <a:cxnLst/>
              <a:rect l="l" t="t" r="r" b="b"/>
              <a:pathLst>
                <a:path w="12372" h="8025" extrusionOk="0">
                  <a:moveTo>
                    <a:pt x="7052" y="0"/>
                  </a:moveTo>
                  <a:cubicBezTo>
                    <a:pt x="7050" y="0"/>
                    <a:pt x="7050" y="1"/>
                    <a:pt x="7052" y="1"/>
                  </a:cubicBezTo>
                  <a:lnTo>
                    <a:pt x="7052" y="1"/>
                  </a:lnTo>
                  <a:lnTo>
                    <a:pt x="7052" y="0"/>
                  </a:lnTo>
                  <a:close/>
                  <a:moveTo>
                    <a:pt x="7052" y="1"/>
                  </a:moveTo>
                  <a:lnTo>
                    <a:pt x="7022" y="61"/>
                  </a:lnTo>
                  <a:lnTo>
                    <a:pt x="6991" y="91"/>
                  </a:lnTo>
                  <a:lnTo>
                    <a:pt x="6900" y="213"/>
                  </a:lnTo>
                  <a:lnTo>
                    <a:pt x="6718" y="426"/>
                  </a:lnTo>
                  <a:lnTo>
                    <a:pt x="6384" y="851"/>
                  </a:lnTo>
                  <a:lnTo>
                    <a:pt x="5684" y="1672"/>
                  </a:lnTo>
                  <a:lnTo>
                    <a:pt x="4404" y="3280"/>
                  </a:lnTo>
                  <a:lnTo>
                    <a:pt x="4404" y="3280"/>
                  </a:lnTo>
                  <a:lnTo>
                    <a:pt x="152" y="2979"/>
                  </a:lnTo>
                  <a:lnTo>
                    <a:pt x="0" y="2979"/>
                  </a:lnTo>
                  <a:lnTo>
                    <a:pt x="61" y="3101"/>
                  </a:lnTo>
                  <a:lnTo>
                    <a:pt x="1824" y="5745"/>
                  </a:lnTo>
                  <a:cubicBezTo>
                    <a:pt x="2007" y="6049"/>
                    <a:pt x="2189" y="6292"/>
                    <a:pt x="2311" y="6474"/>
                  </a:cubicBezTo>
                  <a:cubicBezTo>
                    <a:pt x="2402" y="6535"/>
                    <a:pt x="2432" y="6626"/>
                    <a:pt x="2493" y="6687"/>
                  </a:cubicBezTo>
                  <a:cubicBezTo>
                    <a:pt x="2463" y="6626"/>
                    <a:pt x="2402" y="6505"/>
                    <a:pt x="2371" y="6444"/>
                  </a:cubicBezTo>
                  <a:lnTo>
                    <a:pt x="1915" y="5715"/>
                  </a:lnTo>
                  <a:lnTo>
                    <a:pt x="269" y="3173"/>
                  </a:lnTo>
                  <a:lnTo>
                    <a:pt x="269" y="3173"/>
                  </a:lnTo>
                  <a:lnTo>
                    <a:pt x="4408" y="3496"/>
                  </a:lnTo>
                  <a:lnTo>
                    <a:pt x="4469" y="3496"/>
                  </a:lnTo>
                  <a:lnTo>
                    <a:pt x="4529" y="3465"/>
                  </a:lnTo>
                  <a:lnTo>
                    <a:pt x="5836" y="1824"/>
                  </a:lnTo>
                  <a:lnTo>
                    <a:pt x="6536" y="1003"/>
                  </a:lnTo>
                  <a:lnTo>
                    <a:pt x="6870" y="578"/>
                  </a:lnTo>
                  <a:lnTo>
                    <a:pt x="7052" y="365"/>
                  </a:lnTo>
                  <a:lnTo>
                    <a:pt x="7077" y="332"/>
                  </a:lnTo>
                  <a:lnTo>
                    <a:pt x="7077" y="332"/>
                  </a:lnTo>
                  <a:cubicBezTo>
                    <a:pt x="7448" y="1743"/>
                    <a:pt x="7766" y="3071"/>
                    <a:pt x="8055" y="4316"/>
                  </a:cubicBezTo>
                  <a:lnTo>
                    <a:pt x="8055" y="4347"/>
                  </a:lnTo>
                  <a:lnTo>
                    <a:pt x="8086" y="4347"/>
                  </a:lnTo>
                  <a:lnTo>
                    <a:pt x="11977" y="5809"/>
                  </a:lnTo>
                  <a:lnTo>
                    <a:pt x="11977" y="5809"/>
                  </a:lnTo>
                  <a:lnTo>
                    <a:pt x="9454" y="7386"/>
                  </a:lnTo>
                  <a:lnTo>
                    <a:pt x="8754" y="7842"/>
                  </a:lnTo>
                  <a:cubicBezTo>
                    <a:pt x="8663" y="7903"/>
                    <a:pt x="8602" y="7964"/>
                    <a:pt x="8511" y="8025"/>
                  </a:cubicBezTo>
                  <a:lnTo>
                    <a:pt x="8815" y="7873"/>
                  </a:lnTo>
                  <a:lnTo>
                    <a:pt x="9575" y="7447"/>
                  </a:lnTo>
                  <a:lnTo>
                    <a:pt x="12280" y="5836"/>
                  </a:lnTo>
                  <a:lnTo>
                    <a:pt x="12372" y="5745"/>
                  </a:lnTo>
                  <a:lnTo>
                    <a:pt x="12250" y="5715"/>
                  </a:lnTo>
                  <a:lnTo>
                    <a:pt x="8225" y="4171"/>
                  </a:lnTo>
                  <a:lnTo>
                    <a:pt x="8225" y="4171"/>
                  </a:lnTo>
                  <a:cubicBezTo>
                    <a:pt x="7924" y="2908"/>
                    <a:pt x="7595" y="1499"/>
                    <a:pt x="7265" y="61"/>
                  </a:cubicBezTo>
                  <a:lnTo>
                    <a:pt x="7265" y="61"/>
                  </a:lnTo>
                  <a:cubicBezTo>
                    <a:pt x="7287" y="65"/>
                    <a:pt x="7297" y="67"/>
                    <a:pt x="7300" y="67"/>
                  </a:cubicBezTo>
                  <a:cubicBezTo>
                    <a:pt x="7312" y="67"/>
                    <a:pt x="7070" y="10"/>
                    <a:pt x="7052" y="1"/>
                  </a:cubicBez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6" name="Google Shape;656;p35"/>
            <p:cNvSpPr/>
            <p:nvPr/>
          </p:nvSpPr>
          <p:spPr>
            <a:xfrm>
              <a:off x="3709300" y="3121150"/>
              <a:ext cx="190000" cy="378450"/>
            </a:xfrm>
            <a:custGeom>
              <a:avLst/>
              <a:gdLst/>
              <a:ahLst/>
              <a:cxnLst/>
              <a:rect l="l" t="t" r="r" b="b"/>
              <a:pathLst>
                <a:path w="7600" h="15138" extrusionOk="0">
                  <a:moveTo>
                    <a:pt x="3618" y="1"/>
                  </a:moveTo>
                  <a:cubicBezTo>
                    <a:pt x="3557" y="1"/>
                    <a:pt x="3496" y="31"/>
                    <a:pt x="3435" y="62"/>
                  </a:cubicBezTo>
                  <a:cubicBezTo>
                    <a:pt x="3253" y="153"/>
                    <a:pt x="3101" y="244"/>
                    <a:pt x="2949" y="366"/>
                  </a:cubicBezTo>
                  <a:cubicBezTo>
                    <a:pt x="2402" y="821"/>
                    <a:pt x="1946" y="1369"/>
                    <a:pt x="1612" y="1976"/>
                  </a:cubicBezTo>
                  <a:cubicBezTo>
                    <a:pt x="1034" y="2828"/>
                    <a:pt x="639" y="3800"/>
                    <a:pt x="396" y="4803"/>
                  </a:cubicBezTo>
                  <a:cubicBezTo>
                    <a:pt x="1" y="6749"/>
                    <a:pt x="669" y="8755"/>
                    <a:pt x="2159" y="10092"/>
                  </a:cubicBezTo>
                  <a:cubicBezTo>
                    <a:pt x="2615" y="10487"/>
                    <a:pt x="3131" y="10822"/>
                    <a:pt x="3678" y="11126"/>
                  </a:cubicBezTo>
                  <a:cubicBezTo>
                    <a:pt x="4682" y="11703"/>
                    <a:pt x="5624" y="12159"/>
                    <a:pt x="6262" y="12767"/>
                  </a:cubicBezTo>
                  <a:cubicBezTo>
                    <a:pt x="6779" y="13223"/>
                    <a:pt x="7204" y="13770"/>
                    <a:pt x="7448" y="14439"/>
                  </a:cubicBezTo>
                  <a:cubicBezTo>
                    <a:pt x="7508" y="14651"/>
                    <a:pt x="7539" y="14895"/>
                    <a:pt x="7600" y="15138"/>
                  </a:cubicBezTo>
                  <a:cubicBezTo>
                    <a:pt x="7600" y="14925"/>
                    <a:pt x="7600" y="14651"/>
                    <a:pt x="7539" y="14439"/>
                  </a:cubicBezTo>
                  <a:cubicBezTo>
                    <a:pt x="7326" y="13740"/>
                    <a:pt x="6931" y="13132"/>
                    <a:pt x="6414" y="12676"/>
                  </a:cubicBezTo>
                  <a:cubicBezTo>
                    <a:pt x="5745" y="12068"/>
                    <a:pt x="4803" y="11581"/>
                    <a:pt x="3770" y="11004"/>
                  </a:cubicBezTo>
                  <a:cubicBezTo>
                    <a:pt x="3253" y="10700"/>
                    <a:pt x="2767" y="10366"/>
                    <a:pt x="2311" y="9971"/>
                  </a:cubicBezTo>
                  <a:cubicBezTo>
                    <a:pt x="1794" y="9575"/>
                    <a:pt x="1429" y="9028"/>
                    <a:pt x="1125" y="8451"/>
                  </a:cubicBezTo>
                  <a:cubicBezTo>
                    <a:pt x="517" y="7357"/>
                    <a:pt x="365" y="6080"/>
                    <a:pt x="578" y="4864"/>
                  </a:cubicBezTo>
                  <a:cubicBezTo>
                    <a:pt x="821" y="3861"/>
                    <a:pt x="1216" y="2919"/>
                    <a:pt x="1733" y="2037"/>
                  </a:cubicBezTo>
                  <a:cubicBezTo>
                    <a:pt x="2067" y="1429"/>
                    <a:pt x="2523" y="913"/>
                    <a:pt x="3010" y="457"/>
                  </a:cubicBezTo>
                  <a:cubicBezTo>
                    <a:pt x="3405" y="153"/>
                    <a:pt x="3618" y="1"/>
                    <a:pt x="361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7" name="Google Shape;657;p35"/>
            <p:cNvSpPr/>
            <p:nvPr/>
          </p:nvSpPr>
          <p:spPr>
            <a:xfrm>
              <a:off x="4002625" y="2937275"/>
              <a:ext cx="536500" cy="519550"/>
            </a:xfrm>
            <a:custGeom>
              <a:avLst/>
              <a:gdLst/>
              <a:ahLst/>
              <a:cxnLst/>
              <a:rect l="l" t="t" r="r" b="b"/>
              <a:pathLst>
                <a:path w="21460" h="20782" extrusionOk="0">
                  <a:moveTo>
                    <a:pt x="15928" y="0"/>
                  </a:moveTo>
                  <a:lnTo>
                    <a:pt x="16019" y="30"/>
                  </a:lnTo>
                  <a:lnTo>
                    <a:pt x="16292" y="152"/>
                  </a:lnTo>
                  <a:cubicBezTo>
                    <a:pt x="16627" y="274"/>
                    <a:pt x="16961" y="426"/>
                    <a:pt x="17265" y="608"/>
                  </a:cubicBezTo>
                  <a:cubicBezTo>
                    <a:pt x="17782" y="912"/>
                    <a:pt x="18238" y="1246"/>
                    <a:pt x="18663" y="1672"/>
                  </a:cubicBezTo>
                  <a:cubicBezTo>
                    <a:pt x="19210" y="2219"/>
                    <a:pt x="19666" y="2827"/>
                    <a:pt x="20031" y="3496"/>
                  </a:cubicBezTo>
                  <a:cubicBezTo>
                    <a:pt x="20973" y="5258"/>
                    <a:pt x="21308" y="7265"/>
                    <a:pt x="20973" y="9240"/>
                  </a:cubicBezTo>
                  <a:cubicBezTo>
                    <a:pt x="20730" y="10365"/>
                    <a:pt x="20365" y="11490"/>
                    <a:pt x="19758" y="12493"/>
                  </a:cubicBezTo>
                  <a:cubicBezTo>
                    <a:pt x="19150" y="13617"/>
                    <a:pt x="18359" y="14590"/>
                    <a:pt x="17447" y="15471"/>
                  </a:cubicBezTo>
                  <a:cubicBezTo>
                    <a:pt x="15654" y="17113"/>
                    <a:pt x="13557" y="18450"/>
                    <a:pt x="11277" y="19271"/>
                  </a:cubicBezTo>
                  <a:cubicBezTo>
                    <a:pt x="9423" y="20000"/>
                    <a:pt x="7478" y="20395"/>
                    <a:pt x="5502" y="20608"/>
                  </a:cubicBezTo>
                  <a:cubicBezTo>
                    <a:pt x="4918" y="20648"/>
                    <a:pt x="4329" y="20670"/>
                    <a:pt x="3741" y="20670"/>
                  </a:cubicBezTo>
                  <a:cubicBezTo>
                    <a:pt x="2982" y="20670"/>
                    <a:pt x="2226" y="20633"/>
                    <a:pt x="1490" y="20547"/>
                  </a:cubicBezTo>
                  <a:cubicBezTo>
                    <a:pt x="973" y="20487"/>
                    <a:pt x="608" y="20456"/>
                    <a:pt x="365" y="20395"/>
                  </a:cubicBezTo>
                  <a:lnTo>
                    <a:pt x="122" y="20365"/>
                  </a:lnTo>
                  <a:lnTo>
                    <a:pt x="0" y="20365"/>
                  </a:lnTo>
                  <a:cubicBezTo>
                    <a:pt x="0" y="20395"/>
                    <a:pt x="31" y="20395"/>
                    <a:pt x="61" y="20395"/>
                  </a:cubicBezTo>
                  <a:lnTo>
                    <a:pt x="335" y="20456"/>
                  </a:lnTo>
                  <a:cubicBezTo>
                    <a:pt x="608" y="20517"/>
                    <a:pt x="973" y="20608"/>
                    <a:pt x="1429" y="20639"/>
                  </a:cubicBezTo>
                  <a:cubicBezTo>
                    <a:pt x="2265" y="20734"/>
                    <a:pt x="3113" y="20781"/>
                    <a:pt x="3957" y="20781"/>
                  </a:cubicBezTo>
                  <a:cubicBezTo>
                    <a:pt x="4464" y="20781"/>
                    <a:pt x="4970" y="20764"/>
                    <a:pt x="5472" y="20730"/>
                  </a:cubicBezTo>
                  <a:cubicBezTo>
                    <a:pt x="7478" y="20578"/>
                    <a:pt x="9453" y="20152"/>
                    <a:pt x="11308" y="19423"/>
                  </a:cubicBezTo>
                  <a:cubicBezTo>
                    <a:pt x="12402" y="18997"/>
                    <a:pt x="13466" y="18481"/>
                    <a:pt x="14499" y="17873"/>
                  </a:cubicBezTo>
                  <a:cubicBezTo>
                    <a:pt x="15593" y="17204"/>
                    <a:pt x="16627" y="16414"/>
                    <a:pt x="17539" y="15532"/>
                  </a:cubicBezTo>
                  <a:cubicBezTo>
                    <a:pt x="18451" y="14681"/>
                    <a:pt x="19241" y="13648"/>
                    <a:pt x="19910" y="12553"/>
                  </a:cubicBezTo>
                  <a:cubicBezTo>
                    <a:pt x="20457" y="11490"/>
                    <a:pt x="20882" y="10395"/>
                    <a:pt x="21125" y="9210"/>
                  </a:cubicBezTo>
                  <a:cubicBezTo>
                    <a:pt x="21460" y="7204"/>
                    <a:pt x="21065" y="5137"/>
                    <a:pt x="20092" y="3344"/>
                  </a:cubicBezTo>
                  <a:cubicBezTo>
                    <a:pt x="19697" y="2675"/>
                    <a:pt x="19241" y="2067"/>
                    <a:pt x="18694" y="1520"/>
                  </a:cubicBezTo>
                  <a:cubicBezTo>
                    <a:pt x="18268" y="1155"/>
                    <a:pt x="17782" y="760"/>
                    <a:pt x="17265" y="517"/>
                  </a:cubicBezTo>
                  <a:cubicBezTo>
                    <a:pt x="16931" y="334"/>
                    <a:pt x="16596" y="213"/>
                    <a:pt x="16262" y="91"/>
                  </a:cubicBezTo>
                  <a:lnTo>
                    <a:pt x="15988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8" name="Google Shape;658;p35"/>
            <p:cNvSpPr/>
            <p:nvPr/>
          </p:nvSpPr>
          <p:spPr>
            <a:xfrm>
              <a:off x="4094575" y="3457800"/>
              <a:ext cx="15975" cy="51050"/>
            </a:xfrm>
            <a:custGeom>
              <a:avLst/>
              <a:gdLst/>
              <a:ahLst/>
              <a:cxnLst/>
              <a:rect l="l" t="t" r="r" b="b"/>
              <a:pathLst>
                <a:path w="639" h="2042" extrusionOk="0">
                  <a:moveTo>
                    <a:pt x="0" y="0"/>
                  </a:moveTo>
                  <a:cubicBezTo>
                    <a:pt x="152" y="304"/>
                    <a:pt x="274" y="669"/>
                    <a:pt x="335" y="1003"/>
                  </a:cubicBezTo>
                  <a:cubicBezTo>
                    <a:pt x="335" y="1337"/>
                    <a:pt x="304" y="1672"/>
                    <a:pt x="183" y="2037"/>
                  </a:cubicBezTo>
                  <a:cubicBezTo>
                    <a:pt x="189" y="2040"/>
                    <a:pt x="195" y="2041"/>
                    <a:pt x="202" y="2041"/>
                  </a:cubicBezTo>
                  <a:cubicBezTo>
                    <a:pt x="257" y="2041"/>
                    <a:pt x="317" y="1929"/>
                    <a:pt x="426" y="1793"/>
                  </a:cubicBezTo>
                  <a:cubicBezTo>
                    <a:pt x="639" y="1277"/>
                    <a:pt x="578" y="699"/>
                    <a:pt x="274" y="243"/>
                  </a:cubicBezTo>
                  <a:cubicBezTo>
                    <a:pt x="122" y="6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9" name="Google Shape;659;p35"/>
            <p:cNvSpPr/>
            <p:nvPr/>
          </p:nvSpPr>
          <p:spPr>
            <a:xfrm>
              <a:off x="4380275" y="3359000"/>
              <a:ext cx="56275" cy="80425"/>
            </a:xfrm>
            <a:custGeom>
              <a:avLst/>
              <a:gdLst/>
              <a:ahLst/>
              <a:cxnLst/>
              <a:rect l="l" t="t" r="r" b="b"/>
              <a:pathLst>
                <a:path w="2251" h="3217" extrusionOk="0">
                  <a:moveTo>
                    <a:pt x="305" y="1"/>
                  </a:moveTo>
                  <a:cubicBezTo>
                    <a:pt x="214" y="183"/>
                    <a:pt x="123" y="396"/>
                    <a:pt x="123" y="608"/>
                  </a:cubicBezTo>
                  <a:cubicBezTo>
                    <a:pt x="1" y="1703"/>
                    <a:pt x="609" y="2706"/>
                    <a:pt x="1642" y="3101"/>
                  </a:cubicBezTo>
                  <a:cubicBezTo>
                    <a:pt x="1774" y="3167"/>
                    <a:pt x="1921" y="3217"/>
                    <a:pt x="2073" y="3217"/>
                  </a:cubicBezTo>
                  <a:cubicBezTo>
                    <a:pt x="2131" y="3217"/>
                    <a:pt x="2191" y="3209"/>
                    <a:pt x="2250" y="3192"/>
                  </a:cubicBezTo>
                  <a:cubicBezTo>
                    <a:pt x="2250" y="3162"/>
                    <a:pt x="2037" y="3131"/>
                    <a:pt x="1734" y="2949"/>
                  </a:cubicBezTo>
                  <a:cubicBezTo>
                    <a:pt x="791" y="2523"/>
                    <a:pt x="244" y="1612"/>
                    <a:pt x="275" y="608"/>
                  </a:cubicBezTo>
                  <a:cubicBezTo>
                    <a:pt x="275" y="244"/>
                    <a:pt x="366" y="1"/>
                    <a:pt x="30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0" name="Google Shape;660;p35"/>
            <p:cNvSpPr/>
            <p:nvPr/>
          </p:nvSpPr>
          <p:spPr>
            <a:xfrm>
              <a:off x="3862050" y="3049725"/>
              <a:ext cx="538775" cy="205875"/>
            </a:xfrm>
            <a:custGeom>
              <a:avLst/>
              <a:gdLst/>
              <a:ahLst/>
              <a:cxnLst/>
              <a:rect l="l" t="t" r="r" b="b"/>
              <a:pathLst>
                <a:path w="21551" h="8235" extrusionOk="0">
                  <a:moveTo>
                    <a:pt x="21551" y="1"/>
                  </a:moveTo>
                  <a:cubicBezTo>
                    <a:pt x="21463" y="59"/>
                    <a:pt x="21431" y="146"/>
                    <a:pt x="21402" y="261"/>
                  </a:cubicBezTo>
                  <a:lnTo>
                    <a:pt x="21402" y="261"/>
                  </a:lnTo>
                  <a:cubicBezTo>
                    <a:pt x="21411" y="244"/>
                    <a:pt x="21420" y="228"/>
                    <a:pt x="21429" y="213"/>
                  </a:cubicBezTo>
                  <a:lnTo>
                    <a:pt x="21551" y="1"/>
                  </a:lnTo>
                  <a:close/>
                  <a:moveTo>
                    <a:pt x="21402" y="261"/>
                  </a:moveTo>
                  <a:lnTo>
                    <a:pt x="21402" y="261"/>
                  </a:lnTo>
                  <a:cubicBezTo>
                    <a:pt x="21393" y="278"/>
                    <a:pt x="21383" y="296"/>
                    <a:pt x="21374" y="315"/>
                  </a:cubicBezTo>
                  <a:lnTo>
                    <a:pt x="21374" y="315"/>
                  </a:lnTo>
                  <a:cubicBezTo>
                    <a:pt x="21382" y="301"/>
                    <a:pt x="21391" y="288"/>
                    <a:pt x="21399" y="274"/>
                  </a:cubicBezTo>
                  <a:cubicBezTo>
                    <a:pt x="21400" y="270"/>
                    <a:pt x="21401" y="265"/>
                    <a:pt x="21402" y="261"/>
                  </a:cubicBezTo>
                  <a:close/>
                  <a:moveTo>
                    <a:pt x="21374" y="315"/>
                  </a:moveTo>
                  <a:cubicBezTo>
                    <a:pt x="21286" y="459"/>
                    <a:pt x="21170" y="633"/>
                    <a:pt x="21004" y="882"/>
                  </a:cubicBezTo>
                  <a:cubicBezTo>
                    <a:pt x="18005" y="5428"/>
                    <a:pt x="12975" y="8073"/>
                    <a:pt x="7723" y="8073"/>
                  </a:cubicBezTo>
                  <a:cubicBezTo>
                    <a:pt x="6267" y="8073"/>
                    <a:pt x="4795" y="7870"/>
                    <a:pt x="3344" y="7448"/>
                  </a:cubicBezTo>
                  <a:cubicBezTo>
                    <a:pt x="2493" y="7174"/>
                    <a:pt x="1672" y="6870"/>
                    <a:pt x="882" y="6505"/>
                  </a:cubicBezTo>
                  <a:cubicBezTo>
                    <a:pt x="608" y="6353"/>
                    <a:pt x="365" y="6232"/>
                    <a:pt x="213" y="6140"/>
                  </a:cubicBezTo>
                  <a:lnTo>
                    <a:pt x="0" y="6049"/>
                  </a:lnTo>
                  <a:lnTo>
                    <a:pt x="0" y="6049"/>
                  </a:lnTo>
                  <a:cubicBezTo>
                    <a:pt x="61" y="6110"/>
                    <a:pt x="152" y="6140"/>
                    <a:pt x="213" y="6201"/>
                  </a:cubicBezTo>
                  <a:cubicBezTo>
                    <a:pt x="365" y="6262"/>
                    <a:pt x="578" y="6384"/>
                    <a:pt x="882" y="6536"/>
                  </a:cubicBezTo>
                  <a:cubicBezTo>
                    <a:pt x="1672" y="6931"/>
                    <a:pt x="2462" y="7296"/>
                    <a:pt x="3344" y="7539"/>
                  </a:cubicBezTo>
                  <a:cubicBezTo>
                    <a:pt x="4851" y="8007"/>
                    <a:pt x="6398" y="8235"/>
                    <a:pt x="7933" y="8235"/>
                  </a:cubicBezTo>
                  <a:cubicBezTo>
                    <a:pt x="12276" y="8235"/>
                    <a:pt x="16519" y="6409"/>
                    <a:pt x="19484" y="3040"/>
                  </a:cubicBezTo>
                  <a:cubicBezTo>
                    <a:pt x="20092" y="2341"/>
                    <a:pt x="20639" y="1642"/>
                    <a:pt x="21095" y="882"/>
                  </a:cubicBezTo>
                  <a:cubicBezTo>
                    <a:pt x="21216" y="663"/>
                    <a:pt x="21299" y="464"/>
                    <a:pt x="21374" y="315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1" name="Google Shape;661;p35"/>
            <p:cNvSpPr/>
            <p:nvPr/>
          </p:nvSpPr>
          <p:spPr>
            <a:xfrm>
              <a:off x="4056575" y="3082500"/>
              <a:ext cx="566150" cy="436625"/>
            </a:xfrm>
            <a:custGeom>
              <a:avLst/>
              <a:gdLst/>
              <a:ahLst/>
              <a:cxnLst/>
              <a:rect l="l" t="t" r="r" b="b"/>
              <a:pathLst>
                <a:path w="22646" h="17465" extrusionOk="0">
                  <a:moveTo>
                    <a:pt x="20285" y="0"/>
                  </a:moveTo>
                  <a:cubicBezTo>
                    <a:pt x="20192" y="0"/>
                    <a:pt x="20097" y="18"/>
                    <a:pt x="20001" y="57"/>
                  </a:cubicBezTo>
                  <a:cubicBezTo>
                    <a:pt x="19302" y="301"/>
                    <a:pt x="19271" y="1182"/>
                    <a:pt x="19271" y="1912"/>
                  </a:cubicBezTo>
                  <a:cubicBezTo>
                    <a:pt x="19241" y="6045"/>
                    <a:pt x="16414" y="9814"/>
                    <a:pt x="12858" y="11912"/>
                  </a:cubicBezTo>
                  <a:cubicBezTo>
                    <a:pt x="9271" y="13979"/>
                    <a:pt x="5046" y="14708"/>
                    <a:pt x="912" y="14982"/>
                  </a:cubicBezTo>
                  <a:lnTo>
                    <a:pt x="335" y="15012"/>
                  </a:lnTo>
                  <a:cubicBezTo>
                    <a:pt x="31" y="15286"/>
                    <a:pt x="0" y="15742"/>
                    <a:pt x="274" y="16045"/>
                  </a:cubicBezTo>
                  <a:cubicBezTo>
                    <a:pt x="548" y="16319"/>
                    <a:pt x="882" y="16532"/>
                    <a:pt x="1247" y="16623"/>
                  </a:cubicBezTo>
                  <a:cubicBezTo>
                    <a:pt x="2945" y="17191"/>
                    <a:pt x="4683" y="17464"/>
                    <a:pt x="6399" y="17464"/>
                  </a:cubicBezTo>
                  <a:cubicBezTo>
                    <a:pt x="12025" y="17464"/>
                    <a:pt x="17415" y="14534"/>
                    <a:pt x="20396" y="9480"/>
                  </a:cubicBezTo>
                  <a:cubicBezTo>
                    <a:pt x="21885" y="6988"/>
                    <a:pt x="22645" y="3918"/>
                    <a:pt x="21581" y="1243"/>
                  </a:cubicBezTo>
                  <a:cubicBezTo>
                    <a:pt x="21347" y="644"/>
                    <a:pt x="20845" y="0"/>
                    <a:pt x="20285" y="0"/>
                  </a:cubicBezTo>
                  <a:close/>
                </a:path>
              </a:pathLst>
            </a:custGeom>
            <a:solidFill>
              <a:srgbClr val="263238">
                <a:alpha val="411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2" name="Google Shape;662;p35"/>
            <p:cNvSpPr/>
            <p:nvPr/>
          </p:nvSpPr>
          <p:spPr>
            <a:xfrm>
              <a:off x="548150" y="4501125"/>
              <a:ext cx="6538900" cy="5325"/>
            </a:xfrm>
            <a:custGeom>
              <a:avLst/>
              <a:gdLst/>
              <a:ahLst/>
              <a:cxnLst/>
              <a:rect l="l" t="t" r="r" b="b"/>
              <a:pathLst>
                <a:path w="261556" h="213" extrusionOk="0">
                  <a:moveTo>
                    <a:pt x="130763" y="0"/>
                  </a:moveTo>
                  <a:cubicBezTo>
                    <a:pt x="58543" y="0"/>
                    <a:pt x="0" y="31"/>
                    <a:pt x="0" y="122"/>
                  </a:cubicBezTo>
                  <a:cubicBezTo>
                    <a:pt x="0" y="183"/>
                    <a:pt x="58543" y="213"/>
                    <a:pt x="130763" y="213"/>
                  </a:cubicBezTo>
                  <a:cubicBezTo>
                    <a:pt x="202983" y="213"/>
                    <a:pt x="261555" y="152"/>
                    <a:pt x="261555" y="122"/>
                  </a:cubicBezTo>
                  <a:cubicBezTo>
                    <a:pt x="261555" y="31"/>
                    <a:pt x="202983" y="0"/>
                    <a:pt x="13076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663" name="Google Shape;663;p35"/>
          <p:cNvSpPr/>
          <p:nvPr/>
        </p:nvSpPr>
        <p:spPr>
          <a:xfrm>
            <a:off x="8656667" y="849733"/>
            <a:ext cx="3658400" cy="732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Rectangle 1"/>
          <p:cNvSpPr/>
          <p:nvPr/>
        </p:nvSpPr>
        <p:spPr>
          <a:xfrm>
            <a:off x="4526066" y="1928262"/>
            <a:ext cx="67896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TUJUAN PEMBELAJARAN</a:t>
            </a:r>
            <a:br>
              <a:rPr lang="en-US" sz="6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</a:b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PKN TINGKAT II</a:t>
            </a:r>
            <a:endParaRPr lang="en-US" sz="6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03156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" y="0"/>
            <a:ext cx="12186915" cy="67266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95153" y="285671"/>
            <a:ext cx="10006778" cy="14311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s-ES" sz="4500" dirty="0">
                <a:solidFill>
                  <a:srgbClr val="C00000"/>
                </a:solidFill>
                <a:latin typeface="Cooper Black" panose="0208090404030B020404" pitchFamily="18" charset="0"/>
              </a:rPr>
              <a:t>AKUNTABILITAS JPT PRATAMA</a:t>
            </a:r>
          </a:p>
          <a:p>
            <a:pPr algn="ctr"/>
            <a:r>
              <a:rPr lang="es-ES" sz="2500" dirty="0">
                <a:latin typeface="Cooper Black" panose="0208090404030B020404" pitchFamily="18" charset="0"/>
              </a:rPr>
              <a:t>(</a:t>
            </a:r>
            <a:r>
              <a:rPr lang="es-ES" sz="2500" dirty="0" err="1">
                <a:latin typeface="Cooper Black" panose="0208090404030B020404" pitchFamily="18" charset="0"/>
              </a:rPr>
              <a:t>Pasal</a:t>
            </a:r>
            <a:r>
              <a:rPr lang="es-ES" sz="2500" dirty="0">
                <a:latin typeface="Cooper Black" panose="0208090404030B020404" pitchFamily="18" charset="0"/>
              </a:rPr>
              <a:t> 104 PP </a:t>
            </a:r>
            <a:r>
              <a:rPr lang="es-ES" sz="2500" dirty="0" err="1">
                <a:latin typeface="Cooper Black" panose="0208090404030B020404" pitchFamily="18" charset="0"/>
              </a:rPr>
              <a:t>Nomor</a:t>
            </a:r>
            <a:r>
              <a:rPr lang="es-ES" sz="2500" dirty="0">
                <a:latin typeface="Cooper Black" panose="0208090404030B020404" pitchFamily="18" charset="0"/>
              </a:rPr>
              <a:t> 11 </a:t>
            </a:r>
            <a:r>
              <a:rPr lang="es-ES" sz="2500" dirty="0" err="1">
                <a:latin typeface="Cooper Black" panose="0208090404030B020404" pitchFamily="18" charset="0"/>
              </a:rPr>
              <a:t>Tahun</a:t>
            </a:r>
            <a:r>
              <a:rPr lang="es-ES" sz="2500" dirty="0">
                <a:latin typeface="Cooper Black" panose="0208090404030B020404" pitchFamily="18" charset="0"/>
              </a:rPr>
              <a:t> 2017)</a:t>
            </a:r>
          </a:p>
          <a:p>
            <a:pPr algn="ctr"/>
            <a:endParaRPr lang="en-US" sz="1400" dirty="0">
              <a:latin typeface="Cooper Black" panose="0208090404030B020404" pitchFamily="18" charset="0"/>
            </a:endParaRPr>
          </a:p>
        </p:txBody>
      </p:sp>
      <p:sp>
        <p:nvSpPr>
          <p:cNvPr id="4" name="Google Shape;585;p33"/>
          <p:cNvSpPr txBox="1">
            <a:spLocks/>
          </p:cNvSpPr>
          <p:nvPr/>
        </p:nvSpPr>
        <p:spPr>
          <a:xfrm>
            <a:off x="540147" y="2343448"/>
            <a:ext cx="914400" cy="914400"/>
          </a:xfrm>
          <a:prstGeom prst="rect">
            <a:avLst/>
          </a:prstGeom>
          <a:solidFill>
            <a:srgbClr val="F1EDB5"/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5" name="Google Shape;586;p33"/>
          <p:cNvSpPr txBox="1">
            <a:spLocks/>
          </p:cNvSpPr>
          <p:nvPr/>
        </p:nvSpPr>
        <p:spPr>
          <a:xfrm>
            <a:off x="5950526" y="4258080"/>
            <a:ext cx="914400" cy="931613"/>
          </a:xfrm>
          <a:prstGeom prst="rect">
            <a:avLst/>
          </a:prstGeom>
          <a:solidFill>
            <a:srgbClr val="F1EDB5"/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6" name="Google Shape;587;p33"/>
          <p:cNvSpPr txBox="1">
            <a:spLocks/>
          </p:cNvSpPr>
          <p:nvPr/>
        </p:nvSpPr>
        <p:spPr>
          <a:xfrm>
            <a:off x="540147" y="4258080"/>
            <a:ext cx="914400" cy="914400"/>
          </a:xfrm>
          <a:prstGeom prst="rect">
            <a:avLst/>
          </a:prstGeom>
          <a:solidFill>
            <a:srgbClr val="F1EDB5"/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7" name="Google Shape;588;p33"/>
          <p:cNvSpPr txBox="1">
            <a:spLocks/>
          </p:cNvSpPr>
          <p:nvPr/>
        </p:nvSpPr>
        <p:spPr>
          <a:xfrm>
            <a:off x="5950526" y="2331658"/>
            <a:ext cx="914400" cy="931613"/>
          </a:xfrm>
          <a:prstGeom prst="rect">
            <a:avLst/>
          </a:prstGeom>
          <a:solidFill>
            <a:srgbClr val="F1EDB5"/>
          </a:solidFill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8" name="Google Shape;589;p33"/>
          <p:cNvSpPr txBox="1">
            <a:spLocks/>
          </p:cNvSpPr>
          <p:nvPr/>
        </p:nvSpPr>
        <p:spPr>
          <a:xfrm>
            <a:off x="1474890" y="2337083"/>
            <a:ext cx="3433897" cy="9207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2151"/>
              </a:lnSpc>
            </a:pPr>
            <a:r>
              <a:rPr lang="en-US" dirty="0" err="1"/>
              <a:t>Tersusunnya</a:t>
            </a:r>
            <a:r>
              <a:rPr lang="en-US" dirty="0"/>
              <a:t> </a:t>
            </a:r>
            <a:r>
              <a:rPr lang="en-US" dirty="0" err="1"/>
              <a:t>rumusan</a:t>
            </a:r>
            <a:r>
              <a:rPr lang="en-US" dirty="0"/>
              <a:t> </a:t>
            </a:r>
            <a:r>
              <a:rPr lang="en-US" dirty="0" err="1"/>
              <a:t>alternatif</a:t>
            </a:r>
            <a:r>
              <a:rPr lang="en-US" dirty="0"/>
              <a:t> </a:t>
            </a:r>
            <a:r>
              <a:rPr lang="en-US" dirty="0" err="1"/>
              <a:t>kebijakan</a:t>
            </a:r>
            <a:r>
              <a:rPr lang="en-US" dirty="0"/>
              <a:t> yang </a:t>
            </a:r>
            <a:r>
              <a:rPr lang="en-US" dirty="0" err="1"/>
              <a:t>memberikan</a:t>
            </a:r>
            <a:r>
              <a:rPr lang="en-US" dirty="0"/>
              <a:t> </a:t>
            </a:r>
            <a:r>
              <a:rPr lang="en-US" dirty="0" err="1"/>
              <a:t>solusi</a:t>
            </a:r>
            <a:endParaRPr lang="en-US" dirty="0"/>
          </a:p>
        </p:txBody>
      </p:sp>
      <p:sp>
        <p:nvSpPr>
          <p:cNvPr id="9" name="Google Shape;592;p33"/>
          <p:cNvSpPr txBox="1">
            <a:spLocks/>
          </p:cNvSpPr>
          <p:nvPr/>
        </p:nvSpPr>
        <p:spPr>
          <a:xfrm>
            <a:off x="1474890" y="4192434"/>
            <a:ext cx="3338848" cy="1045691"/>
          </a:xfrm>
          <a:prstGeom prst="rect">
            <a:avLst/>
          </a:prstGeom>
          <a:solidFill>
            <a:schemeClr val="bg1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151"/>
              </a:lnSpc>
            </a:pPr>
            <a:r>
              <a:rPr lang="fi-FI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Tercapainya hasil kerja unit selaras dengan tujuan organisasi</a:t>
            </a:r>
          </a:p>
        </p:txBody>
      </p:sp>
      <p:sp>
        <p:nvSpPr>
          <p:cNvPr id="10" name="Google Shape;593;p33"/>
          <p:cNvSpPr txBox="1">
            <a:spLocks/>
          </p:cNvSpPr>
          <p:nvPr/>
        </p:nvSpPr>
        <p:spPr>
          <a:xfrm>
            <a:off x="6864926" y="2296004"/>
            <a:ext cx="4464788" cy="1002920"/>
          </a:xfrm>
          <a:prstGeom prst="rect">
            <a:avLst/>
          </a:prstGeom>
          <a:solidFill>
            <a:schemeClr val="bg1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151"/>
              </a:lnSpc>
            </a:pPr>
            <a:r>
              <a:rPr lang="en-US" sz="18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Terwujudnya</a:t>
            </a:r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pengembangan</a:t>
            </a:r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</a:t>
            </a:r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yang </a:t>
            </a:r>
            <a:r>
              <a:rPr lang="en-US" sz="18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terintegrasi</a:t>
            </a:r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untuk</a:t>
            </a:r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mendukung</a:t>
            </a:r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pencapaian</a:t>
            </a:r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tujuan</a:t>
            </a:r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organisasi</a:t>
            </a:r>
            <a:endParaRPr lang="en-US" sz="1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Google Shape;590;p33"/>
          <p:cNvSpPr txBox="1">
            <a:spLocks/>
          </p:cNvSpPr>
          <p:nvPr/>
        </p:nvSpPr>
        <p:spPr>
          <a:xfrm>
            <a:off x="6864926" y="4181565"/>
            <a:ext cx="3593160" cy="1067427"/>
          </a:xfrm>
          <a:prstGeom prst="rect">
            <a:avLst/>
          </a:prstGeom>
          <a:solidFill>
            <a:schemeClr val="bg1"/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151"/>
              </a:lnSpc>
            </a:pPr>
            <a:r>
              <a:rPr lang="en-US" sz="18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Terwujudnya</a:t>
            </a:r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kapabilitas</a:t>
            </a:r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pada</a:t>
            </a:r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unit </a:t>
            </a:r>
            <a:r>
              <a:rPr lang="en-US" sz="18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kerja</a:t>
            </a:r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untuk</a:t>
            </a:r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mencapai</a:t>
            </a:r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b="1" i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outcome</a:t>
            </a:r>
            <a:r>
              <a:rPr lang="en-US" sz="1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organisasi</a:t>
            </a:r>
            <a:endParaRPr lang="en-US" sz="18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44559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3" name="Google Shape;2733;p67"/>
          <p:cNvGrpSpPr/>
          <p:nvPr/>
        </p:nvGrpSpPr>
        <p:grpSpPr>
          <a:xfrm>
            <a:off x="707076" y="974344"/>
            <a:ext cx="3931797" cy="2121957"/>
            <a:chOff x="696325" y="1524262"/>
            <a:chExt cx="3756494" cy="2027348"/>
          </a:xfrm>
        </p:grpSpPr>
        <p:sp>
          <p:nvSpPr>
            <p:cNvPr id="2734" name="Google Shape;2734;p67"/>
            <p:cNvSpPr/>
            <p:nvPr/>
          </p:nvSpPr>
          <p:spPr>
            <a:xfrm>
              <a:off x="1539660" y="2715644"/>
              <a:ext cx="200369" cy="238687"/>
            </a:xfrm>
            <a:custGeom>
              <a:avLst/>
              <a:gdLst/>
              <a:ahLst/>
              <a:cxnLst/>
              <a:rect l="l" t="t" r="r" b="b"/>
              <a:pathLst>
                <a:path w="13193" h="15716" extrusionOk="0">
                  <a:moveTo>
                    <a:pt x="1" y="1"/>
                  </a:moveTo>
                  <a:lnTo>
                    <a:pt x="1" y="15715"/>
                  </a:lnTo>
                  <a:lnTo>
                    <a:pt x="13192" y="15715"/>
                  </a:lnTo>
                  <a:lnTo>
                    <a:pt x="13192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5" name="Google Shape;2735;p67"/>
            <p:cNvSpPr/>
            <p:nvPr/>
          </p:nvSpPr>
          <p:spPr>
            <a:xfrm>
              <a:off x="1522120" y="2699957"/>
              <a:ext cx="235452" cy="22629"/>
            </a:xfrm>
            <a:custGeom>
              <a:avLst/>
              <a:gdLst/>
              <a:ahLst/>
              <a:cxnLst/>
              <a:rect l="l" t="t" r="r" b="b"/>
              <a:pathLst>
                <a:path w="15503" h="1490" extrusionOk="0">
                  <a:moveTo>
                    <a:pt x="1" y="0"/>
                  </a:moveTo>
                  <a:lnTo>
                    <a:pt x="1" y="1489"/>
                  </a:lnTo>
                  <a:lnTo>
                    <a:pt x="14742" y="1489"/>
                  </a:lnTo>
                  <a:cubicBezTo>
                    <a:pt x="15168" y="1489"/>
                    <a:pt x="15502" y="1186"/>
                    <a:pt x="15502" y="760"/>
                  </a:cubicBezTo>
                  <a:cubicBezTo>
                    <a:pt x="15502" y="334"/>
                    <a:pt x="15168" y="0"/>
                    <a:pt x="1474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6" name="Google Shape;2736;p67"/>
            <p:cNvSpPr/>
            <p:nvPr/>
          </p:nvSpPr>
          <p:spPr>
            <a:xfrm>
              <a:off x="1522120" y="2946444"/>
              <a:ext cx="235452" cy="22629"/>
            </a:xfrm>
            <a:custGeom>
              <a:avLst/>
              <a:gdLst/>
              <a:ahLst/>
              <a:cxnLst/>
              <a:rect l="l" t="t" r="r" b="b"/>
              <a:pathLst>
                <a:path w="15503" h="1490" extrusionOk="0">
                  <a:moveTo>
                    <a:pt x="1" y="0"/>
                  </a:moveTo>
                  <a:lnTo>
                    <a:pt x="1" y="1490"/>
                  </a:lnTo>
                  <a:lnTo>
                    <a:pt x="14742" y="1490"/>
                  </a:lnTo>
                  <a:cubicBezTo>
                    <a:pt x="15168" y="1490"/>
                    <a:pt x="15502" y="1155"/>
                    <a:pt x="15502" y="760"/>
                  </a:cubicBezTo>
                  <a:cubicBezTo>
                    <a:pt x="15502" y="335"/>
                    <a:pt x="15168" y="0"/>
                    <a:pt x="1474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7" name="Google Shape;2737;p67"/>
            <p:cNvSpPr/>
            <p:nvPr/>
          </p:nvSpPr>
          <p:spPr>
            <a:xfrm>
              <a:off x="1367949" y="2699957"/>
              <a:ext cx="107117" cy="269138"/>
            </a:xfrm>
            <a:custGeom>
              <a:avLst/>
              <a:gdLst/>
              <a:ahLst/>
              <a:cxnLst/>
              <a:rect l="l" t="t" r="r" b="b"/>
              <a:pathLst>
                <a:path w="7053" h="17721" extrusionOk="0">
                  <a:moveTo>
                    <a:pt x="0" y="0"/>
                  </a:moveTo>
                  <a:lnTo>
                    <a:pt x="0" y="17721"/>
                  </a:lnTo>
                  <a:lnTo>
                    <a:pt x="7052" y="17721"/>
                  </a:lnTo>
                  <a:lnTo>
                    <a:pt x="7052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8" name="Google Shape;2738;p67"/>
            <p:cNvSpPr/>
            <p:nvPr/>
          </p:nvSpPr>
          <p:spPr>
            <a:xfrm>
              <a:off x="1546129" y="2753959"/>
              <a:ext cx="193899" cy="2324"/>
            </a:xfrm>
            <a:custGeom>
              <a:avLst/>
              <a:gdLst/>
              <a:ahLst/>
              <a:cxnLst/>
              <a:rect l="l" t="t" r="r" b="b"/>
              <a:pathLst>
                <a:path w="12767" h="153" extrusionOk="0">
                  <a:moveTo>
                    <a:pt x="6383" y="0"/>
                  </a:moveTo>
                  <a:cubicBezTo>
                    <a:pt x="2857" y="0"/>
                    <a:pt x="0" y="31"/>
                    <a:pt x="0" y="61"/>
                  </a:cubicBezTo>
                  <a:cubicBezTo>
                    <a:pt x="0" y="122"/>
                    <a:pt x="2857" y="152"/>
                    <a:pt x="6383" y="152"/>
                  </a:cubicBezTo>
                  <a:cubicBezTo>
                    <a:pt x="9909" y="152"/>
                    <a:pt x="12766" y="122"/>
                    <a:pt x="12766" y="61"/>
                  </a:cubicBezTo>
                  <a:cubicBezTo>
                    <a:pt x="12766" y="31"/>
                    <a:pt x="9909" y="0"/>
                    <a:pt x="638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39" name="Google Shape;2739;p67"/>
            <p:cNvSpPr/>
            <p:nvPr/>
          </p:nvSpPr>
          <p:spPr>
            <a:xfrm>
              <a:off x="1546129" y="2789495"/>
              <a:ext cx="193899" cy="2324"/>
            </a:xfrm>
            <a:custGeom>
              <a:avLst/>
              <a:gdLst/>
              <a:ahLst/>
              <a:cxnLst/>
              <a:rect l="l" t="t" r="r" b="b"/>
              <a:pathLst>
                <a:path w="12767" h="153" extrusionOk="0">
                  <a:moveTo>
                    <a:pt x="6383" y="1"/>
                  </a:moveTo>
                  <a:cubicBezTo>
                    <a:pt x="2857" y="1"/>
                    <a:pt x="0" y="62"/>
                    <a:pt x="0" y="92"/>
                  </a:cubicBezTo>
                  <a:cubicBezTo>
                    <a:pt x="0" y="122"/>
                    <a:pt x="2857" y="153"/>
                    <a:pt x="6383" y="153"/>
                  </a:cubicBezTo>
                  <a:cubicBezTo>
                    <a:pt x="9909" y="153"/>
                    <a:pt x="12766" y="122"/>
                    <a:pt x="12766" y="92"/>
                  </a:cubicBezTo>
                  <a:cubicBezTo>
                    <a:pt x="12766" y="31"/>
                    <a:pt x="9909" y="1"/>
                    <a:pt x="638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0" name="Google Shape;2740;p67"/>
            <p:cNvSpPr/>
            <p:nvPr/>
          </p:nvSpPr>
          <p:spPr>
            <a:xfrm>
              <a:off x="1546129" y="2833808"/>
              <a:ext cx="193899" cy="2324"/>
            </a:xfrm>
            <a:custGeom>
              <a:avLst/>
              <a:gdLst/>
              <a:ahLst/>
              <a:cxnLst/>
              <a:rect l="l" t="t" r="r" b="b"/>
              <a:pathLst>
                <a:path w="12767" h="153" extrusionOk="0">
                  <a:moveTo>
                    <a:pt x="6383" y="1"/>
                  </a:moveTo>
                  <a:cubicBezTo>
                    <a:pt x="2857" y="1"/>
                    <a:pt x="0" y="31"/>
                    <a:pt x="0" y="62"/>
                  </a:cubicBezTo>
                  <a:cubicBezTo>
                    <a:pt x="0" y="122"/>
                    <a:pt x="2857" y="153"/>
                    <a:pt x="6383" y="153"/>
                  </a:cubicBezTo>
                  <a:cubicBezTo>
                    <a:pt x="9909" y="153"/>
                    <a:pt x="12766" y="122"/>
                    <a:pt x="12766" y="62"/>
                  </a:cubicBezTo>
                  <a:cubicBezTo>
                    <a:pt x="12766" y="31"/>
                    <a:pt x="9909" y="1"/>
                    <a:pt x="638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1" name="Google Shape;2741;p67"/>
            <p:cNvSpPr/>
            <p:nvPr/>
          </p:nvSpPr>
          <p:spPr>
            <a:xfrm>
              <a:off x="1546129" y="2877665"/>
              <a:ext cx="193899" cy="2324"/>
            </a:xfrm>
            <a:custGeom>
              <a:avLst/>
              <a:gdLst/>
              <a:ahLst/>
              <a:cxnLst/>
              <a:rect l="l" t="t" r="r" b="b"/>
              <a:pathLst>
                <a:path w="12767" h="153" extrusionOk="0">
                  <a:moveTo>
                    <a:pt x="6383" y="0"/>
                  </a:moveTo>
                  <a:cubicBezTo>
                    <a:pt x="2857" y="0"/>
                    <a:pt x="0" y="31"/>
                    <a:pt x="0" y="92"/>
                  </a:cubicBezTo>
                  <a:cubicBezTo>
                    <a:pt x="0" y="122"/>
                    <a:pt x="2857" y="152"/>
                    <a:pt x="6383" y="152"/>
                  </a:cubicBezTo>
                  <a:cubicBezTo>
                    <a:pt x="9909" y="152"/>
                    <a:pt x="12766" y="122"/>
                    <a:pt x="12766" y="92"/>
                  </a:cubicBezTo>
                  <a:cubicBezTo>
                    <a:pt x="12766" y="31"/>
                    <a:pt x="9909" y="0"/>
                    <a:pt x="638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2" name="Google Shape;2742;p67"/>
            <p:cNvSpPr/>
            <p:nvPr/>
          </p:nvSpPr>
          <p:spPr>
            <a:xfrm>
              <a:off x="1546129" y="2921508"/>
              <a:ext cx="193899" cy="2794"/>
            </a:xfrm>
            <a:custGeom>
              <a:avLst/>
              <a:gdLst/>
              <a:ahLst/>
              <a:cxnLst/>
              <a:rect l="l" t="t" r="r" b="b"/>
              <a:pathLst>
                <a:path w="12767" h="184" extrusionOk="0">
                  <a:moveTo>
                    <a:pt x="6383" y="1"/>
                  </a:moveTo>
                  <a:cubicBezTo>
                    <a:pt x="2857" y="1"/>
                    <a:pt x="0" y="31"/>
                    <a:pt x="0" y="92"/>
                  </a:cubicBezTo>
                  <a:cubicBezTo>
                    <a:pt x="0" y="123"/>
                    <a:pt x="2857" y="183"/>
                    <a:pt x="6383" y="183"/>
                  </a:cubicBezTo>
                  <a:cubicBezTo>
                    <a:pt x="9909" y="183"/>
                    <a:pt x="12766" y="123"/>
                    <a:pt x="12766" y="92"/>
                  </a:cubicBezTo>
                  <a:cubicBezTo>
                    <a:pt x="12766" y="62"/>
                    <a:pt x="9909" y="1"/>
                    <a:pt x="638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3" name="Google Shape;2743;p67"/>
            <p:cNvSpPr/>
            <p:nvPr/>
          </p:nvSpPr>
          <p:spPr>
            <a:xfrm>
              <a:off x="1534117" y="2974143"/>
              <a:ext cx="204059" cy="145420"/>
            </a:xfrm>
            <a:custGeom>
              <a:avLst/>
              <a:gdLst/>
              <a:ahLst/>
              <a:cxnLst/>
              <a:rect l="l" t="t" r="r" b="b"/>
              <a:pathLst>
                <a:path w="13436" h="9575" extrusionOk="0">
                  <a:moveTo>
                    <a:pt x="1" y="0"/>
                  </a:moveTo>
                  <a:lnTo>
                    <a:pt x="1" y="9575"/>
                  </a:lnTo>
                  <a:lnTo>
                    <a:pt x="13436" y="9575"/>
                  </a:lnTo>
                  <a:lnTo>
                    <a:pt x="13436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4" name="Google Shape;2744;p67"/>
            <p:cNvSpPr/>
            <p:nvPr/>
          </p:nvSpPr>
          <p:spPr>
            <a:xfrm>
              <a:off x="1530426" y="2969056"/>
              <a:ext cx="223909" cy="10631"/>
            </a:xfrm>
            <a:custGeom>
              <a:avLst/>
              <a:gdLst/>
              <a:ahLst/>
              <a:cxnLst/>
              <a:rect l="l" t="t" r="r" b="b"/>
              <a:pathLst>
                <a:path w="14743" h="700" extrusionOk="0">
                  <a:moveTo>
                    <a:pt x="1" y="1"/>
                  </a:moveTo>
                  <a:lnTo>
                    <a:pt x="1" y="700"/>
                  </a:lnTo>
                  <a:lnTo>
                    <a:pt x="14408" y="700"/>
                  </a:lnTo>
                  <a:cubicBezTo>
                    <a:pt x="14591" y="700"/>
                    <a:pt x="14743" y="548"/>
                    <a:pt x="14743" y="335"/>
                  </a:cubicBezTo>
                  <a:cubicBezTo>
                    <a:pt x="14743" y="153"/>
                    <a:pt x="14591" y="1"/>
                    <a:pt x="14408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5" name="Google Shape;2745;p67"/>
            <p:cNvSpPr/>
            <p:nvPr/>
          </p:nvSpPr>
          <p:spPr>
            <a:xfrm>
              <a:off x="1530426" y="3114463"/>
              <a:ext cx="223909" cy="10631"/>
            </a:xfrm>
            <a:custGeom>
              <a:avLst/>
              <a:gdLst/>
              <a:ahLst/>
              <a:cxnLst/>
              <a:rect l="l" t="t" r="r" b="b"/>
              <a:pathLst>
                <a:path w="14743" h="700" extrusionOk="0">
                  <a:moveTo>
                    <a:pt x="1" y="0"/>
                  </a:moveTo>
                  <a:lnTo>
                    <a:pt x="1" y="699"/>
                  </a:lnTo>
                  <a:lnTo>
                    <a:pt x="14591" y="699"/>
                  </a:lnTo>
                  <a:cubicBezTo>
                    <a:pt x="14682" y="699"/>
                    <a:pt x="14743" y="608"/>
                    <a:pt x="14743" y="517"/>
                  </a:cubicBezTo>
                  <a:lnTo>
                    <a:pt x="14743" y="152"/>
                  </a:lnTo>
                  <a:cubicBezTo>
                    <a:pt x="14743" y="61"/>
                    <a:pt x="14682" y="0"/>
                    <a:pt x="14591" y="0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6" name="Google Shape;2746;p67"/>
            <p:cNvSpPr/>
            <p:nvPr/>
          </p:nvSpPr>
          <p:spPr>
            <a:xfrm>
              <a:off x="1536425" y="3000901"/>
              <a:ext cx="201751" cy="2324"/>
            </a:xfrm>
            <a:custGeom>
              <a:avLst/>
              <a:gdLst/>
              <a:ahLst/>
              <a:cxnLst/>
              <a:rect l="l" t="t" r="r" b="b"/>
              <a:pathLst>
                <a:path w="13284" h="153" extrusionOk="0">
                  <a:moveTo>
                    <a:pt x="6657" y="1"/>
                  </a:moveTo>
                  <a:cubicBezTo>
                    <a:pt x="2980" y="1"/>
                    <a:pt x="1" y="31"/>
                    <a:pt x="1" y="62"/>
                  </a:cubicBezTo>
                  <a:cubicBezTo>
                    <a:pt x="1" y="123"/>
                    <a:pt x="2980" y="153"/>
                    <a:pt x="6657" y="153"/>
                  </a:cubicBezTo>
                  <a:cubicBezTo>
                    <a:pt x="10305" y="153"/>
                    <a:pt x="13284" y="123"/>
                    <a:pt x="13284" y="62"/>
                  </a:cubicBezTo>
                  <a:cubicBezTo>
                    <a:pt x="13284" y="31"/>
                    <a:pt x="10305" y="1"/>
                    <a:pt x="665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7" name="Google Shape;2747;p67"/>
            <p:cNvSpPr/>
            <p:nvPr/>
          </p:nvSpPr>
          <p:spPr>
            <a:xfrm>
              <a:off x="1536425" y="3028145"/>
              <a:ext cx="201751" cy="2324"/>
            </a:xfrm>
            <a:custGeom>
              <a:avLst/>
              <a:gdLst/>
              <a:ahLst/>
              <a:cxnLst/>
              <a:rect l="l" t="t" r="r" b="b"/>
              <a:pathLst>
                <a:path w="13284" h="153" extrusionOk="0">
                  <a:moveTo>
                    <a:pt x="6657" y="0"/>
                  </a:moveTo>
                  <a:cubicBezTo>
                    <a:pt x="2980" y="0"/>
                    <a:pt x="1" y="31"/>
                    <a:pt x="1" y="92"/>
                  </a:cubicBezTo>
                  <a:cubicBezTo>
                    <a:pt x="1" y="122"/>
                    <a:pt x="2980" y="152"/>
                    <a:pt x="6657" y="152"/>
                  </a:cubicBezTo>
                  <a:cubicBezTo>
                    <a:pt x="10305" y="152"/>
                    <a:pt x="13284" y="122"/>
                    <a:pt x="13284" y="92"/>
                  </a:cubicBezTo>
                  <a:cubicBezTo>
                    <a:pt x="13284" y="31"/>
                    <a:pt x="10305" y="0"/>
                    <a:pt x="665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8" name="Google Shape;2748;p67"/>
            <p:cNvSpPr/>
            <p:nvPr/>
          </p:nvSpPr>
          <p:spPr>
            <a:xfrm>
              <a:off x="1536425" y="3055845"/>
              <a:ext cx="201751" cy="2324"/>
            </a:xfrm>
            <a:custGeom>
              <a:avLst/>
              <a:gdLst/>
              <a:ahLst/>
              <a:cxnLst/>
              <a:rect l="l" t="t" r="r" b="b"/>
              <a:pathLst>
                <a:path w="13284" h="153" extrusionOk="0">
                  <a:moveTo>
                    <a:pt x="6657" y="0"/>
                  </a:moveTo>
                  <a:cubicBezTo>
                    <a:pt x="2980" y="0"/>
                    <a:pt x="1" y="30"/>
                    <a:pt x="1" y="61"/>
                  </a:cubicBezTo>
                  <a:cubicBezTo>
                    <a:pt x="1" y="122"/>
                    <a:pt x="2980" y="152"/>
                    <a:pt x="6657" y="152"/>
                  </a:cubicBezTo>
                  <a:cubicBezTo>
                    <a:pt x="10305" y="152"/>
                    <a:pt x="13284" y="122"/>
                    <a:pt x="13284" y="61"/>
                  </a:cubicBezTo>
                  <a:cubicBezTo>
                    <a:pt x="13284" y="30"/>
                    <a:pt x="10305" y="0"/>
                    <a:pt x="665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49" name="Google Shape;2749;p67"/>
            <p:cNvSpPr/>
            <p:nvPr/>
          </p:nvSpPr>
          <p:spPr>
            <a:xfrm>
              <a:off x="1536425" y="3083073"/>
              <a:ext cx="201751" cy="2324"/>
            </a:xfrm>
            <a:custGeom>
              <a:avLst/>
              <a:gdLst/>
              <a:ahLst/>
              <a:cxnLst/>
              <a:rect l="l" t="t" r="r" b="b"/>
              <a:pathLst>
                <a:path w="13284" h="153" extrusionOk="0">
                  <a:moveTo>
                    <a:pt x="6657" y="0"/>
                  </a:moveTo>
                  <a:cubicBezTo>
                    <a:pt x="2980" y="0"/>
                    <a:pt x="1" y="31"/>
                    <a:pt x="1" y="92"/>
                  </a:cubicBezTo>
                  <a:cubicBezTo>
                    <a:pt x="1" y="122"/>
                    <a:pt x="2980" y="152"/>
                    <a:pt x="6657" y="152"/>
                  </a:cubicBezTo>
                  <a:cubicBezTo>
                    <a:pt x="10305" y="152"/>
                    <a:pt x="13284" y="122"/>
                    <a:pt x="13284" y="92"/>
                  </a:cubicBezTo>
                  <a:cubicBezTo>
                    <a:pt x="13284" y="31"/>
                    <a:pt x="10305" y="0"/>
                    <a:pt x="665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0" name="Google Shape;2750;p67"/>
            <p:cNvSpPr/>
            <p:nvPr/>
          </p:nvSpPr>
          <p:spPr>
            <a:xfrm>
              <a:off x="1560890" y="3138928"/>
              <a:ext cx="208221" cy="393782"/>
            </a:xfrm>
            <a:custGeom>
              <a:avLst/>
              <a:gdLst/>
              <a:ahLst/>
              <a:cxnLst/>
              <a:rect l="l" t="t" r="r" b="b"/>
              <a:pathLst>
                <a:path w="13710" h="25928" extrusionOk="0">
                  <a:moveTo>
                    <a:pt x="1" y="0"/>
                  </a:moveTo>
                  <a:lnTo>
                    <a:pt x="1" y="25928"/>
                  </a:lnTo>
                  <a:lnTo>
                    <a:pt x="13709" y="25928"/>
                  </a:lnTo>
                  <a:lnTo>
                    <a:pt x="13709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1" name="Google Shape;2751;p67"/>
            <p:cNvSpPr/>
            <p:nvPr/>
          </p:nvSpPr>
          <p:spPr>
            <a:xfrm>
              <a:off x="1534587" y="3523897"/>
              <a:ext cx="264521" cy="27702"/>
            </a:xfrm>
            <a:custGeom>
              <a:avLst/>
              <a:gdLst/>
              <a:ahLst/>
              <a:cxnLst/>
              <a:rect l="l" t="t" r="r" b="b"/>
              <a:pathLst>
                <a:path w="17417" h="1824" extrusionOk="0">
                  <a:moveTo>
                    <a:pt x="0" y="0"/>
                  </a:moveTo>
                  <a:lnTo>
                    <a:pt x="0" y="1824"/>
                  </a:lnTo>
                  <a:lnTo>
                    <a:pt x="16505" y="1824"/>
                  </a:lnTo>
                  <a:cubicBezTo>
                    <a:pt x="16991" y="1824"/>
                    <a:pt x="17417" y="1429"/>
                    <a:pt x="17417" y="912"/>
                  </a:cubicBezTo>
                  <a:cubicBezTo>
                    <a:pt x="17417" y="426"/>
                    <a:pt x="16991" y="0"/>
                    <a:pt x="1650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2" name="Google Shape;2752;p67"/>
            <p:cNvSpPr/>
            <p:nvPr/>
          </p:nvSpPr>
          <p:spPr>
            <a:xfrm>
              <a:off x="1534587" y="3125078"/>
              <a:ext cx="264521" cy="27717"/>
            </a:xfrm>
            <a:custGeom>
              <a:avLst/>
              <a:gdLst/>
              <a:ahLst/>
              <a:cxnLst/>
              <a:rect l="l" t="t" r="r" b="b"/>
              <a:pathLst>
                <a:path w="17417" h="1825" extrusionOk="0">
                  <a:moveTo>
                    <a:pt x="0" y="0"/>
                  </a:moveTo>
                  <a:lnTo>
                    <a:pt x="0" y="1824"/>
                  </a:lnTo>
                  <a:lnTo>
                    <a:pt x="16991" y="1824"/>
                  </a:lnTo>
                  <a:cubicBezTo>
                    <a:pt x="17235" y="1824"/>
                    <a:pt x="17417" y="1611"/>
                    <a:pt x="17417" y="1399"/>
                  </a:cubicBezTo>
                  <a:lnTo>
                    <a:pt x="17417" y="396"/>
                  </a:lnTo>
                  <a:cubicBezTo>
                    <a:pt x="17417" y="183"/>
                    <a:pt x="17235" y="0"/>
                    <a:pt x="1699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3" name="Google Shape;2753;p67"/>
            <p:cNvSpPr/>
            <p:nvPr/>
          </p:nvSpPr>
          <p:spPr>
            <a:xfrm>
              <a:off x="1561361" y="3190166"/>
              <a:ext cx="207750" cy="2324"/>
            </a:xfrm>
            <a:custGeom>
              <a:avLst/>
              <a:gdLst/>
              <a:ahLst/>
              <a:cxnLst/>
              <a:rect l="l" t="t" r="r" b="b"/>
              <a:pathLst>
                <a:path w="13679" h="153" extrusionOk="0">
                  <a:moveTo>
                    <a:pt x="6839" y="0"/>
                  </a:moveTo>
                  <a:cubicBezTo>
                    <a:pt x="3040" y="0"/>
                    <a:pt x="0" y="31"/>
                    <a:pt x="0" y="91"/>
                  </a:cubicBezTo>
                  <a:cubicBezTo>
                    <a:pt x="0" y="122"/>
                    <a:pt x="3040" y="152"/>
                    <a:pt x="6839" y="152"/>
                  </a:cubicBezTo>
                  <a:cubicBezTo>
                    <a:pt x="10608" y="152"/>
                    <a:pt x="13678" y="122"/>
                    <a:pt x="13678" y="91"/>
                  </a:cubicBezTo>
                  <a:cubicBezTo>
                    <a:pt x="13678" y="31"/>
                    <a:pt x="10608" y="0"/>
                    <a:pt x="683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4" name="Google Shape;2754;p67"/>
            <p:cNvSpPr/>
            <p:nvPr/>
          </p:nvSpPr>
          <p:spPr>
            <a:xfrm>
              <a:off x="1561361" y="3240933"/>
              <a:ext cx="207750" cy="2324"/>
            </a:xfrm>
            <a:custGeom>
              <a:avLst/>
              <a:gdLst/>
              <a:ahLst/>
              <a:cxnLst/>
              <a:rect l="l" t="t" r="r" b="b"/>
              <a:pathLst>
                <a:path w="13679" h="153" extrusionOk="0">
                  <a:moveTo>
                    <a:pt x="6839" y="1"/>
                  </a:moveTo>
                  <a:cubicBezTo>
                    <a:pt x="3040" y="1"/>
                    <a:pt x="0" y="31"/>
                    <a:pt x="0" y="61"/>
                  </a:cubicBezTo>
                  <a:cubicBezTo>
                    <a:pt x="0" y="122"/>
                    <a:pt x="3040" y="153"/>
                    <a:pt x="6839" y="153"/>
                  </a:cubicBezTo>
                  <a:cubicBezTo>
                    <a:pt x="10608" y="153"/>
                    <a:pt x="13678" y="122"/>
                    <a:pt x="13678" y="61"/>
                  </a:cubicBezTo>
                  <a:cubicBezTo>
                    <a:pt x="13678" y="31"/>
                    <a:pt x="10608" y="1"/>
                    <a:pt x="683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5" name="Google Shape;2755;p67"/>
            <p:cNvSpPr/>
            <p:nvPr/>
          </p:nvSpPr>
          <p:spPr>
            <a:xfrm>
              <a:off x="1561361" y="3291245"/>
              <a:ext cx="207750" cy="2324"/>
            </a:xfrm>
            <a:custGeom>
              <a:avLst/>
              <a:gdLst/>
              <a:ahLst/>
              <a:cxnLst/>
              <a:rect l="l" t="t" r="r" b="b"/>
              <a:pathLst>
                <a:path w="13679" h="153" extrusionOk="0">
                  <a:moveTo>
                    <a:pt x="6839" y="1"/>
                  </a:moveTo>
                  <a:cubicBezTo>
                    <a:pt x="3040" y="1"/>
                    <a:pt x="0" y="31"/>
                    <a:pt x="0" y="92"/>
                  </a:cubicBezTo>
                  <a:cubicBezTo>
                    <a:pt x="0" y="122"/>
                    <a:pt x="3040" y="153"/>
                    <a:pt x="6839" y="153"/>
                  </a:cubicBezTo>
                  <a:cubicBezTo>
                    <a:pt x="10608" y="153"/>
                    <a:pt x="13678" y="122"/>
                    <a:pt x="13678" y="92"/>
                  </a:cubicBezTo>
                  <a:cubicBezTo>
                    <a:pt x="13678" y="31"/>
                    <a:pt x="10608" y="1"/>
                    <a:pt x="683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6" name="Google Shape;2756;p67"/>
            <p:cNvSpPr/>
            <p:nvPr/>
          </p:nvSpPr>
          <p:spPr>
            <a:xfrm>
              <a:off x="1561361" y="3342027"/>
              <a:ext cx="207750" cy="2324"/>
            </a:xfrm>
            <a:custGeom>
              <a:avLst/>
              <a:gdLst/>
              <a:ahLst/>
              <a:cxnLst/>
              <a:rect l="l" t="t" r="r" b="b"/>
              <a:pathLst>
                <a:path w="13679" h="153" extrusionOk="0">
                  <a:moveTo>
                    <a:pt x="6839" y="0"/>
                  </a:moveTo>
                  <a:cubicBezTo>
                    <a:pt x="3040" y="0"/>
                    <a:pt x="0" y="31"/>
                    <a:pt x="0" y="61"/>
                  </a:cubicBezTo>
                  <a:cubicBezTo>
                    <a:pt x="0" y="122"/>
                    <a:pt x="3040" y="152"/>
                    <a:pt x="6839" y="152"/>
                  </a:cubicBezTo>
                  <a:cubicBezTo>
                    <a:pt x="10608" y="152"/>
                    <a:pt x="13678" y="122"/>
                    <a:pt x="13678" y="61"/>
                  </a:cubicBezTo>
                  <a:cubicBezTo>
                    <a:pt x="13678" y="31"/>
                    <a:pt x="10608" y="0"/>
                    <a:pt x="683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7" name="Google Shape;2757;p67"/>
            <p:cNvSpPr/>
            <p:nvPr/>
          </p:nvSpPr>
          <p:spPr>
            <a:xfrm>
              <a:off x="1561361" y="3392339"/>
              <a:ext cx="207750" cy="2324"/>
            </a:xfrm>
            <a:custGeom>
              <a:avLst/>
              <a:gdLst/>
              <a:ahLst/>
              <a:cxnLst/>
              <a:rect l="l" t="t" r="r" b="b"/>
              <a:pathLst>
                <a:path w="13679" h="153" extrusionOk="0">
                  <a:moveTo>
                    <a:pt x="6839" y="0"/>
                  </a:moveTo>
                  <a:cubicBezTo>
                    <a:pt x="3040" y="0"/>
                    <a:pt x="0" y="31"/>
                    <a:pt x="0" y="92"/>
                  </a:cubicBezTo>
                  <a:cubicBezTo>
                    <a:pt x="0" y="122"/>
                    <a:pt x="3040" y="152"/>
                    <a:pt x="6839" y="152"/>
                  </a:cubicBezTo>
                  <a:cubicBezTo>
                    <a:pt x="10608" y="152"/>
                    <a:pt x="13678" y="122"/>
                    <a:pt x="13678" y="92"/>
                  </a:cubicBezTo>
                  <a:cubicBezTo>
                    <a:pt x="13678" y="31"/>
                    <a:pt x="10608" y="0"/>
                    <a:pt x="683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8" name="Google Shape;2758;p67"/>
            <p:cNvSpPr/>
            <p:nvPr/>
          </p:nvSpPr>
          <p:spPr>
            <a:xfrm>
              <a:off x="1561361" y="3442651"/>
              <a:ext cx="207750" cy="2779"/>
            </a:xfrm>
            <a:custGeom>
              <a:avLst/>
              <a:gdLst/>
              <a:ahLst/>
              <a:cxnLst/>
              <a:rect l="l" t="t" r="r" b="b"/>
              <a:pathLst>
                <a:path w="13679" h="183" extrusionOk="0">
                  <a:moveTo>
                    <a:pt x="6839" y="1"/>
                  </a:moveTo>
                  <a:cubicBezTo>
                    <a:pt x="3040" y="1"/>
                    <a:pt x="0" y="61"/>
                    <a:pt x="0" y="92"/>
                  </a:cubicBezTo>
                  <a:cubicBezTo>
                    <a:pt x="0" y="122"/>
                    <a:pt x="3040" y="183"/>
                    <a:pt x="6839" y="183"/>
                  </a:cubicBezTo>
                  <a:cubicBezTo>
                    <a:pt x="10608" y="183"/>
                    <a:pt x="13678" y="122"/>
                    <a:pt x="13678" y="92"/>
                  </a:cubicBezTo>
                  <a:cubicBezTo>
                    <a:pt x="13678" y="61"/>
                    <a:pt x="10608" y="1"/>
                    <a:pt x="683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59" name="Google Shape;2759;p67"/>
            <p:cNvSpPr/>
            <p:nvPr/>
          </p:nvSpPr>
          <p:spPr>
            <a:xfrm>
              <a:off x="1561361" y="3493433"/>
              <a:ext cx="207750" cy="2324"/>
            </a:xfrm>
            <a:custGeom>
              <a:avLst/>
              <a:gdLst/>
              <a:ahLst/>
              <a:cxnLst/>
              <a:rect l="l" t="t" r="r" b="b"/>
              <a:pathLst>
                <a:path w="13679" h="153" extrusionOk="0">
                  <a:moveTo>
                    <a:pt x="6839" y="0"/>
                  </a:moveTo>
                  <a:cubicBezTo>
                    <a:pt x="3040" y="0"/>
                    <a:pt x="0" y="30"/>
                    <a:pt x="0" y="61"/>
                  </a:cubicBezTo>
                  <a:cubicBezTo>
                    <a:pt x="0" y="122"/>
                    <a:pt x="3040" y="152"/>
                    <a:pt x="6839" y="152"/>
                  </a:cubicBezTo>
                  <a:cubicBezTo>
                    <a:pt x="10608" y="152"/>
                    <a:pt x="13678" y="122"/>
                    <a:pt x="13678" y="61"/>
                  </a:cubicBezTo>
                  <a:cubicBezTo>
                    <a:pt x="13678" y="30"/>
                    <a:pt x="10608" y="0"/>
                    <a:pt x="683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0" name="Google Shape;2760;p67"/>
            <p:cNvSpPr/>
            <p:nvPr/>
          </p:nvSpPr>
          <p:spPr>
            <a:xfrm>
              <a:off x="835263" y="3247403"/>
              <a:ext cx="84032" cy="182812"/>
            </a:xfrm>
            <a:custGeom>
              <a:avLst/>
              <a:gdLst/>
              <a:ahLst/>
              <a:cxnLst/>
              <a:rect l="l" t="t" r="r" b="b"/>
              <a:pathLst>
                <a:path w="5533" h="12037" extrusionOk="0">
                  <a:moveTo>
                    <a:pt x="2767" y="0"/>
                  </a:moveTo>
                  <a:cubicBezTo>
                    <a:pt x="943" y="0"/>
                    <a:pt x="1" y="1064"/>
                    <a:pt x="1" y="2979"/>
                  </a:cubicBezTo>
                  <a:lnTo>
                    <a:pt x="1" y="9089"/>
                  </a:lnTo>
                  <a:cubicBezTo>
                    <a:pt x="1" y="10973"/>
                    <a:pt x="943" y="12037"/>
                    <a:pt x="2767" y="12037"/>
                  </a:cubicBezTo>
                  <a:cubicBezTo>
                    <a:pt x="4590" y="12037"/>
                    <a:pt x="5533" y="11003"/>
                    <a:pt x="5533" y="9089"/>
                  </a:cubicBezTo>
                  <a:lnTo>
                    <a:pt x="5533" y="7538"/>
                  </a:lnTo>
                  <a:lnTo>
                    <a:pt x="3800" y="7538"/>
                  </a:lnTo>
                  <a:lnTo>
                    <a:pt x="3800" y="9210"/>
                  </a:lnTo>
                  <a:cubicBezTo>
                    <a:pt x="3800" y="10061"/>
                    <a:pt x="3405" y="10335"/>
                    <a:pt x="2828" y="10335"/>
                  </a:cubicBezTo>
                  <a:cubicBezTo>
                    <a:pt x="2250" y="10335"/>
                    <a:pt x="1855" y="10061"/>
                    <a:pt x="1855" y="9210"/>
                  </a:cubicBezTo>
                  <a:lnTo>
                    <a:pt x="1855" y="2857"/>
                  </a:lnTo>
                  <a:cubicBezTo>
                    <a:pt x="1855" y="2006"/>
                    <a:pt x="2250" y="1702"/>
                    <a:pt x="2828" y="1702"/>
                  </a:cubicBezTo>
                  <a:cubicBezTo>
                    <a:pt x="3405" y="1702"/>
                    <a:pt x="3800" y="2006"/>
                    <a:pt x="3800" y="2857"/>
                  </a:cubicBezTo>
                  <a:lnTo>
                    <a:pt x="3800" y="4104"/>
                  </a:lnTo>
                  <a:lnTo>
                    <a:pt x="5533" y="4104"/>
                  </a:lnTo>
                  <a:lnTo>
                    <a:pt x="5533" y="2979"/>
                  </a:lnTo>
                  <a:cubicBezTo>
                    <a:pt x="5533" y="1094"/>
                    <a:pt x="4590" y="0"/>
                    <a:pt x="276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1" name="Google Shape;2761;p67"/>
            <p:cNvSpPr/>
            <p:nvPr/>
          </p:nvSpPr>
          <p:spPr>
            <a:xfrm>
              <a:off x="1223924" y="3249711"/>
              <a:ext cx="84032" cy="180974"/>
            </a:xfrm>
            <a:custGeom>
              <a:avLst/>
              <a:gdLst/>
              <a:ahLst/>
              <a:cxnLst/>
              <a:rect l="l" t="t" r="r" b="b"/>
              <a:pathLst>
                <a:path w="5533" h="11916" extrusionOk="0">
                  <a:moveTo>
                    <a:pt x="1" y="0"/>
                  </a:moveTo>
                  <a:lnTo>
                    <a:pt x="1" y="8967"/>
                  </a:lnTo>
                  <a:cubicBezTo>
                    <a:pt x="1" y="10851"/>
                    <a:pt x="943" y="11915"/>
                    <a:pt x="2767" y="11915"/>
                  </a:cubicBezTo>
                  <a:cubicBezTo>
                    <a:pt x="4591" y="11915"/>
                    <a:pt x="5533" y="10851"/>
                    <a:pt x="5533" y="8967"/>
                  </a:cubicBezTo>
                  <a:lnTo>
                    <a:pt x="5533" y="0"/>
                  </a:lnTo>
                  <a:lnTo>
                    <a:pt x="3770" y="0"/>
                  </a:lnTo>
                  <a:lnTo>
                    <a:pt x="3770" y="9088"/>
                  </a:lnTo>
                  <a:cubicBezTo>
                    <a:pt x="3770" y="9909"/>
                    <a:pt x="3405" y="10213"/>
                    <a:pt x="2828" y="10213"/>
                  </a:cubicBezTo>
                  <a:cubicBezTo>
                    <a:pt x="2250" y="10213"/>
                    <a:pt x="1855" y="9940"/>
                    <a:pt x="1855" y="9088"/>
                  </a:cubicBezTo>
                  <a:lnTo>
                    <a:pt x="1855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2" name="Google Shape;2762;p67"/>
            <p:cNvSpPr/>
            <p:nvPr/>
          </p:nvSpPr>
          <p:spPr>
            <a:xfrm>
              <a:off x="1326871" y="3249711"/>
              <a:ext cx="87252" cy="179121"/>
            </a:xfrm>
            <a:custGeom>
              <a:avLst/>
              <a:gdLst/>
              <a:ahLst/>
              <a:cxnLst/>
              <a:rect l="l" t="t" r="r" b="b"/>
              <a:pathLst>
                <a:path w="5745" h="11794" extrusionOk="0">
                  <a:moveTo>
                    <a:pt x="2736" y="1702"/>
                  </a:moveTo>
                  <a:cubicBezTo>
                    <a:pt x="3404" y="1702"/>
                    <a:pt x="3678" y="2067"/>
                    <a:pt x="3678" y="2888"/>
                  </a:cubicBezTo>
                  <a:lnTo>
                    <a:pt x="3678" y="4073"/>
                  </a:lnTo>
                  <a:cubicBezTo>
                    <a:pt x="3678" y="5015"/>
                    <a:pt x="3252" y="5289"/>
                    <a:pt x="2584" y="5289"/>
                  </a:cubicBezTo>
                  <a:lnTo>
                    <a:pt x="1854" y="5289"/>
                  </a:lnTo>
                  <a:lnTo>
                    <a:pt x="1854" y="1702"/>
                  </a:lnTo>
                  <a:close/>
                  <a:moveTo>
                    <a:pt x="0" y="0"/>
                  </a:moveTo>
                  <a:lnTo>
                    <a:pt x="0" y="11794"/>
                  </a:lnTo>
                  <a:lnTo>
                    <a:pt x="1854" y="11794"/>
                  </a:lnTo>
                  <a:lnTo>
                    <a:pt x="1854" y="6991"/>
                  </a:lnTo>
                  <a:lnTo>
                    <a:pt x="2493" y="6991"/>
                  </a:lnTo>
                  <a:cubicBezTo>
                    <a:pt x="3313" y="6991"/>
                    <a:pt x="3708" y="7386"/>
                    <a:pt x="3708" y="8481"/>
                  </a:cubicBezTo>
                  <a:lnTo>
                    <a:pt x="3708" y="10335"/>
                  </a:lnTo>
                  <a:cubicBezTo>
                    <a:pt x="3648" y="10821"/>
                    <a:pt x="3708" y="11307"/>
                    <a:pt x="3860" y="11794"/>
                  </a:cubicBezTo>
                  <a:lnTo>
                    <a:pt x="5745" y="11763"/>
                  </a:lnTo>
                  <a:cubicBezTo>
                    <a:pt x="5593" y="11307"/>
                    <a:pt x="5532" y="10821"/>
                    <a:pt x="5563" y="10335"/>
                  </a:cubicBezTo>
                  <a:lnTo>
                    <a:pt x="5563" y="8541"/>
                  </a:lnTo>
                  <a:cubicBezTo>
                    <a:pt x="5563" y="7295"/>
                    <a:pt x="5259" y="6414"/>
                    <a:pt x="4316" y="6019"/>
                  </a:cubicBezTo>
                  <a:cubicBezTo>
                    <a:pt x="5167" y="5623"/>
                    <a:pt x="5532" y="4833"/>
                    <a:pt x="5532" y="3648"/>
                  </a:cubicBezTo>
                  <a:lnTo>
                    <a:pt x="5532" y="2705"/>
                  </a:lnTo>
                  <a:cubicBezTo>
                    <a:pt x="5532" y="882"/>
                    <a:pt x="4681" y="0"/>
                    <a:pt x="2797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3" name="Google Shape;2763;p67"/>
            <p:cNvSpPr/>
            <p:nvPr/>
          </p:nvSpPr>
          <p:spPr>
            <a:xfrm>
              <a:off x="1230393" y="3039155"/>
              <a:ext cx="52640" cy="60097"/>
            </a:xfrm>
            <a:custGeom>
              <a:avLst/>
              <a:gdLst/>
              <a:ahLst/>
              <a:cxnLst/>
              <a:rect l="l" t="t" r="r" b="b"/>
              <a:pathLst>
                <a:path w="3466" h="3957" extrusionOk="0">
                  <a:moveTo>
                    <a:pt x="2196" y="333"/>
                  </a:moveTo>
                  <a:cubicBezTo>
                    <a:pt x="2671" y="333"/>
                    <a:pt x="3068" y="739"/>
                    <a:pt x="3040" y="1251"/>
                  </a:cubicBezTo>
                  <a:cubicBezTo>
                    <a:pt x="3101" y="1981"/>
                    <a:pt x="2523" y="2588"/>
                    <a:pt x="1763" y="2588"/>
                  </a:cubicBezTo>
                  <a:cubicBezTo>
                    <a:pt x="1719" y="2596"/>
                    <a:pt x="1674" y="2600"/>
                    <a:pt x="1631" y="2600"/>
                  </a:cubicBezTo>
                  <a:cubicBezTo>
                    <a:pt x="1172" y="2600"/>
                    <a:pt x="796" y="2179"/>
                    <a:pt x="852" y="1707"/>
                  </a:cubicBezTo>
                  <a:cubicBezTo>
                    <a:pt x="760" y="977"/>
                    <a:pt x="1338" y="339"/>
                    <a:pt x="2098" y="339"/>
                  </a:cubicBezTo>
                  <a:cubicBezTo>
                    <a:pt x="2131" y="335"/>
                    <a:pt x="2164" y="333"/>
                    <a:pt x="2196" y="333"/>
                  </a:cubicBezTo>
                  <a:close/>
                  <a:moveTo>
                    <a:pt x="2259" y="0"/>
                  </a:moveTo>
                  <a:cubicBezTo>
                    <a:pt x="2226" y="0"/>
                    <a:pt x="2192" y="2"/>
                    <a:pt x="2159" y="5"/>
                  </a:cubicBezTo>
                  <a:cubicBezTo>
                    <a:pt x="2130" y="3"/>
                    <a:pt x="2101" y="2"/>
                    <a:pt x="2073" y="2"/>
                  </a:cubicBezTo>
                  <a:cubicBezTo>
                    <a:pt x="1703" y="2"/>
                    <a:pt x="1318" y="181"/>
                    <a:pt x="1064" y="491"/>
                  </a:cubicBezTo>
                  <a:lnTo>
                    <a:pt x="1155" y="35"/>
                  </a:lnTo>
                  <a:lnTo>
                    <a:pt x="760" y="35"/>
                  </a:lnTo>
                  <a:lnTo>
                    <a:pt x="0" y="3956"/>
                  </a:lnTo>
                  <a:lnTo>
                    <a:pt x="365" y="3956"/>
                  </a:lnTo>
                  <a:lnTo>
                    <a:pt x="700" y="2284"/>
                  </a:lnTo>
                  <a:cubicBezTo>
                    <a:pt x="865" y="2670"/>
                    <a:pt x="1255" y="2931"/>
                    <a:pt x="1666" y="2931"/>
                  </a:cubicBezTo>
                  <a:cubicBezTo>
                    <a:pt x="1709" y="2931"/>
                    <a:pt x="1751" y="2928"/>
                    <a:pt x="1794" y="2923"/>
                  </a:cubicBezTo>
                  <a:cubicBezTo>
                    <a:pt x="2736" y="2923"/>
                    <a:pt x="3466" y="2133"/>
                    <a:pt x="3405" y="1221"/>
                  </a:cubicBezTo>
                  <a:cubicBezTo>
                    <a:pt x="3434" y="556"/>
                    <a:pt x="2912" y="0"/>
                    <a:pt x="225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4" name="Google Shape;2764;p67"/>
            <p:cNvSpPr/>
            <p:nvPr/>
          </p:nvSpPr>
          <p:spPr>
            <a:xfrm>
              <a:off x="1289482" y="3021676"/>
              <a:ext cx="45714" cy="61874"/>
            </a:xfrm>
            <a:custGeom>
              <a:avLst/>
              <a:gdLst/>
              <a:ahLst/>
              <a:cxnLst/>
              <a:rect l="l" t="t" r="r" b="b"/>
              <a:pathLst>
                <a:path w="3010" h="4074" extrusionOk="0">
                  <a:moveTo>
                    <a:pt x="821" y="1"/>
                  </a:moveTo>
                  <a:lnTo>
                    <a:pt x="0" y="4074"/>
                  </a:lnTo>
                  <a:lnTo>
                    <a:pt x="395" y="4074"/>
                  </a:lnTo>
                  <a:lnTo>
                    <a:pt x="699" y="2524"/>
                  </a:lnTo>
                  <a:cubicBezTo>
                    <a:pt x="758" y="1936"/>
                    <a:pt x="1242" y="1519"/>
                    <a:pt x="1796" y="1519"/>
                  </a:cubicBezTo>
                  <a:cubicBezTo>
                    <a:pt x="1815" y="1519"/>
                    <a:pt x="1835" y="1520"/>
                    <a:pt x="1854" y="1521"/>
                  </a:cubicBezTo>
                  <a:cubicBezTo>
                    <a:pt x="2371" y="1521"/>
                    <a:pt x="2614" y="1764"/>
                    <a:pt x="2614" y="2159"/>
                  </a:cubicBezTo>
                  <a:cubicBezTo>
                    <a:pt x="2614" y="2250"/>
                    <a:pt x="2614" y="2341"/>
                    <a:pt x="2584" y="2432"/>
                  </a:cubicBezTo>
                  <a:lnTo>
                    <a:pt x="2249" y="4074"/>
                  </a:lnTo>
                  <a:lnTo>
                    <a:pt x="2645" y="4074"/>
                  </a:lnTo>
                  <a:lnTo>
                    <a:pt x="2979" y="2432"/>
                  </a:lnTo>
                  <a:cubicBezTo>
                    <a:pt x="2979" y="2311"/>
                    <a:pt x="3009" y="2220"/>
                    <a:pt x="3009" y="2098"/>
                  </a:cubicBezTo>
                  <a:cubicBezTo>
                    <a:pt x="3009" y="1490"/>
                    <a:pt x="2645" y="1156"/>
                    <a:pt x="1976" y="1156"/>
                  </a:cubicBezTo>
                  <a:cubicBezTo>
                    <a:pt x="1550" y="1156"/>
                    <a:pt x="1155" y="1308"/>
                    <a:pt x="882" y="1612"/>
                  </a:cubicBezTo>
                  <a:lnTo>
                    <a:pt x="1186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5" name="Google Shape;2765;p67"/>
            <p:cNvSpPr/>
            <p:nvPr/>
          </p:nvSpPr>
          <p:spPr>
            <a:xfrm>
              <a:off x="1332399" y="3039686"/>
              <a:ext cx="57728" cy="60021"/>
            </a:xfrm>
            <a:custGeom>
              <a:avLst/>
              <a:gdLst/>
              <a:ahLst/>
              <a:cxnLst/>
              <a:rect l="l" t="t" r="r" b="b"/>
              <a:pathLst>
                <a:path w="3801" h="3952" extrusionOk="0">
                  <a:moveTo>
                    <a:pt x="852" y="0"/>
                  </a:moveTo>
                  <a:lnTo>
                    <a:pt x="1581" y="2857"/>
                  </a:lnTo>
                  <a:lnTo>
                    <a:pt x="1369" y="3161"/>
                  </a:lnTo>
                  <a:cubicBezTo>
                    <a:pt x="1156" y="3496"/>
                    <a:pt x="974" y="3617"/>
                    <a:pt x="700" y="3617"/>
                  </a:cubicBezTo>
                  <a:cubicBezTo>
                    <a:pt x="518" y="3617"/>
                    <a:pt x="335" y="3557"/>
                    <a:pt x="214" y="3405"/>
                  </a:cubicBezTo>
                  <a:lnTo>
                    <a:pt x="1" y="3708"/>
                  </a:lnTo>
                  <a:cubicBezTo>
                    <a:pt x="183" y="3860"/>
                    <a:pt x="426" y="3952"/>
                    <a:pt x="670" y="3952"/>
                  </a:cubicBezTo>
                  <a:cubicBezTo>
                    <a:pt x="1095" y="3952"/>
                    <a:pt x="1369" y="3769"/>
                    <a:pt x="1733" y="3222"/>
                  </a:cubicBezTo>
                  <a:lnTo>
                    <a:pt x="3800" y="0"/>
                  </a:lnTo>
                  <a:lnTo>
                    <a:pt x="3405" y="0"/>
                  </a:lnTo>
                  <a:lnTo>
                    <a:pt x="1825" y="2432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6" name="Google Shape;2766;p67"/>
            <p:cNvSpPr/>
            <p:nvPr/>
          </p:nvSpPr>
          <p:spPr>
            <a:xfrm>
              <a:off x="3953808" y="2748674"/>
              <a:ext cx="318543" cy="508478"/>
            </a:xfrm>
            <a:custGeom>
              <a:avLst/>
              <a:gdLst/>
              <a:ahLst/>
              <a:cxnLst/>
              <a:rect l="l" t="t" r="r" b="b"/>
              <a:pathLst>
                <a:path w="20974" h="33480" extrusionOk="0">
                  <a:moveTo>
                    <a:pt x="958" y="0"/>
                  </a:moveTo>
                  <a:cubicBezTo>
                    <a:pt x="623" y="0"/>
                    <a:pt x="1" y="870"/>
                    <a:pt x="3100" y="10318"/>
                  </a:cubicBezTo>
                  <a:cubicBezTo>
                    <a:pt x="6900" y="21899"/>
                    <a:pt x="16961" y="33480"/>
                    <a:pt x="16961" y="33480"/>
                  </a:cubicBezTo>
                  <a:lnTo>
                    <a:pt x="20973" y="30166"/>
                  </a:lnTo>
                  <a:cubicBezTo>
                    <a:pt x="20973" y="30166"/>
                    <a:pt x="14013" y="22203"/>
                    <a:pt x="10122" y="16762"/>
                  </a:cubicBezTo>
                  <a:cubicBezTo>
                    <a:pt x="6231" y="11321"/>
                    <a:pt x="1094" y="44"/>
                    <a:pt x="1094" y="44"/>
                  </a:cubicBezTo>
                  <a:cubicBezTo>
                    <a:pt x="1094" y="44"/>
                    <a:pt x="1034" y="0"/>
                    <a:pt x="95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7" name="Google Shape;2767;p67"/>
            <p:cNvSpPr/>
            <p:nvPr/>
          </p:nvSpPr>
          <p:spPr>
            <a:xfrm>
              <a:off x="4224350" y="2771940"/>
              <a:ext cx="93206" cy="481049"/>
            </a:xfrm>
            <a:custGeom>
              <a:avLst/>
              <a:gdLst/>
              <a:ahLst/>
              <a:cxnLst/>
              <a:rect l="l" t="t" r="r" b="b"/>
              <a:pathLst>
                <a:path w="6137" h="31674" extrusionOk="0">
                  <a:moveTo>
                    <a:pt x="660" y="1"/>
                  </a:moveTo>
                  <a:cubicBezTo>
                    <a:pt x="332" y="1"/>
                    <a:pt x="0" y="278"/>
                    <a:pt x="58" y="701"/>
                  </a:cubicBezTo>
                  <a:cubicBezTo>
                    <a:pt x="666" y="4774"/>
                    <a:pt x="2003" y="14318"/>
                    <a:pt x="1973" y="20519"/>
                  </a:cubicBezTo>
                  <a:cubicBezTo>
                    <a:pt x="1912" y="28574"/>
                    <a:pt x="1973" y="31674"/>
                    <a:pt x="1973" y="31674"/>
                  </a:cubicBezTo>
                  <a:lnTo>
                    <a:pt x="6137" y="31674"/>
                  </a:lnTo>
                  <a:cubicBezTo>
                    <a:pt x="6137" y="31674"/>
                    <a:pt x="5377" y="15048"/>
                    <a:pt x="4465" y="9972"/>
                  </a:cubicBezTo>
                  <a:cubicBezTo>
                    <a:pt x="3796" y="6415"/>
                    <a:pt x="2398" y="2464"/>
                    <a:pt x="1152" y="306"/>
                  </a:cubicBezTo>
                  <a:cubicBezTo>
                    <a:pt x="1040" y="94"/>
                    <a:pt x="851" y="1"/>
                    <a:pt x="660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8" name="Google Shape;2768;p67"/>
            <p:cNvSpPr/>
            <p:nvPr/>
          </p:nvSpPr>
          <p:spPr>
            <a:xfrm>
              <a:off x="4276454" y="2750208"/>
              <a:ext cx="123277" cy="487549"/>
            </a:xfrm>
            <a:custGeom>
              <a:avLst/>
              <a:gdLst/>
              <a:ahLst/>
              <a:cxnLst/>
              <a:rect l="l" t="t" r="r" b="b"/>
              <a:pathLst>
                <a:path w="8117" h="32102" extrusionOk="0">
                  <a:moveTo>
                    <a:pt x="2768" y="0"/>
                  </a:moveTo>
                  <a:cubicBezTo>
                    <a:pt x="2261" y="0"/>
                    <a:pt x="1752" y="381"/>
                    <a:pt x="1733" y="1007"/>
                  </a:cubicBezTo>
                  <a:cubicBezTo>
                    <a:pt x="1733" y="2983"/>
                    <a:pt x="1916" y="4959"/>
                    <a:pt x="2280" y="6934"/>
                  </a:cubicBezTo>
                  <a:cubicBezTo>
                    <a:pt x="3192" y="12284"/>
                    <a:pt x="3800" y="16266"/>
                    <a:pt x="3466" y="19245"/>
                  </a:cubicBezTo>
                  <a:cubicBezTo>
                    <a:pt x="2919" y="23561"/>
                    <a:pt x="1764" y="27786"/>
                    <a:pt x="1" y="31768"/>
                  </a:cubicBezTo>
                  <a:lnTo>
                    <a:pt x="3131" y="32102"/>
                  </a:lnTo>
                  <a:cubicBezTo>
                    <a:pt x="3131" y="32102"/>
                    <a:pt x="6384" y="24381"/>
                    <a:pt x="7265" y="19366"/>
                  </a:cubicBezTo>
                  <a:cubicBezTo>
                    <a:pt x="8116" y="14351"/>
                    <a:pt x="6992" y="11737"/>
                    <a:pt x="5958" y="6448"/>
                  </a:cubicBezTo>
                  <a:cubicBezTo>
                    <a:pt x="5594" y="4533"/>
                    <a:pt x="4135" y="1433"/>
                    <a:pt x="3618" y="521"/>
                  </a:cubicBezTo>
                  <a:cubicBezTo>
                    <a:pt x="3426" y="162"/>
                    <a:pt x="3098" y="0"/>
                    <a:pt x="2768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69" name="Google Shape;2769;p67"/>
            <p:cNvSpPr/>
            <p:nvPr/>
          </p:nvSpPr>
          <p:spPr>
            <a:xfrm>
              <a:off x="3965805" y="2753033"/>
              <a:ext cx="292693" cy="468580"/>
            </a:xfrm>
            <a:custGeom>
              <a:avLst/>
              <a:gdLst/>
              <a:ahLst/>
              <a:cxnLst/>
              <a:rect l="l" t="t" r="r" b="b"/>
              <a:pathLst>
                <a:path w="19272" h="30853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61" y="274"/>
                    <a:pt x="92" y="396"/>
                  </a:cubicBezTo>
                  <a:cubicBezTo>
                    <a:pt x="152" y="639"/>
                    <a:pt x="244" y="973"/>
                    <a:pt x="396" y="1429"/>
                  </a:cubicBezTo>
                  <a:cubicBezTo>
                    <a:pt x="669" y="2341"/>
                    <a:pt x="1064" y="3618"/>
                    <a:pt x="1611" y="5198"/>
                  </a:cubicBezTo>
                  <a:cubicBezTo>
                    <a:pt x="3040" y="9332"/>
                    <a:pt x="4894" y="13283"/>
                    <a:pt x="7083" y="17052"/>
                  </a:cubicBezTo>
                  <a:cubicBezTo>
                    <a:pt x="9301" y="20822"/>
                    <a:pt x="12007" y="24287"/>
                    <a:pt x="15107" y="27357"/>
                  </a:cubicBezTo>
                  <a:cubicBezTo>
                    <a:pt x="16049" y="28268"/>
                    <a:pt x="17052" y="29150"/>
                    <a:pt x="18086" y="29971"/>
                  </a:cubicBezTo>
                  <a:cubicBezTo>
                    <a:pt x="18451" y="30275"/>
                    <a:pt x="18755" y="30487"/>
                    <a:pt x="18937" y="30639"/>
                  </a:cubicBezTo>
                  <a:cubicBezTo>
                    <a:pt x="19028" y="30700"/>
                    <a:pt x="19150" y="30791"/>
                    <a:pt x="19271" y="30852"/>
                  </a:cubicBezTo>
                  <a:cubicBezTo>
                    <a:pt x="19180" y="30761"/>
                    <a:pt x="19089" y="30670"/>
                    <a:pt x="18967" y="30579"/>
                  </a:cubicBezTo>
                  <a:cubicBezTo>
                    <a:pt x="18785" y="30427"/>
                    <a:pt x="18511" y="30214"/>
                    <a:pt x="18147" y="29910"/>
                  </a:cubicBezTo>
                  <a:cubicBezTo>
                    <a:pt x="17448" y="29302"/>
                    <a:pt x="16414" y="28420"/>
                    <a:pt x="15259" y="27235"/>
                  </a:cubicBezTo>
                  <a:cubicBezTo>
                    <a:pt x="12159" y="24165"/>
                    <a:pt x="9514" y="20700"/>
                    <a:pt x="7295" y="16931"/>
                  </a:cubicBezTo>
                  <a:cubicBezTo>
                    <a:pt x="5107" y="13162"/>
                    <a:pt x="3253" y="9210"/>
                    <a:pt x="1763" y="5137"/>
                  </a:cubicBezTo>
                  <a:cubicBezTo>
                    <a:pt x="1186" y="3557"/>
                    <a:pt x="760" y="2280"/>
                    <a:pt x="487" y="1399"/>
                  </a:cubicBezTo>
                  <a:lnTo>
                    <a:pt x="152" y="365"/>
                  </a:lnTo>
                  <a:cubicBezTo>
                    <a:pt x="122" y="244"/>
                    <a:pt x="61" y="122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0" name="Google Shape;2770;p67"/>
            <p:cNvSpPr/>
            <p:nvPr/>
          </p:nvSpPr>
          <p:spPr>
            <a:xfrm>
              <a:off x="4233523" y="2780732"/>
              <a:ext cx="43421" cy="267756"/>
            </a:xfrm>
            <a:custGeom>
              <a:avLst/>
              <a:gdLst/>
              <a:ahLst/>
              <a:cxnLst/>
              <a:rect l="l" t="t" r="r" b="b"/>
              <a:pathLst>
                <a:path w="2859" h="17630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13"/>
                    <a:pt x="62" y="456"/>
                    <a:pt x="122" y="699"/>
                  </a:cubicBezTo>
                  <a:cubicBezTo>
                    <a:pt x="244" y="1155"/>
                    <a:pt x="366" y="1794"/>
                    <a:pt x="518" y="2554"/>
                  </a:cubicBezTo>
                  <a:cubicBezTo>
                    <a:pt x="882" y="4134"/>
                    <a:pt x="1308" y="6323"/>
                    <a:pt x="1703" y="8754"/>
                  </a:cubicBezTo>
                  <a:cubicBezTo>
                    <a:pt x="2098" y="11216"/>
                    <a:pt x="2372" y="13405"/>
                    <a:pt x="2524" y="15016"/>
                  </a:cubicBezTo>
                  <a:cubicBezTo>
                    <a:pt x="2615" y="15776"/>
                    <a:pt x="2676" y="16444"/>
                    <a:pt x="2737" y="16931"/>
                  </a:cubicBezTo>
                  <a:cubicBezTo>
                    <a:pt x="2737" y="17174"/>
                    <a:pt x="2797" y="17387"/>
                    <a:pt x="2828" y="17630"/>
                  </a:cubicBezTo>
                  <a:cubicBezTo>
                    <a:pt x="2858" y="17387"/>
                    <a:pt x="2858" y="17143"/>
                    <a:pt x="2828" y="16900"/>
                  </a:cubicBezTo>
                  <a:cubicBezTo>
                    <a:pt x="2797" y="16475"/>
                    <a:pt x="2767" y="15806"/>
                    <a:pt x="2676" y="15016"/>
                  </a:cubicBezTo>
                  <a:cubicBezTo>
                    <a:pt x="2554" y="13405"/>
                    <a:pt x="2311" y="11155"/>
                    <a:pt x="1916" y="8724"/>
                  </a:cubicBezTo>
                  <a:cubicBezTo>
                    <a:pt x="1551" y="6292"/>
                    <a:pt x="1065" y="4104"/>
                    <a:pt x="700" y="2523"/>
                  </a:cubicBezTo>
                  <a:cubicBezTo>
                    <a:pt x="487" y="1733"/>
                    <a:pt x="335" y="1095"/>
                    <a:pt x="214" y="669"/>
                  </a:cubicBezTo>
                  <a:cubicBezTo>
                    <a:pt x="153" y="426"/>
                    <a:pt x="92" y="213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1" name="Google Shape;2771;p67"/>
            <p:cNvSpPr/>
            <p:nvPr/>
          </p:nvSpPr>
          <p:spPr>
            <a:xfrm>
              <a:off x="4299081" y="2755341"/>
              <a:ext cx="61403" cy="478270"/>
            </a:xfrm>
            <a:custGeom>
              <a:avLst/>
              <a:gdLst/>
              <a:ahLst/>
              <a:cxnLst/>
              <a:rect l="l" t="t" r="r" b="b"/>
              <a:pathLst>
                <a:path w="4043" h="31491" extrusionOk="0">
                  <a:moveTo>
                    <a:pt x="1125" y="1"/>
                  </a:moveTo>
                  <a:cubicBezTo>
                    <a:pt x="1125" y="122"/>
                    <a:pt x="1155" y="244"/>
                    <a:pt x="1216" y="365"/>
                  </a:cubicBezTo>
                  <a:cubicBezTo>
                    <a:pt x="1277" y="578"/>
                    <a:pt x="1368" y="852"/>
                    <a:pt x="1489" y="1247"/>
                  </a:cubicBezTo>
                  <a:cubicBezTo>
                    <a:pt x="1641" y="1642"/>
                    <a:pt x="1793" y="2128"/>
                    <a:pt x="1945" y="2675"/>
                  </a:cubicBezTo>
                  <a:cubicBezTo>
                    <a:pt x="2097" y="3222"/>
                    <a:pt x="2280" y="3861"/>
                    <a:pt x="2432" y="4560"/>
                  </a:cubicBezTo>
                  <a:cubicBezTo>
                    <a:pt x="2523" y="4925"/>
                    <a:pt x="2614" y="5289"/>
                    <a:pt x="2705" y="5685"/>
                  </a:cubicBezTo>
                  <a:cubicBezTo>
                    <a:pt x="2796" y="6080"/>
                    <a:pt x="2857" y="6475"/>
                    <a:pt x="2918" y="6900"/>
                  </a:cubicBezTo>
                  <a:cubicBezTo>
                    <a:pt x="3100" y="7751"/>
                    <a:pt x="3192" y="8663"/>
                    <a:pt x="3344" y="9606"/>
                  </a:cubicBezTo>
                  <a:cubicBezTo>
                    <a:pt x="3800" y="13770"/>
                    <a:pt x="3648" y="17995"/>
                    <a:pt x="2888" y="22098"/>
                  </a:cubicBezTo>
                  <a:cubicBezTo>
                    <a:pt x="2675" y="23040"/>
                    <a:pt x="2523" y="23952"/>
                    <a:pt x="2280" y="24773"/>
                  </a:cubicBezTo>
                  <a:cubicBezTo>
                    <a:pt x="2158" y="25198"/>
                    <a:pt x="2097" y="25594"/>
                    <a:pt x="1976" y="25958"/>
                  </a:cubicBezTo>
                  <a:cubicBezTo>
                    <a:pt x="1854" y="26354"/>
                    <a:pt x="1733" y="26718"/>
                    <a:pt x="1641" y="27053"/>
                  </a:cubicBezTo>
                  <a:cubicBezTo>
                    <a:pt x="1429" y="27782"/>
                    <a:pt x="1186" y="28390"/>
                    <a:pt x="1003" y="28937"/>
                  </a:cubicBezTo>
                  <a:cubicBezTo>
                    <a:pt x="821" y="29484"/>
                    <a:pt x="608" y="29940"/>
                    <a:pt x="456" y="30305"/>
                  </a:cubicBezTo>
                  <a:lnTo>
                    <a:pt x="122" y="31186"/>
                  </a:lnTo>
                  <a:cubicBezTo>
                    <a:pt x="61" y="31278"/>
                    <a:pt x="30" y="31399"/>
                    <a:pt x="0" y="31490"/>
                  </a:cubicBezTo>
                  <a:cubicBezTo>
                    <a:pt x="61" y="31399"/>
                    <a:pt x="122" y="31308"/>
                    <a:pt x="152" y="31217"/>
                  </a:cubicBezTo>
                  <a:lnTo>
                    <a:pt x="517" y="30366"/>
                  </a:lnTo>
                  <a:cubicBezTo>
                    <a:pt x="699" y="29971"/>
                    <a:pt x="912" y="29515"/>
                    <a:pt x="1094" y="28968"/>
                  </a:cubicBezTo>
                  <a:cubicBezTo>
                    <a:pt x="1307" y="28420"/>
                    <a:pt x="1550" y="27813"/>
                    <a:pt x="1763" y="27113"/>
                  </a:cubicBezTo>
                  <a:cubicBezTo>
                    <a:pt x="1885" y="26779"/>
                    <a:pt x="2006" y="26414"/>
                    <a:pt x="2128" y="26019"/>
                  </a:cubicBezTo>
                  <a:cubicBezTo>
                    <a:pt x="2249" y="25654"/>
                    <a:pt x="2341" y="25229"/>
                    <a:pt x="2462" y="24834"/>
                  </a:cubicBezTo>
                  <a:cubicBezTo>
                    <a:pt x="2705" y="23983"/>
                    <a:pt x="2888" y="23101"/>
                    <a:pt x="3070" y="22129"/>
                  </a:cubicBezTo>
                  <a:cubicBezTo>
                    <a:pt x="3891" y="17995"/>
                    <a:pt x="4043" y="13770"/>
                    <a:pt x="3526" y="9575"/>
                  </a:cubicBezTo>
                  <a:cubicBezTo>
                    <a:pt x="3404" y="8603"/>
                    <a:pt x="3283" y="7691"/>
                    <a:pt x="3100" y="6870"/>
                  </a:cubicBezTo>
                  <a:cubicBezTo>
                    <a:pt x="3009" y="6444"/>
                    <a:pt x="2948" y="6019"/>
                    <a:pt x="2857" y="5624"/>
                  </a:cubicBezTo>
                  <a:lnTo>
                    <a:pt x="2584" y="4529"/>
                  </a:lnTo>
                  <a:cubicBezTo>
                    <a:pt x="2432" y="3800"/>
                    <a:pt x="2219" y="3192"/>
                    <a:pt x="2037" y="2615"/>
                  </a:cubicBezTo>
                  <a:cubicBezTo>
                    <a:pt x="1885" y="2067"/>
                    <a:pt x="1702" y="1551"/>
                    <a:pt x="1581" y="1186"/>
                  </a:cubicBezTo>
                  <a:cubicBezTo>
                    <a:pt x="1429" y="821"/>
                    <a:pt x="1337" y="548"/>
                    <a:pt x="1246" y="305"/>
                  </a:cubicBezTo>
                  <a:cubicBezTo>
                    <a:pt x="1216" y="213"/>
                    <a:pt x="1155" y="122"/>
                    <a:pt x="112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2" name="Google Shape;2772;p67"/>
            <p:cNvSpPr/>
            <p:nvPr/>
          </p:nvSpPr>
          <p:spPr>
            <a:xfrm>
              <a:off x="4022465" y="2576843"/>
              <a:ext cx="291418" cy="671561"/>
            </a:xfrm>
            <a:custGeom>
              <a:avLst/>
              <a:gdLst/>
              <a:ahLst/>
              <a:cxnLst/>
              <a:rect l="l" t="t" r="r" b="b"/>
              <a:pathLst>
                <a:path w="19188" h="44218" extrusionOk="0">
                  <a:moveTo>
                    <a:pt x="1141" y="0"/>
                  </a:moveTo>
                  <a:cubicBezTo>
                    <a:pt x="546" y="0"/>
                    <a:pt x="1" y="555"/>
                    <a:pt x="221" y="1238"/>
                  </a:cubicBezTo>
                  <a:cubicBezTo>
                    <a:pt x="586" y="2454"/>
                    <a:pt x="1072" y="3639"/>
                    <a:pt x="1619" y="4794"/>
                  </a:cubicBezTo>
                  <a:cubicBezTo>
                    <a:pt x="3139" y="8046"/>
                    <a:pt x="7607" y="19627"/>
                    <a:pt x="9674" y="25980"/>
                  </a:cubicBezTo>
                  <a:cubicBezTo>
                    <a:pt x="11771" y="32363"/>
                    <a:pt x="14720" y="44217"/>
                    <a:pt x="14720" y="44217"/>
                  </a:cubicBezTo>
                  <a:lnTo>
                    <a:pt x="19188" y="43518"/>
                  </a:lnTo>
                  <a:cubicBezTo>
                    <a:pt x="19188" y="43518"/>
                    <a:pt x="15115" y="24004"/>
                    <a:pt x="11133" y="16952"/>
                  </a:cubicBezTo>
                  <a:cubicBezTo>
                    <a:pt x="7911" y="11329"/>
                    <a:pt x="4689" y="3153"/>
                    <a:pt x="1801" y="265"/>
                  </a:cubicBezTo>
                  <a:cubicBezTo>
                    <a:pt x="1600" y="81"/>
                    <a:pt x="1367" y="0"/>
                    <a:pt x="114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3" name="Google Shape;2773;p67"/>
            <p:cNvSpPr/>
            <p:nvPr/>
          </p:nvSpPr>
          <p:spPr>
            <a:xfrm>
              <a:off x="4188298" y="3032291"/>
              <a:ext cx="57713" cy="216528"/>
            </a:xfrm>
            <a:custGeom>
              <a:avLst/>
              <a:gdLst/>
              <a:ahLst/>
              <a:cxnLst/>
              <a:rect l="l" t="t" r="r" b="b"/>
              <a:pathLst>
                <a:path w="3800" h="14257" extrusionOk="0">
                  <a:moveTo>
                    <a:pt x="0" y="1"/>
                  </a:moveTo>
                  <a:cubicBezTo>
                    <a:pt x="31" y="183"/>
                    <a:pt x="61" y="366"/>
                    <a:pt x="122" y="548"/>
                  </a:cubicBezTo>
                  <a:lnTo>
                    <a:pt x="578" y="2068"/>
                  </a:lnTo>
                  <a:cubicBezTo>
                    <a:pt x="942" y="3344"/>
                    <a:pt x="1429" y="5138"/>
                    <a:pt x="1915" y="7113"/>
                  </a:cubicBezTo>
                  <a:lnTo>
                    <a:pt x="3222" y="12190"/>
                  </a:lnTo>
                  <a:cubicBezTo>
                    <a:pt x="3374" y="12767"/>
                    <a:pt x="3526" y="13284"/>
                    <a:pt x="3617" y="13709"/>
                  </a:cubicBezTo>
                  <a:cubicBezTo>
                    <a:pt x="3648" y="13892"/>
                    <a:pt x="3708" y="14074"/>
                    <a:pt x="3800" y="14256"/>
                  </a:cubicBezTo>
                  <a:cubicBezTo>
                    <a:pt x="3800" y="14044"/>
                    <a:pt x="3769" y="13861"/>
                    <a:pt x="3708" y="13679"/>
                  </a:cubicBezTo>
                  <a:cubicBezTo>
                    <a:pt x="3617" y="13253"/>
                    <a:pt x="3526" y="12737"/>
                    <a:pt x="3374" y="12129"/>
                  </a:cubicBezTo>
                  <a:cubicBezTo>
                    <a:pt x="3070" y="10822"/>
                    <a:pt x="2675" y="9028"/>
                    <a:pt x="2158" y="7053"/>
                  </a:cubicBezTo>
                  <a:cubicBezTo>
                    <a:pt x="1641" y="5047"/>
                    <a:pt x="1155" y="3284"/>
                    <a:pt x="730" y="2007"/>
                  </a:cubicBezTo>
                  <a:cubicBezTo>
                    <a:pt x="547" y="1369"/>
                    <a:pt x="365" y="882"/>
                    <a:pt x="213" y="518"/>
                  </a:cubicBezTo>
                  <a:cubicBezTo>
                    <a:pt x="152" y="335"/>
                    <a:pt x="91" y="153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4" name="Google Shape;2774;p67"/>
            <p:cNvSpPr/>
            <p:nvPr/>
          </p:nvSpPr>
          <p:spPr>
            <a:xfrm>
              <a:off x="4032731" y="2579941"/>
              <a:ext cx="247450" cy="663375"/>
            </a:xfrm>
            <a:custGeom>
              <a:avLst/>
              <a:gdLst/>
              <a:ahLst/>
              <a:cxnLst/>
              <a:rect l="l" t="t" r="r" b="b"/>
              <a:pathLst>
                <a:path w="16293" h="43679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5" y="5"/>
                    <a:pt x="11" y="12"/>
                  </a:cubicBezTo>
                  <a:lnTo>
                    <a:pt x="11" y="12"/>
                  </a:lnTo>
                  <a:cubicBezTo>
                    <a:pt x="8" y="8"/>
                    <a:pt x="5" y="4"/>
                    <a:pt x="1" y="0"/>
                  </a:cubicBezTo>
                  <a:close/>
                  <a:moveTo>
                    <a:pt x="11" y="12"/>
                  </a:moveTo>
                  <a:cubicBezTo>
                    <a:pt x="32" y="39"/>
                    <a:pt x="35" y="65"/>
                    <a:pt x="62" y="91"/>
                  </a:cubicBezTo>
                  <a:cubicBezTo>
                    <a:pt x="42" y="53"/>
                    <a:pt x="23" y="27"/>
                    <a:pt x="11" y="12"/>
                  </a:cubicBezTo>
                  <a:close/>
                  <a:moveTo>
                    <a:pt x="62" y="91"/>
                  </a:moveTo>
                  <a:lnTo>
                    <a:pt x="62" y="91"/>
                  </a:lnTo>
                  <a:cubicBezTo>
                    <a:pt x="92" y="183"/>
                    <a:pt x="122" y="304"/>
                    <a:pt x="183" y="426"/>
                  </a:cubicBezTo>
                  <a:cubicBezTo>
                    <a:pt x="305" y="730"/>
                    <a:pt x="457" y="1155"/>
                    <a:pt x="669" y="1702"/>
                  </a:cubicBezTo>
                  <a:cubicBezTo>
                    <a:pt x="1125" y="2797"/>
                    <a:pt x="1794" y="4377"/>
                    <a:pt x="2676" y="6323"/>
                  </a:cubicBezTo>
                  <a:cubicBezTo>
                    <a:pt x="4408" y="10183"/>
                    <a:pt x="7022" y="15441"/>
                    <a:pt x="9636" y="21338"/>
                  </a:cubicBezTo>
                  <a:cubicBezTo>
                    <a:pt x="10943" y="24286"/>
                    <a:pt x="12098" y="27143"/>
                    <a:pt x="13010" y="29788"/>
                  </a:cubicBezTo>
                  <a:cubicBezTo>
                    <a:pt x="13831" y="32128"/>
                    <a:pt x="14530" y="34530"/>
                    <a:pt x="15107" y="36931"/>
                  </a:cubicBezTo>
                  <a:cubicBezTo>
                    <a:pt x="15563" y="38998"/>
                    <a:pt x="15867" y="40670"/>
                    <a:pt x="16019" y="41855"/>
                  </a:cubicBezTo>
                  <a:cubicBezTo>
                    <a:pt x="16141" y="42432"/>
                    <a:pt x="16171" y="42888"/>
                    <a:pt x="16202" y="43192"/>
                  </a:cubicBezTo>
                  <a:cubicBezTo>
                    <a:pt x="16232" y="43344"/>
                    <a:pt x="16262" y="43466"/>
                    <a:pt x="16262" y="43557"/>
                  </a:cubicBezTo>
                  <a:cubicBezTo>
                    <a:pt x="16262" y="43587"/>
                    <a:pt x="16262" y="43618"/>
                    <a:pt x="16293" y="43679"/>
                  </a:cubicBezTo>
                  <a:cubicBezTo>
                    <a:pt x="16293" y="43618"/>
                    <a:pt x="16293" y="43587"/>
                    <a:pt x="16293" y="43527"/>
                  </a:cubicBezTo>
                  <a:cubicBezTo>
                    <a:pt x="16293" y="43436"/>
                    <a:pt x="16262" y="43344"/>
                    <a:pt x="16262" y="43192"/>
                  </a:cubicBezTo>
                  <a:cubicBezTo>
                    <a:pt x="16232" y="42888"/>
                    <a:pt x="16202" y="42402"/>
                    <a:pt x="16110" y="41825"/>
                  </a:cubicBezTo>
                  <a:cubicBezTo>
                    <a:pt x="15928" y="40153"/>
                    <a:pt x="15624" y="38511"/>
                    <a:pt x="15259" y="36900"/>
                  </a:cubicBezTo>
                  <a:cubicBezTo>
                    <a:pt x="14712" y="34469"/>
                    <a:pt x="14013" y="32068"/>
                    <a:pt x="13223" y="29697"/>
                  </a:cubicBezTo>
                  <a:cubicBezTo>
                    <a:pt x="12311" y="27052"/>
                    <a:pt x="11156" y="24195"/>
                    <a:pt x="9849" y="21216"/>
                  </a:cubicBezTo>
                  <a:cubicBezTo>
                    <a:pt x="7235" y="15320"/>
                    <a:pt x="4591" y="10092"/>
                    <a:pt x="2828" y="6231"/>
                  </a:cubicBezTo>
                  <a:cubicBezTo>
                    <a:pt x="1916" y="4316"/>
                    <a:pt x="1217" y="2766"/>
                    <a:pt x="761" y="1672"/>
                  </a:cubicBezTo>
                  <a:lnTo>
                    <a:pt x="214" y="426"/>
                  </a:lnTo>
                  <a:cubicBezTo>
                    <a:pt x="153" y="274"/>
                    <a:pt x="92" y="152"/>
                    <a:pt x="62" y="9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5" name="Google Shape;2775;p67"/>
            <p:cNvSpPr/>
            <p:nvPr/>
          </p:nvSpPr>
          <p:spPr>
            <a:xfrm>
              <a:off x="4239992" y="2952898"/>
              <a:ext cx="73872" cy="284842"/>
            </a:xfrm>
            <a:custGeom>
              <a:avLst/>
              <a:gdLst/>
              <a:ahLst/>
              <a:cxnLst/>
              <a:rect l="l" t="t" r="r" b="b"/>
              <a:pathLst>
                <a:path w="4864" h="18755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244"/>
                    <a:pt x="122" y="487"/>
                    <a:pt x="244" y="730"/>
                  </a:cubicBezTo>
                  <a:lnTo>
                    <a:pt x="912" y="2676"/>
                  </a:lnTo>
                  <a:cubicBezTo>
                    <a:pt x="1490" y="4347"/>
                    <a:pt x="2219" y="6657"/>
                    <a:pt x="2918" y="9241"/>
                  </a:cubicBezTo>
                  <a:cubicBezTo>
                    <a:pt x="3618" y="11825"/>
                    <a:pt x="4073" y="14226"/>
                    <a:pt x="4377" y="15928"/>
                  </a:cubicBezTo>
                  <a:cubicBezTo>
                    <a:pt x="4499" y="16779"/>
                    <a:pt x="4621" y="17478"/>
                    <a:pt x="4712" y="17995"/>
                  </a:cubicBezTo>
                  <a:cubicBezTo>
                    <a:pt x="4742" y="18238"/>
                    <a:pt x="4803" y="18512"/>
                    <a:pt x="4864" y="18755"/>
                  </a:cubicBezTo>
                  <a:cubicBezTo>
                    <a:pt x="4864" y="18481"/>
                    <a:pt x="4833" y="18238"/>
                    <a:pt x="4803" y="17995"/>
                  </a:cubicBezTo>
                  <a:cubicBezTo>
                    <a:pt x="4773" y="17509"/>
                    <a:pt x="4681" y="16779"/>
                    <a:pt x="4529" y="15928"/>
                  </a:cubicBezTo>
                  <a:cubicBezTo>
                    <a:pt x="4195" y="13648"/>
                    <a:pt x="3739" y="11399"/>
                    <a:pt x="3162" y="9180"/>
                  </a:cubicBezTo>
                  <a:cubicBezTo>
                    <a:pt x="2584" y="6961"/>
                    <a:pt x="1885" y="4773"/>
                    <a:pt x="1064" y="2615"/>
                  </a:cubicBezTo>
                  <a:cubicBezTo>
                    <a:pt x="791" y="1794"/>
                    <a:pt x="517" y="1125"/>
                    <a:pt x="304" y="700"/>
                  </a:cubicBezTo>
                  <a:cubicBezTo>
                    <a:pt x="213" y="457"/>
                    <a:pt x="122" y="214"/>
                    <a:pt x="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6" name="Google Shape;2776;p67"/>
            <p:cNvSpPr/>
            <p:nvPr/>
          </p:nvSpPr>
          <p:spPr>
            <a:xfrm>
              <a:off x="4188298" y="3228010"/>
              <a:ext cx="264521" cy="322233"/>
            </a:xfrm>
            <a:custGeom>
              <a:avLst/>
              <a:gdLst/>
              <a:ahLst/>
              <a:cxnLst/>
              <a:rect l="l" t="t" r="r" b="b"/>
              <a:pathLst>
                <a:path w="17417" h="21217" extrusionOk="0">
                  <a:moveTo>
                    <a:pt x="0" y="1"/>
                  </a:moveTo>
                  <a:lnTo>
                    <a:pt x="0" y="21217"/>
                  </a:lnTo>
                  <a:lnTo>
                    <a:pt x="17417" y="21217"/>
                  </a:lnTo>
                  <a:lnTo>
                    <a:pt x="17417" y="1"/>
                  </a:ln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7" name="Google Shape;2777;p67"/>
            <p:cNvSpPr/>
            <p:nvPr/>
          </p:nvSpPr>
          <p:spPr>
            <a:xfrm>
              <a:off x="4188298" y="3228010"/>
              <a:ext cx="264521" cy="322233"/>
            </a:xfrm>
            <a:custGeom>
              <a:avLst/>
              <a:gdLst/>
              <a:ahLst/>
              <a:cxnLst/>
              <a:rect l="l" t="t" r="r" b="b"/>
              <a:pathLst>
                <a:path w="17417" h="21217" extrusionOk="0">
                  <a:moveTo>
                    <a:pt x="0" y="1"/>
                  </a:moveTo>
                  <a:lnTo>
                    <a:pt x="0" y="21217"/>
                  </a:lnTo>
                  <a:lnTo>
                    <a:pt x="17417" y="21217"/>
                  </a:lnTo>
                  <a:lnTo>
                    <a:pt x="17417" y="1"/>
                  </a:lnTo>
                  <a:close/>
                </a:path>
              </a:pathLst>
            </a:custGeom>
            <a:solidFill>
              <a:srgbClr val="263238">
                <a:alpha val="411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8" name="Google Shape;2778;p67"/>
            <p:cNvSpPr/>
            <p:nvPr/>
          </p:nvSpPr>
          <p:spPr>
            <a:xfrm>
              <a:off x="4133825" y="3228010"/>
              <a:ext cx="234981" cy="322233"/>
            </a:xfrm>
            <a:custGeom>
              <a:avLst/>
              <a:gdLst/>
              <a:ahLst/>
              <a:cxnLst/>
              <a:rect l="l" t="t" r="r" b="b"/>
              <a:pathLst>
                <a:path w="15472" h="21217" extrusionOk="0">
                  <a:moveTo>
                    <a:pt x="0" y="1"/>
                  </a:moveTo>
                  <a:lnTo>
                    <a:pt x="0" y="21217"/>
                  </a:lnTo>
                  <a:lnTo>
                    <a:pt x="15472" y="21217"/>
                  </a:lnTo>
                  <a:lnTo>
                    <a:pt x="154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79" name="Google Shape;2779;p67"/>
            <p:cNvSpPr/>
            <p:nvPr/>
          </p:nvSpPr>
          <p:spPr>
            <a:xfrm>
              <a:off x="714791" y="3094205"/>
              <a:ext cx="285297" cy="294941"/>
            </a:xfrm>
            <a:custGeom>
              <a:avLst/>
              <a:gdLst/>
              <a:ahLst/>
              <a:cxnLst/>
              <a:rect l="l" t="t" r="r" b="b"/>
              <a:pathLst>
                <a:path w="18785" h="19420" extrusionOk="0">
                  <a:moveTo>
                    <a:pt x="9105" y="1"/>
                  </a:moveTo>
                  <a:cubicBezTo>
                    <a:pt x="7339" y="1"/>
                    <a:pt x="5584" y="494"/>
                    <a:pt x="4134" y="1517"/>
                  </a:cubicBezTo>
                  <a:cubicBezTo>
                    <a:pt x="1368" y="3432"/>
                    <a:pt x="0" y="6927"/>
                    <a:pt x="122" y="10240"/>
                  </a:cubicBezTo>
                  <a:cubicBezTo>
                    <a:pt x="244" y="13584"/>
                    <a:pt x="1855" y="17687"/>
                    <a:pt x="4894" y="19420"/>
                  </a:cubicBezTo>
                  <a:lnTo>
                    <a:pt x="13770" y="19389"/>
                  </a:lnTo>
                  <a:cubicBezTo>
                    <a:pt x="16657" y="17292"/>
                    <a:pt x="18451" y="14009"/>
                    <a:pt x="18663" y="10423"/>
                  </a:cubicBezTo>
                  <a:cubicBezTo>
                    <a:pt x="18785" y="6927"/>
                    <a:pt x="17052" y="3340"/>
                    <a:pt x="14104" y="1425"/>
                  </a:cubicBezTo>
                  <a:cubicBezTo>
                    <a:pt x="12620" y="487"/>
                    <a:pt x="10858" y="1"/>
                    <a:pt x="9105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0" name="Google Shape;2780;p67"/>
            <p:cNvSpPr/>
            <p:nvPr/>
          </p:nvSpPr>
          <p:spPr>
            <a:xfrm>
              <a:off x="849113" y="3099231"/>
              <a:ext cx="14793" cy="295002"/>
            </a:xfrm>
            <a:custGeom>
              <a:avLst/>
              <a:gdLst/>
              <a:ahLst/>
              <a:cxnLst/>
              <a:rect l="l" t="t" r="r" b="b"/>
              <a:pathLst>
                <a:path w="974" h="19424" extrusionOk="0">
                  <a:moveTo>
                    <a:pt x="31" y="0"/>
                  </a:moveTo>
                  <a:cubicBezTo>
                    <a:pt x="1" y="243"/>
                    <a:pt x="1" y="517"/>
                    <a:pt x="31" y="760"/>
                  </a:cubicBezTo>
                  <a:cubicBezTo>
                    <a:pt x="61" y="1338"/>
                    <a:pt x="92" y="2006"/>
                    <a:pt x="153" y="2857"/>
                  </a:cubicBezTo>
                  <a:cubicBezTo>
                    <a:pt x="274" y="4590"/>
                    <a:pt x="396" y="7022"/>
                    <a:pt x="517" y="9727"/>
                  </a:cubicBezTo>
                  <a:cubicBezTo>
                    <a:pt x="639" y="12402"/>
                    <a:pt x="700" y="14833"/>
                    <a:pt x="760" y="16596"/>
                  </a:cubicBezTo>
                  <a:cubicBezTo>
                    <a:pt x="791" y="17417"/>
                    <a:pt x="821" y="18116"/>
                    <a:pt x="821" y="18663"/>
                  </a:cubicBezTo>
                  <a:cubicBezTo>
                    <a:pt x="821" y="18937"/>
                    <a:pt x="821" y="19180"/>
                    <a:pt x="882" y="19423"/>
                  </a:cubicBezTo>
                  <a:cubicBezTo>
                    <a:pt x="912" y="19180"/>
                    <a:pt x="943" y="18937"/>
                    <a:pt x="943" y="18694"/>
                  </a:cubicBezTo>
                  <a:cubicBezTo>
                    <a:pt x="943" y="18207"/>
                    <a:pt x="943" y="17478"/>
                    <a:pt x="943" y="16596"/>
                  </a:cubicBezTo>
                  <a:cubicBezTo>
                    <a:pt x="973" y="14833"/>
                    <a:pt x="943" y="12402"/>
                    <a:pt x="821" y="9727"/>
                  </a:cubicBezTo>
                  <a:cubicBezTo>
                    <a:pt x="700" y="7022"/>
                    <a:pt x="517" y="4590"/>
                    <a:pt x="365" y="2827"/>
                  </a:cubicBezTo>
                  <a:cubicBezTo>
                    <a:pt x="274" y="1976"/>
                    <a:pt x="183" y="1246"/>
                    <a:pt x="153" y="760"/>
                  </a:cubicBezTo>
                  <a:cubicBezTo>
                    <a:pt x="122" y="517"/>
                    <a:pt x="92" y="243"/>
                    <a:pt x="3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1" name="Google Shape;2781;p67"/>
            <p:cNvSpPr/>
            <p:nvPr/>
          </p:nvSpPr>
          <p:spPr>
            <a:xfrm>
              <a:off x="697707" y="3234661"/>
              <a:ext cx="32334" cy="4951"/>
            </a:xfrm>
            <a:custGeom>
              <a:avLst/>
              <a:gdLst/>
              <a:ahLst/>
              <a:cxnLst/>
              <a:rect l="l" t="t" r="r" b="b"/>
              <a:pathLst>
                <a:path w="2129" h="326" extrusionOk="0">
                  <a:moveTo>
                    <a:pt x="487" y="0"/>
                  </a:moveTo>
                  <a:cubicBezTo>
                    <a:pt x="196" y="0"/>
                    <a:pt x="1" y="22"/>
                    <a:pt x="1" y="79"/>
                  </a:cubicBezTo>
                  <a:cubicBezTo>
                    <a:pt x="1" y="140"/>
                    <a:pt x="457" y="262"/>
                    <a:pt x="1034" y="292"/>
                  </a:cubicBezTo>
                  <a:cubicBezTo>
                    <a:pt x="1266" y="315"/>
                    <a:pt x="1481" y="325"/>
                    <a:pt x="1657" y="325"/>
                  </a:cubicBezTo>
                  <a:cubicBezTo>
                    <a:pt x="1943" y="325"/>
                    <a:pt x="2128" y="299"/>
                    <a:pt x="2128" y="262"/>
                  </a:cubicBezTo>
                  <a:cubicBezTo>
                    <a:pt x="2128" y="171"/>
                    <a:pt x="1673" y="79"/>
                    <a:pt x="1065" y="19"/>
                  </a:cubicBezTo>
                  <a:cubicBezTo>
                    <a:pt x="853" y="7"/>
                    <a:pt x="654" y="0"/>
                    <a:pt x="48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2" name="Google Shape;2782;p67"/>
            <p:cNvSpPr/>
            <p:nvPr/>
          </p:nvSpPr>
          <p:spPr>
            <a:xfrm>
              <a:off x="705558" y="3180690"/>
              <a:ext cx="27717" cy="12530"/>
            </a:xfrm>
            <a:custGeom>
              <a:avLst/>
              <a:gdLst/>
              <a:ahLst/>
              <a:cxnLst/>
              <a:rect l="l" t="t" r="r" b="b"/>
              <a:pathLst>
                <a:path w="1825" h="825" extrusionOk="0">
                  <a:moveTo>
                    <a:pt x="81" y="1"/>
                  </a:moveTo>
                  <a:cubicBezTo>
                    <a:pt x="54" y="1"/>
                    <a:pt x="36" y="6"/>
                    <a:pt x="31" y="16"/>
                  </a:cubicBezTo>
                  <a:cubicBezTo>
                    <a:pt x="1" y="107"/>
                    <a:pt x="365" y="320"/>
                    <a:pt x="852" y="533"/>
                  </a:cubicBezTo>
                  <a:cubicBezTo>
                    <a:pt x="1241" y="728"/>
                    <a:pt x="1571" y="825"/>
                    <a:pt x="1719" y="825"/>
                  </a:cubicBezTo>
                  <a:cubicBezTo>
                    <a:pt x="1756" y="825"/>
                    <a:pt x="1782" y="819"/>
                    <a:pt x="1794" y="807"/>
                  </a:cubicBezTo>
                  <a:cubicBezTo>
                    <a:pt x="1824" y="746"/>
                    <a:pt x="1460" y="503"/>
                    <a:pt x="973" y="290"/>
                  </a:cubicBezTo>
                  <a:cubicBezTo>
                    <a:pt x="572" y="114"/>
                    <a:pt x="211" y="1"/>
                    <a:pt x="8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3" name="Google Shape;2783;p67"/>
            <p:cNvSpPr/>
            <p:nvPr/>
          </p:nvSpPr>
          <p:spPr>
            <a:xfrm>
              <a:off x="728641" y="3137425"/>
              <a:ext cx="28173" cy="21976"/>
            </a:xfrm>
            <a:custGeom>
              <a:avLst/>
              <a:gdLst/>
              <a:ahLst/>
              <a:cxnLst/>
              <a:rect l="l" t="t" r="r" b="b"/>
              <a:pathLst>
                <a:path w="1855" h="1447" extrusionOk="0">
                  <a:moveTo>
                    <a:pt x="84" y="0"/>
                  </a:moveTo>
                  <a:cubicBezTo>
                    <a:pt x="74" y="0"/>
                    <a:pt x="66" y="3"/>
                    <a:pt x="61" y="8"/>
                  </a:cubicBezTo>
                  <a:cubicBezTo>
                    <a:pt x="0" y="38"/>
                    <a:pt x="335" y="464"/>
                    <a:pt x="821" y="859"/>
                  </a:cubicBezTo>
                  <a:cubicBezTo>
                    <a:pt x="1226" y="1237"/>
                    <a:pt x="1654" y="1447"/>
                    <a:pt x="1767" y="1447"/>
                  </a:cubicBezTo>
                  <a:cubicBezTo>
                    <a:pt x="1781" y="1447"/>
                    <a:pt x="1790" y="1444"/>
                    <a:pt x="1794" y="1437"/>
                  </a:cubicBezTo>
                  <a:cubicBezTo>
                    <a:pt x="1854" y="1345"/>
                    <a:pt x="1459" y="1042"/>
                    <a:pt x="973" y="646"/>
                  </a:cubicBezTo>
                  <a:cubicBezTo>
                    <a:pt x="556" y="285"/>
                    <a:pt x="190" y="0"/>
                    <a:pt x="8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4" name="Google Shape;2784;p67"/>
            <p:cNvSpPr/>
            <p:nvPr/>
          </p:nvSpPr>
          <p:spPr>
            <a:xfrm>
              <a:off x="767412" y="3101509"/>
              <a:ext cx="13411" cy="25925"/>
            </a:xfrm>
            <a:custGeom>
              <a:avLst/>
              <a:gdLst/>
              <a:ahLst/>
              <a:cxnLst/>
              <a:rect l="l" t="t" r="r" b="b"/>
              <a:pathLst>
                <a:path w="883" h="1707" extrusionOk="0">
                  <a:moveTo>
                    <a:pt x="69" y="0"/>
                  </a:moveTo>
                  <a:cubicBezTo>
                    <a:pt x="66" y="0"/>
                    <a:pt x="64" y="1"/>
                    <a:pt x="61" y="2"/>
                  </a:cubicBezTo>
                  <a:cubicBezTo>
                    <a:pt x="1" y="33"/>
                    <a:pt x="92" y="428"/>
                    <a:pt x="305" y="914"/>
                  </a:cubicBezTo>
                  <a:cubicBezTo>
                    <a:pt x="509" y="1352"/>
                    <a:pt x="713" y="1706"/>
                    <a:pt x="783" y="1706"/>
                  </a:cubicBezTo>
                  <a:cubicBezTo>
                    <a:pt x="786" y="1706"/>
                    <a:pt x="788" y="1706"/>
                    <a:pt x="791" y="1704"/>
                  </a:cubicBezTo>
                  <a:cubicBezTo>
                    <a:pt x="882" y="1674"/>
                    <a:pt x="760" y="1248"/>
                    <a:pt x="548" y="793"/>
                  </a:cubicBezTo>
                  <a:cubicBezTo>
                    <a:pt x="372" y="354"/>
                    <a:pt x="141" y="0"/>
                    <a:pt x="6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5" name="Google Shape;2785;p67"/>
            <p:cNvSpPr/>
            <p:nvPr/>
          </p:nvSpPr>
          <p:spPr>
            <a:xfrm>
              <a:off x="806653" y="3076604"/>
              <a:ext cx="11087" cy="28173"/>
            </a:xfrm>
            <a:custGeom>
              <a:avLst/>
              <a:gdLst/>
              <a:ahLst/>
              <a:cxnLst/>
              <a:rect l="l" t="t" r="r" b="b"/>
              <a:pathLst>
                <a:path w="730" h="1855" extrusionOk="0">
                  <a:moveTo>
                    <a:pt x="91" y="1"/>
                  </a:moveTo>
                  <a:cubicBezTo>
                    <a:pt x="0" y="31"/>
                    <a:pt x="0" y="457"/>
                    <a:pt x="183" y="974"/>
                  </a:cubicBezTo>
                  <a:cubicBezTo>
                    <a:pt x="335" y="1490"/>
                    <a:pt x="578" y="1855"/>
                    <a:pt x="669" y="1855"/>
                  </a:cubicBezTo>
                  <a:cubicBezTo>
                    <a:pt x="730" y="1794"/>
                    <a:pt x="638" y="1399"/>
                    <a:pt x="456" y="882"/>
                  </a:cubicBezTo>
                  <a:cubicBezTo>
                    <a:pt x="304" y="396"/>
                    <a:pt x="152" y="1"/>
                    <a:pt x="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6" name="Google Shape;2786;p67"/>
            <p:cNvSpPr/>
            <p:nvPr/>
          </p:nvSpPr>
          <p:spPr>
            <a:xfrm>
              <a:off x="869888" y="3078882"/>
              <a:ext cx="9705" cy="20397"/>
            </a:xfrm>
            <a:custGeom>
              <a:avLst/>
              <a:gdLst/>
              <a:ahLst/>
              <a:cxnLst/>
              <a:rect l="l" t="t" r="r" b="b"/>
              <a:pathLst>
                <a:path w="639" h="1343" extrusionOk="0">
                  <a:moveTo>
                    <a:pt x="537" y="1"/>
                  </a:moveTo>
                  <a:cubicBezTo>
                    <a:pt x="468" y="1"/>
                    <a:pt x="298" y="266"/>
                    <a:pt x="183" y="641"/>
                  </a:cubicBezTo>
                  <a:cubicBezTo>
                    <a:pt x="31" y="1006"/>
                    <a:pt x="0" y="1310"/>
                    <a:pt x="61" y="1340"/>
                  </a:cubicBezTo>
                  <a:cubicBezTo>
                    <a:pt x="66" y="1342"/>
                    <a:pt x="71" y="1343"/>
                    <a:pt x="76" y="1343"/>
                  </a:cubicBezTo>
                  <a:cubicBezTo>
                    <a:pt x="171" y="1343"/>
                    <a:pt x="341" y="1079"/>
                    <a:pt x="456" y="732"/>
                  </a:cubicBezTo>
                  <a:cubicBezTo>
                    <a:pt x="578" y="368"/>
                    <a:pt x="639" y="33"/>
                    <a:pt x="548" y="3"/>
                  </a:cubicBezTo>
                  <a:cubicBezTo>
                    <a:pt x="544" y="1"/>
                    <a:pt x="541" y="1"/>
                    <a:pt x="53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7" name="Google Shape;2787;p67"/>
            <p:cNvSpPr/>
            <p:nvPr/>
          </p:nvSpPr>
          <p:spPr>
            <a:xfrm>
              <a:off x="907276" y="3098563"/>
              <a:ext cx="17557" cy="15172"/>
            </a:xfrm>
            <a:custGeom>
              <a:avLst/>
              <a:gdLst/>
              <a:ahLst/>
              <a:cxnLst/>
              <a:rect l="l" t="t" r="r" b="b"/>
              <a:pathLst>
                <a:path w="1156" h="999" extrusionOk="0">
                  <a:moveTo>
                    <a:pt x="1064" y="1"/>
                  </a:moveTo>
                  <a:cubicBezTo>
                    <a:pt x="975" y="1"/>
                    <a:pt x="720" y="145"/>
                    <a:pt x="487" y="379"/>
                  </a:cubicBezTo>
                  <a:cubicBezTo>
                    <a:pt x="183" y="652"/>
                    <a:pt x="0" y="926"/>
                    <a:pt x="61" y="987"/>
                  </a:cubicBezTo>
                  <a:cubicBezTo>
                    <a:pt x="65" y="994"/>
                    <a:pt x="74" y="998"/>
                    <a:pt x="86" y="998"/>
                  </a:cubicBezTo>
                  <a:cubicBezTo>
                    <a:pt x="170" y="998"/>
                    <a:pt x="431" y="829"/>
                    <a:pt x="669" y="591"/>
                  </a:cubicBezTo>
                  <a:cubicBezTo>
                    <a:pt x="973" y="318"/>
                    <a:pt x="1155" y="75"/>
                    <a:pt x="1095" y="14"/>
                  </a:cubicBezTo>
                  <a:cubicBezTo>
                    <a:pt x="1090" y="5"/>
                    <a:pt x="1080" y="1"/>
                    <a:pt x="106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8" name="Google Shape;2788;p67"/>
            <p:cNvSpPr/>
            <p:nvPr/>
          </p:nvSpPr>
          <p:spPr>
            <a:xfrm>
              <a:off x="945120" y="3124380"/>
              <a:ext cx="19865" cy="12955"/>
            </a:xfrm>
            <a:custGeom>
              <a:avLst/>
              <a:gdLst/>
              <a:ahLst/>
              <a:cxnLst/>
              <a:rect l="l" t="t" r="r" b="b"/>
              <a:pathLst>
                <a:path w="1308" h="853" extrusionOk="0">
                  <a:moveTo>
                    <a:pt x="1226" y="1"/>
                  </a:moveTo>
                  <a:cubicBezTo>
                    <a:pt x="1112" y="1"/>
                    <a:pt x="855" y="119"/>
                    <a:pt x="578" y="320"/>
                  </a:cubicBezTo>
                  <a:cubicBezTo>
                    <a:pt x="244" y="533"/>
                    <a:pt x="1" y="776"/>
                    <a:pt x="62" y="837"/>
                  </a:cubicBezTo>
                  <a:cubicBezTo>
                    <a:pt x="67" y="847"/>
                    <a:pt x="81" y="852"/>
                    <a:pt x="101" y="852"/>
                  </a:cubicBezTo>
                  <a:cubicBezTo>
                    <a:pt x="199" y="852"/>
                    <a:pt x="454" y="739"/>
                    <a:pt x="730" y="563"/>
                  </a:cubicBezTo>
                  <a:cubicBezTo>
                    <a:pt x="1065" y="320"/>
                    <a:pt x="1308" y="77"/>
                    <a:pt x="1278" y="16"/>
                  </a:cubicBezTo>
                  <a:cubicBezTo>
                    <a:pt x="1267" y="6"/>
                    <a:pt x="1249" y="1"/>
                    <a:pt x="122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89" name="Google Shape;2789;p67"/>
            <p:cNvSpPr/>
            <p:nvPr/>
          </p:nvSpPr>
          <p:spPr>
            <a:xfrm>
              <a:off x="965439" y="3163150"/>
              <a:ext cx="28173" cy="12074"/>
            </a:xfrm>
            <a:custGeom>
              <a:avLst/>
              <a:gdLst/>
              <a:ahLst/>
              <a:cxnLst/>
              <a:rect l="l" t="t" r="r" b="b"/>
              <a:pathLst>
                <a:path w="1855" h="795" extrusionOk="0">
                  <a:moveTo>
                    <a:pt x="1773" y="0"/>
                  </a:moveTo>
                  <a:cubicBezTo>
                    <a:pt x="1641" y="0"/>
                    <a:pt x="1282" y="109"/>
                    <a:pt x="882" y="259"/>
                  </a:cubicBezTo>
                  <a:cubicBezTo>
                    <a:pt x="395" y="472"/>
                    <a:pt x="0" y="715"/>
                    <a:pt x="31" y="776"/>
                  </a:cubicBezTo>
                  <a:cubicBezTo>
                    <a:pt x="37" y="789"/>
                    <a:pt x="60" y="795"/>
                    <a:pt x="96" y="795"/>
                  </a:cubicBezTo>
                  <a:cubicBezTo>
                    <a:pt x="237" y="795"/>
                    <a:pt x="586" y="702"/>
                    <a:pt x="973" y="533"/>
                  </a:cubicBezTo>
                  <a:cubicBezTo>
                    <a:pt x="1490" y="320"/>
                    <a:pt x="1854" y="107"/>
                    <a:pt x="1824" y="16"/>
                  </a:cubicBezTo>
                  <a:cubicBezTo>
                    <a:pt x="1819" y="5"/>
                    <a:pt x="1801" y="0"/>
                    <a:pt x="177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0" name="Google Shape;2790;p67"/>
            <p:cNvSpPr/>
            <p:nvPr/>
          </p:nvSpPr>
          <p:spPr>
            <a:xfrm>
              <a:off x="977892" y="3204745"/>
              <a:ext cx="26335" cy="5467"/>
            </a:xfrm>
            <a:custGeom>
              <a:avLst/>
              <a:gdLst/>
              <a:ahLst/>
              <a:cxnLst/>
              <a:rect l="l" t="t" r="r" b="b"/>
              <a:pathLst>
                <a:path w="1734" h="360" extrusionOk="0">
                  <a:moveTo>
                    <a:pt x="1413" y="1"/>
                  </a:moveTo>
                  <a:cubicBezTo>
                    <a:pt x="1256" y="1"/>
                    <a:pt x="1057" y="16"/>
                    <a:pt x="852" y="43"/>
                  </a:cubicBezTo>
                  <a:cubicBezTo>
                    <a:pt x="396" y="104"/>
                    <a:pt x="1" y="195"/>
                    <a:pt x="1" y="286"/>
                  </a:cubicBezTo>
                  <a:cubicBezTo>
                    <a:pt x="18" y="337"/>
                    <a:pt x="145" y="359"/>
                    <a:pt x="332" y="359"/>
                  </a:cubicBezTo>
                  <a:cubicBezTo>
                    <a:pt x="485" y="359"/>
                    <a:pt x="678" y="344"/>
                    <a:pt x="882" y="317"/>
                  </a:cubicBezTo>
                  <a:cubicBezTo>
                    <a:pt x="1369" y="256"/>
                    <a:pt x="1734" y="134"/>
                    <a:pt x="1734" y="74"/>
                  </a:cubicBezTo>
                  <a:cubicBezTo>
                    <a:pt x="1734" y="23"/>
                    <a:pt x="1605" y="1"/>
                    <a:pt x="141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1" name="Google Shape;2791;p67"/>
            <p:cNvSpPr/>
            <p:nvPr/>
          </p:nvSpPr>
          <p:spPr>
            <a:xfrm>
              <a:off x="983906" y="3246461"/>
              <a:ext cx="26791" cy="11846"/>
            </a:xfrm>
            <a:custGeom>
              <a:avLst/>
              <a:gdLst/>
              <a:ahLst/>
              <a:cxnLst/>
              <a:rect l="l" t="t" r="r" b="b"/>
              <a:pathLst>
                <a:path w="1764" h="780" extrusionOk="0">
                  <a:moveTo>
                    <a:pt x="112" y="1"/>
                  </a:moveTo>
                  <a:cubicBezTo>
                    <a:pt x="66" y="1"/>
                    <a:pt x="38" y="11"/>
                    <a:pt x="31" y="32"/>
                  </a:cubicBezTo>
                  <a:cubicBezTo>
                    <a:pt x="0" y="93"/>
                    <a:pt x="365" y="305"/>
                    <a:pt x="821" y="518"/>
                  </a:cubicBezTo>
                  <a:cubicBezTo>
                    <a:pt x="1208" y="687"/>
                    <a:pt x="1537" y="780"/>
                    <a:pt x="1671" y="780"/>
                  </a:cubicBezTo>
                  <a:cubicBezTo>
                    <a:pt x="1705" y="780"/>
                    <a:pt x="1726" y="774"/>
                    <a:pt x="1733" y="761"/>
                  </a:cubicBezTo>
                  <a:cubicBezTo>
                    <a:pt x="1763" y="670"/>
                    <a:pt x="1398" y="457"/>
                    <a:pt x="942" y="245"/>
                  </a:cubicBezTo>
                  <a:cubicBezTo>
                    <a:pt x="593" y="105"/>
                    <a:pt x="262" y="1"/>
                    <a:pt x="11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2" name="Google Shape;2792;p67"/>
            <p:cNvSpPr/>
            <p:nvPr/>
          </p:nvSpPr>
          <p:spPr>
            <a:xfrm>
              <a:off x="976055" y="3284214"/>
              <a:ext cx="29555" cy="18817"/>
            </a:xfrm>
            <a:custGeom>
              <a:avLst/>
              <a:gdLst/>
              <a:ahLst/>
              <a:cxnLst/>
              <a:rect l="l" t="t" r="r" b="b"/>
              <a:pathLst>
                <a:path w="1946" h="1239" extrusionOk="0">
                  <a:moveTo>
                    <a:pt x="54" y="0"/>
                  </a:moveTo>
                  <a:cubicBezTo>
                    <a:pt x="44" y="0"/>
                    <a:pt x="36" y="3"/>
                    <a:pt x="31" y="8"/>
                  </a:cubicBezTo>
                  <a:cubicBezTo>
                    <a:pt x="0" y="69"/>
                    <a:pt x="304" y="464"/>
                    <a:pt x="851" y="829"/>
                  </a:cubicBezTo>
                  <a:cubicBezTo>
                    <a:pt x="1283" y="1108"/>
                    <a:pt x="1715" y="1239"/>
                    <a:pt x="1863" y="1239"/>
                  </a:cubicBezTo>
                  <a:cubicBezTo>
                    <a:pt x="1892" y="1239"/>
                    <a:pt x="1910" y="1234"/>
                    <a:pt x="1915" y="1224"/>
                  </a:cubicBezTo>
                  <a:cubicBezTo>
                    <a:pt x="1946" y="1163"/>
                    <a:pt x="1490" y="889"/>
                    <a:pt x="1003" y="585"/>
                  </a:cubicBezTo>
                  <a:cubicBezTo>
                    <a:pt x="532" y="280"/>
                    <a:pt x="161" y="0"/>
                    <a:pt x="5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3" name="Google Shape;2793;p67"/>
            <p:cNvSpPr/>
            <p:nvPr/>
          </p:nvSpPr>
          <p:spPr>
            <a:xfrm>
              <a:off x="959896" y="3320767"/>
              <a:ext cx="22629" cy="22796"/>
            </a:xfrm>
            <a:custGeom>
              <a:avLst/>
              <a:gdLst/>
              <a:ahLst/>
              <a:cxnLst/>
              <a:rect l="l" t="t" r="r" b="b"/>
              <a:pathLst>
                <a:path w="1490" h="1501" extrusionOk="0">
                  <a:moveTo>
                    <a:pt x="70" y="0"/>
                  </a:moveTo>
                  <a:cubicBezTo>
                    <a:pt x="67" y="0"/>
                    <a:pt x="64" y="1"/>
                    <a:pt x="61" y="2"/>
                  </a:cubicBezTo>
                  <a:cubicBezTo>
                    <a:pt x="1" y="63"/>
                    <a:pt x="213" y="458"/>
                    <a:pt x="608" y="884"/>
                  </a:cubicBezTo>
                  <a:cubicBezTo>
                    <a:pt x="936" y="1266"/>
                    <a:pt x="1313" y="1501"/>
                    <a:pt x="1408" y="1501"/>
                  </a:cubicBezTo>
                  <a:cubicBezTo>
                    <a:pt x="1419" y="1501"/>
                    <a:pt x="1426" y="1498"/>
                    <a:pt x="1429" y="1492"/>
                  </a:cubicBezTo>
                  <a:cubicBezTo>
                    <a:pt x="1490" y="1431"/>
                    <a:pt x="1186" y="1096"/>
                    <a:pt x="821" y="701"/>
                  </a:cubicBezTo>
                  <a:cubicBezTo>
                    <a:pt x="443" y="323"/>
                    <a:pt x="148" y="0"/>
                    <a:pt x="7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4" name="Google Shape;2794;p67"/>
            <p:cNvSpPr/>
            <p:nvPr/>
          </p:nvSpPr>
          <p:spPr>
            <a:xfrm>
              <a:off x="728641" y="3347844"/>
              <a:ext cx="32790" cy="16539"/>
            </a:xfrm>
            <a:custGeom>
              <a:avLst/>
              <a:gdLst/>
              <a:ahLst/>
              <a:cxnLst/>
              <a:rect l="l" t="t" r="r" b="b"/>
              <a:pathLst>
                <a:path w="2159" h="1089" extrusionOk="0">
                  <a:moveTo>
                    <a:pt x="2063" y="1"/>
                  </a:moveTo>
                  <a:cubicBezTo>
                    <a:pt x="1939" y="1"/>
                    <a:pt x="1506" y="170"/>
                    <a:pt x="1003" y="408"/>
                  </a:cubicBezTo>
                  <a:cubicBezTo>
                    <a:pt x="456" y="712"/>
                    <a:pt x="0" y="1016"/>
                    <a:pt x="61" y="1076"/>
                  </a:cubicBezTo>
                  <a:cubicBezTo>
                    <a:pt x="69" y="1084"/>
                    <a:pt x="84" y="1088"/>
                    <a:pt x="104" y="1088"/>
                  </a:cubicBezTo>
                  <a:cubicBezTo>
                    <a:pt x="243" y="1088"/>
                    <a:pt x="653" y="919"/>
                    <a:pt x="1155" y="681"/>
                  </a:cubicBezTo>
                  <a:cubicBezTo>
                    <a:pt x="1733" y="408"/>
                    <a:pt x="2158" y="73"/>
                    <a:pt x="2098" y="12"/>
                  </a:cubicBezTo>
                  <a:cubicBezTo>
                    <a:pt x="2094" y="5"/>
                    <a:pt x="2082" y="1"/>
                    <a:pt x="206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5" name="Google Shape;2795;p67"/>
            <p:cNvSpPr/>
            <p:nvPr/>
          </p:nvSpPr>
          <p:spPr>
            <a:xfrm>
              <a:off x="715247" y="3310865"/>
              <a:ext cx="25864" cy="12074"/>
            </a:xfrm>
            <a:custGeom>
              <a:avLst/>
              <a:gdLst/>
              <a:ahLst/>
              <a:cxnLst/>
              <a:rect l="l" t="t" r="r" b="b"/>
              <a:pathLst>
                <a:path w="1703" h="795" extrusionOk="0">
                  <a:moveTo>
                    <a:pt x="1621" y="0"/>
                  </a:moveTo>
                  <a:cubicBezTo>
                    <a:pt x="1491" y="0"/>
                    <a:pt x="1141" y="109"/>
                    <a:pt x="791" y="259"/>
                  </a:cubicBezTo>
                  <a:cubicBezTo>
                    <a:pt x="335" y="472"/>
                    <a:pt x="1" y="715"/>
                    <a:pt x="31" y="776"/>
                  </a:cubicBezTo>
                  <a:cubicBezTo>
                    <a:pt x="37" y="788"/>
                    <a:pt x="59" y="794"/>
                    <a:pt x="93" y="794"/>
                  </a:cubicBezTo>
                  <a:cubicBezTo>
                    <a:pt x="226" y="794"/>
                    <a:pt x="550" y="702"/>
                    <a:pt x="913" y="533"/>
                  </a:cubicBezTo>
                  <a:cubicBezTo>
                    <a:pt x="1338" y="320"/>
                    <a:pt x="1703" y="107"/>
                    <a:pt x="1673" y="16"/>
                  </a:cubicBezTo>
                  <a:cubicBezTo>
                    <a:pt x="1667" y="5"/>
                    <a:pt x="1649" y="0"/>
                    <a:pt x="162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6" name="Google Shape;2796;p67"/>
            <p:cNvSpPr/>
            <p:nvPr/>
          </p:nvSpPr>
          <p:spPr>
            <a:xfrm>
              <a:off x="696325" y="3277745"/>
              <a:ext cx="29555" cy="5908"/>
            </a:xfrm>
            <a:custGeom>
              <a:avLst/>
              <a:gdLst/>
              <a:ahLst/>
              <a:cxnLst/>
              <a:rect l="l" t="t" r="r" b="b"/>
              <a:pathLst>
                <a:path w="1946" h="389" extrusionOk="0">
                  <a:moveTo>
                    <a:pt x="1638" y="1"/>
                  </a:moveTo>
                  <a:cubicBezTo>
                    <a:pt x="1460" y="1"/>
                    <a:pt x="1216" y="24"/>
                    <a:pt x="943" y="69"/>
                  </a:cubicBezTo>
                  <a:cubicBezTo>
                    <a:pt x="426" y="130"/>
                    <a:pt x="1" y="252"/>
                    <a:pt x="1" y="343"/>
                  </a:cubicBezTo>
                  <a:cubicBezTo>
                    <a:pt x="16" y="373"/>
                    <a:pt x="130" y="388"/>
                    <a:pt x="308" y="388"/>
                  </a:cubicBezTo>
                  <a:cubicBezTo>
                    <a:pt x="487" y="388"/>
                    <a:pt x="730" y="373"/>
                    <a:pt x="1004" y="343"/>
                  </a:cubicBezTo>
                  <a:cubicBezTo>
                    <a:pt x="1520" y="252"/>
                    <a:pt x="1946" y="130"/>
                    <a:pt x="1946" y="69"/>
                  </a:cubicBezTo>
                  <a:cubicBezTo>
                    <a:pt x="1931" y="24"/>
                    <a:pt x="1817" y="1"/>
                    <a:pt x="163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7" name="Google Shape;2797;p67"/>
            <p:cNvSpPr/>
            <p:nvPr/>
          </p:nvSpPr>
          <p:spPr>
            <a:xfrm>
              <a:off x="745255" y="3260083"/>
              <a:ext cx="29555" cy="6045"/>
            </a:xfrm>
            <a:custGeom>
              <a:avLst/>
              <a:gdLst/>
              <a:ahLst/>
              <a:cxnLst/>
              <a:rect l="l" t="t" r="r" b="b"/>
              <a:pathLst>
                <a:path w="1946" h="398" extrusionOk="0">
                  <a:moveTo>
                    <a:pt x="1737" y="0"/>
                  </a:moveTo>
                  <a:cubicBezTo>
                    <a:pt x="1560" y="0"/>
                    <a:pt x="1270" y="39"/>
                    <a:pt x="943" y="77"/>
                  </a:cubicBezTo>
                  <a:cubicBezTo>
                    <a:pt x="426" y="138"/>
                    <a:pt x="1" y="168"/>
                    <a:pt x="1" y="259"/>
                  </a:cubicBezTo>
                  <a:cubicBezTo>
                    <a:pt x="1" y="309"/>
                    <a:pt x="279" y="398"/>
                    <a:pt x="675" y="398"/>
                  </a:cubicBezTo>
                  <a:cubicBezTo>
                    <a:pt x="769" y="398"/>
                    <a:pt x="869" y="393"/>
                    <a:pt x="973" y="381"/>
                  </a:cubicBezTo>
                  <a:cubicBezTo>
                    <a:pt x="1520" y="320"/>
                    <a:pt x="1946" y="107"/>
                    <a:pt x="1915" y="47"/>
                  </a:cubicBezTo>
                  <a:cubicBezTo>
                    <a:pt x="1904" y="13"/>
                    <a:pt x="1840" y="0"/>
                    <a:pt x="173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8" name="Google Shape;2798;p67"/>
            <p:cNvSpPr/>
            <p:nvPr/>
          </p:nvSpPr>
          <p:spPr>
            <a:xfrm>
              <a:off x="791421" y="3219749"/>
              <a:ext cx="23556" cy="5133"/>
            </a:xfrm>
            <a:custGeom>
              <a:avLst/>
              <a:gdLst/>
              <a:ahLst/>
              <a:cxnLst/>
              <a:rect l="l" t="t" r="r" b="b"/>
              <a:pathLst>
                <a:path w="1551" h="338" extrusionOk="0">
                  <a:moveTo>
                    <a:pt x="1333" y="1"/>
                  </a:moveTo>
                  <a:cubicBezTo>
                    <a:pt x="1184" y="1"/>
                    <a:pt x="977" y="25"/>
                    <a:pt x="760" y="58"/>
                  </a:cubicBezTo>
                  <a:cubicBezTo>
                    <a:pt x="334" y="89"/>
                    <a:pt x="0" y="119"/>
                    <a:pt x="0" y="210"/>
                  </a:cubicBezTo>
                  <a:cubicBezTo>
                    <a:pt x="0" y="263"/>
                    <a:pt x="249" y="338"/>
                    <a:pt x="611" y="338"/>
                  </a:cubicBezTo>
                  <a:cubicBezTo>
                    <a:pt x="668" y="338"/>
                    <a:pt x="728" y="336"/>
                    <a:pt x="790" y="332"/>
                  </a:cubicBezTo>
                  <a:cubicBezTo>
                    <a:pt x="1246" y="301"/>
                    <a:pt x="1550" y="119"/>
                    <a:pt x="1550" y="58"/>
                  </a:cubicBezTo>
                  <a:cubicBezTo>
                    <a:pt x="1537" y="17"/>
                    <a:pt x="1455" y="1"/>
                    <a:pt x="133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99" name="Google Shape;2799;p67"/>
            <p:cNvSpPr/>
            <p:nvPr/>
          </p:nvSpPr>
          <p:spPr>
            <a:xfrm>
              <a:off x="799257" y="3180113"/>
              <a:ext cx="23571" cy="8581"/>
            </a:xfrm>
            <a:custGeom>
              <a:avLst/>
              <a:gdLst/>
              <a:ahLst/>
              <a:cxnLst/>
              <a:rect l="l" t="t" r="r" b="b"/>
              <a:pathLst>
                <a:path w="1552" h="565" extrusionOk="0">
                  <a:moveTo>
                    <a:pt x="122" y="0"/>
                  </a:moveTo>
                  <a:cubicBezTo>
                    <a:pt x="72" y="0"/>
                    <a:pt x="39" y="8"/>
                    <a:pt x="31" y="24"/>
                  </a:cubicBezTo>
                  <a:cubicBezTo>
                    <a:pt x="1" y="85"/>
                    <a:pt x="335" y="267"/>
                    <a:pt x="730" y="419"/>
                  </a:cubicBezTo>
                  <a:cubicBezTo>
                    <a:pt x="1042" y="508"/>
                    <a:pt x="1305" y="564"/>
                    <a:pt x="1435" y="564"/>
                  </a:cubicBezTo>
                  <a:cubicBezTo>
                    <a:pt x="1483" y="564"/>
                    <a:pt x="1512" y="557"/>
                    <a:pt x="1521" y="541"/>
                  </a:cubicBezTo>
                  <a:cubicBezTo>
                    <a:pt x="1551" y="449"/>
                    <a:pt x="1247" y="297"/>
                    <a:pt x="822" y="145"/>
                  </a:cubicBezTo>
                  <a:cubicBezTo>
                    <a:pt x="532" y="56"/>
                    <a:pt x="259" y="0"/>
                    <a:pt x="1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0" name="Google Shape;2800;p67"/>
            <p:cNvSpPr/>
            <p:nvPr/>
          </p:nvSpPr>
          <p:spPr>
            <a:xfrm>
              <a:off x="827412" y="3140264"/>
              <a:ext cx="10646" cy="15491"/>
            </a:xfrm>
            <a:custGeom>
              <a:avLst/>
              <a:gdLst/>
              <a:ahLst/>
              <a:cxnLst/>
              <a:rect l="l" t="t" r="r" b="b"/>
              <a:pathLst>
                <a:path w="701" h="1020" extrusionOk="0">
                  <a:moveTo>
                    <a:pt x="80" y="1"/>
                  </a:moveTo>
                  <a:cubicBezTo>
                    <a:pt x="74" y="1"/>
                    <a:pt x="68" y="2"/>
                    <a:pt x="62" y="3"/>
                  </a:cubicBezTo>
                  <a:cubicBezTo>
                    <a:pt x="1" y="3"/>
                    <a:pt x="1" y="307"/>
                    <a:pt x="183" y="611"/>
                  </a:cubicBezTo>
                  <a:cubicBezTo>
                    <a:pt x="339" y="871"/>
                    <a:pt x="539" y="1020"/>
                    <a:pt x="613" y="1020"/>
                  </a:cubicBezTo>
                  <a:cubicBezTo>
                    <a:pt x="626" y="1020"/>
                    <a:pt x="635" y="1015"/>
                    <a:pt x="639" y="1007"/>
                  </a:cubicBezTo>
                  <a:cubicBezTo>
                    <a:pt x="700" y="946"/>
                    <a:pt x="609" y="733"/>
                    <a:pt x="457" y="459"/>
                  </a:cubicBezTo>
                  <a:cubicBezTo>
                    <a:pt x="286" y="203"/>
                    <a:pt x="169" y="1"/>
                    <a:pt x="8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1" name="Google Shape;2801;p67"/>
            <p:cNvSpPr/>
            <p:nvPr/>
          </p:nvSpPr>
          <p:spPr>
            <a:xfrm>
              <a:off x="799257" y="3288329"/>
              <a:ext cx="20336" cy="6622"/>
            </a:xfrm>
            <a:custGeom>
              <a:avLst/>
              <a:gdLst/>
              <a:ahLst/>
              <a:cxnLst/>
              <a:rect l="l" t="t" r="r" b="b"/>
              <a:pathLst>
                <a:path w="1339" h="436" extrusionOk="0">
                  <a:moveTo>
                    <a:pt x="1161" y="1"/>
                  </a:moveTo>
                  <a:cubicBezTo>
                    <a:pt x="1020" y="1"/>
                    <a:pt x="810" y="30"/>
                    <a:pt x="578" y="102"/>
                  </a:cubicBezTo>
                  <a:cubicBezTo>
                    <a:pt x="396" y="132"/>
                    <a:pt x="214" y="193"/>
                    <a:pt x="31" y="284"/>
                  </a:cubicBezTo>
                  <a:lnTo>
                    <a:pt x="31" y="284"/>
                  </a:lnTo>
                  <a:lnTo>
                    <a:pt x="31" y="284"/>
                  </a:lnTo>
                  <a:cubicBezTo>
                    <a:pt x="22" y="284"/>
                    <a:pt x="11" y="284"/>
                    <a:pt x="1" y="284"/>
                  </a:cubicBezTo>
                  <a:lnTo>
                    <a:pt x="62" y="436"/>
                  </a:lnTo>
                  <a:cubicBezTo>
                    <a:pt x="72" y="436"/>
                    <a:pt x="82" y="436"/>
                    <a:pt x="92" y="436"/>
                  </a:cubicBezTo>
                  <a:lnTo>
                    <a:pt x="92" y="436"/>
                  </a:lnTo>
                  <a:lnTo>
                    <a:pt x="92" y="436"/>
                  </a:lnTo>
                  <a:cubicBezTo>
                    <a:pt x="92" y="436"/>
                    <a:pt x="92" y="436"/>
                    <a:pt x="92" y="436"/>
                  </a:cubicBezTo>
                  <a:lnTo>
                    <a:pt x="92" y="436"/>
                  </a:lnTo>
                  <a:cubicBezTo>
                    <a:pt x="292" y="433"/>
                    <a:pt x="466" y="404"/>
                    <a:pt x="639" y="375"/>
                  </a:cubicBezTo>
                  <a:cubicBezTo>
                    <a:pt x="1034" y="254"/>
                    <a:pt x="1338" y="132"/>
                    <a:pt x="1338" y="41"/>
                  </a:cubicBezTo>
                  <a:cubicBezTo>
                    <a:pt x="1326" y="16"/>
                    <a:pt x="1261" y="1"/>
                    <a:pt x="11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2" name="Google Shape;2802;p67"/>
            <p:cNvSpPr/>
            <p:nvPr/>
          </p:nvSpPr>
          <p:spPr>
            <a:xfrm>
              <a:off x="799257" y="3345900"/>
              <a:ext cx="28644" cy="11649"/>
            </a:xfrm>
            <a:custGeom>
              <a:avLst/>
              <a:gdLst/>
              <a:ahLst/>
              <a:cxnLst/>
              <a:rect l="l" t="t" r="r" b="b"/>
              <a:pathLst>
                <a:path w="1886" h="767" extrusionOk="0">
                  <a:moveTo>
                    <a:pt x="1817" y="0"/>
                  </a:moveTo>
                  <a:cubicBezTo>
                    <a:pt x="1666" y="0"/>
                    <a:pt x="1294" y="93"/>
                    <a:pt x="882" y="262"/>
                  </a:cubicBezTo>
                  <a:cubicBezTo>
                    <a:pt x="396" y="444"/>
                    <a:pt x="1" y="688"/>
                    <a:pt x="31" y="748"/>
                  </a:cubicBezTo>
                  <a:cubicBezTo>
                    <a:pt x="37" y="761"/>
                    <a:pt x="61" y="767"/>
                    <a:pt x="100" y="767"/>
                  </a:cubicBezTo>
                  <a:cubicBezTo>
                    <a:pt x="249" y="767"/>
                    <a:pt x="617" y="675"/>
                    <a:pt x="1004" y="505"/>
                  </a:cubicBezTo>
                  <a:cubicBezTo>
                    <a:pt x="1490" y="323"/>
                    <a:pt x="1885" y="110"/>
                    <a:pt x="1885" y="19"/>
                  </a:cubicBezTo>
                  <a:cubicBezTo>
                    <a:pt x="1879" y="6"/>
                    <a:pt x="1855" y="0"/>
                    <a:pt x="181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3" name="Google Shape;2803;p67"/>
            <p:cNvSpPr/>
            <p:nvPr/>
          </p:nvSpPr>
          <p:spPr>
            <a:xfrm>
              <a:off x="762795" y="3320326"/>
              <a:ext cx="19865" cy="7624"/>
            </a:xfrm>
            <a:custGeom>
              <a:avLst/>
              <a:gdLst/>
              <a:ahLst/>
              <a:cxnLst/>
              <a:rect l="l" t="t" r="r" b="b"/>
              <a:pathLst>
                <a:path w="1308" h="502" extrusionOk="0">
                  <a:moveTo>
                    <a:pt x="1165" y="1"/>
                  </a:moveTo>
                  <a:cubicBezTo>
                    <a:pt x="1041" y="1"/>
                    <a:pt x="831" y="41"/>
                    <a:pt x="609" y="122"/>
                  </a:cubicBezTo>
                  <a:cubicBezTo>
                    <a:pt x="244" y="244"/>
                    <a:pt x="1" y="396"/>
                    <a:pt x="31" y="457"/>
                  </a:cubicBezTo>
                  <a:cubicBezTo>
                    <a:pt x="31" y="488"/>
                    <a:pt x="68" y="502"/>
                    <a:pt x="132" y="502"/>
                  </a:cubicBezTo>
                  <a:cubicBezTo>
                    <a:pt x="250" y="502"/>
                    <a:pt x="462" y="455"/>
                    <a:pt x="700" y="396"/>
                  </a:cubicBezTo>
                  <a:cubicBezTo>
                    <a:pt x="1034" y="274"/>
                    <a:pt x="1308" y="122"/>
                    <a:pt x="1277" y="31"/>
                  </a:cubicBezTo>
                  <a:cubicBezTo>
                    <a:pt x="1267" y="11"/>
                    <a:pt x="1227" y="1"/>
                    <a:pt x="116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4" name="Google Shape;2804;p67"/>
            <p:cNvSpPr/>
            <p:nvPr/>
          </p:nvSpPr>
          <p:spPr>
            <a:xfrm>
              <a:off x="756796" y="3194069"/>
              <a:ext cx="29099" cy="11056"/>
            </a:xfrm>
            <a:custGeom>
              <a:avLst/>
              <a:gdLst/>
              <a:ahLst/>
              <a:cxnLst/>
              <a:rect l="l" t="t" r="r" b="b"/>
              <a:pathLst>
                <a:path w="1916" h="728" extrusionOk="0">
                  <a:moveTo>
                    <a:pt x="82" y="1"/>
                  </a:moveTo>
                  <a:cubicBezTo>
                    <a:pt x="54" y="1"/>
                    <a:pt x="36" y="6"/>
                    <a:pt x="31" y="17"/>
                  </a:cubicBezTo>
                  <a:cubicBezTo>
                    <a:pt x="0" y="108"/>
                    <a:pt x="396" y="351"/>
                    <a:pt x="912" y="533"/>
                  </a:cubicBezTo>
                  <a:cubicBezTo>
                    <a:pt x="1269" y="659"/>
                    <a:pt x="1597" y="727"/>
                    <a:pt x="1766" y="727"/>
                  </a:cubicBezTo>
                  <a:cubicBezTo>
                    <a:pt x="1841" y="727"/>
                    <a:pt x="1885" y="714"/>
                    <a:pt x="1885" y="685"/>
                  </a:cubicBezTo>
                  <a:cubicBezTo>
                    <a:pt x="1915" y="625"/>
                    <a:pt x="1520" y="442"/>
                    <a:pt x="1004" y="260"/>
                  </a:cubicBezTo>
                  <a:cubicBezTo>
                    <a:pt x="578" y="110"/>
                    <a:pt x="215" y="1"/>
                    <a:pt x="8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5" name="Google Shape;2805;p67"/>
            <p:cNvSpPr/>
            <p:nvPr/>
          </p:nvSpPr>
          <p:spPr>
            <a:xfrm>
              <a:off x="875886" y="3191776"/>
              <a:ext cx="20792" cy="13411"/>
            </a:xfrm>
            <a:custGeom>
              <a:avLst/>
              <a:gdLst/>
              <a:ahLst/>
              <a:cxnLst/>
              <a:rect l="l" t="t" r="r" b="b"/>
              <a:pathLst>
                <a:path w="1369" h="883" extrusionOk="0">
                  <a:moveTo>
                    <a:pt x="1286" y="0"/>
                  </a:moveTo>
                  <a:cubicBezTo>
                    <a:pt x="1171" y="0"/>
                    <a:pt x="911" y="118"/>
                    <a:pt x="608" y="320"/>
                  </a:cubicBezTo>
                  <a:cubicBezTo>
                    <a:pt x="244" y="563"/>
                    <a:pt x="1" y="806"/>
                    <a:pt x="31" y="867"/>
                  </a:cubicBezTo>
                  <a:cubicBezTo>
                    <a:pt x="41" y="877"/>
                    <a:pt x="59" y="882"/>
                    <a:pt x="83" y="882"/>
                  </a:cubicBezTo>
                  <a:cubicBezTo>
                    <a:pt x="198" y="882"/>
                    <a:pt x="458" y="764"/>
                    <a:pt x="760" y="563"/>
                  </a:cubicBezTo>
                  <a:cubicBezTo>
                    <a:pt x="1125" y="320"/>
                    <a:pt x="1368" y="77"/>
                    <a:pt x="1338" y="16"/>
                  </a:cubicBezTo>
                  <a:cubicBezTo>
                    <a:pt x="1328" y="5"/>
                    <a:pt x="1310" y="0"/>
                    <a:pt x="128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6" name="Google Shape;2806;p67"/>
            <p:cNvSpPr/>
            <p:nvPr/>
          </p:nvSpPr>
          <p:spPr>
            <a:xfrm>
              <a:off x="882811" y="3248557"/>
              <a:ext cx="19410" cy="5543"/>
            </a:xfrm>
            <a:custGeom>
              <a:avLst/>
              <a:gdLst/>
              <a:ahLst/>
              <a:cxnLst/>
              <a:rect l="l" t="t" r="r" b="b"/>
              <a:pathLst>
                <a:path w="1278" h="365" extrusionOk="0">
                  <a:moveTo>
                    <a:pt x="1068" y="0"/>
                  </a:moveTo>
                  <a:cubicBezTo>
                    <a:pt x="950" y="0"/>
                    <a:pt x="791" y="15"/>
                    <a:pt x="608" y="46"/>
                  </a:cubicBezTo>
                  <a:cubicBezTo>
                    <a:pt x="274" y="107"/>
                    <a:pt x="0" y="259"/>
                    <a:pt x="0" y="319"/>
                  </a:cubicBezTo>
                  <a:cubicBezTo>
                    <a:pt x="16" y="350"/>
                    <a:pt x="99" y="365"/>
                    <a:pt x="221" y="365"/>
                  </a:cubicBezTo>
                  <a:cubicBezTo>
                    <a:pt x="342" y="365"/>
                    <a:pt x="502" y="350"/>
                    <a:pt x="669" y="319"/>
                  </a:cubicBezTo>
                  <a:cubicBezTo>
                    <a:pt x="1034" y="259"/>
                    <a:pt x="1277" y="137"/>
                    <a:pt x="1277" y="46"/>
                  </a:cubicBezTo>
                  <a:cubicBezTo>
                    <a:pt x="1262" y="15"/>
                    <a:pt x="1186" y="0"/>
                    <a:pt x="106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7" name="Google Shape;2807;p67"/>
            <p:cNvSpPr/>
            <p:nvPr/>
          </p:nvSpPr>
          <p:spPr>
            <a:xfrm>
              <a:off x="884664" y="3302088"/>
              <a:ext cx="24938" cy="12074"/>
            </a:xfrm>
            <a:custGeom>
              <a:avLst/>
              <a:gdLst/>
              <a:ahLst/>
              <a:cxnLst/>
              <a:rect l="l" t="t" r="r" b="b"/>
              <a:pathLst>
                <a:path w="1642" h="795" extrusionOk="0">
                  <a:moveTo>
                    <a:pt x="38" y="0"/>
                  </a:moveTo>
                  <a:cubicBezTo>
                    <a:pt x="13" y="0"/>
                    <a:pt x="0" y="6"/>
                    <a:pt x="0" y="16"/>
                  </a:cubicBezTo>
                  <a:cubicBezTo>
                    <a:pt x="0" y="107"/>
                    <a:pt x="304" y="320"/>
                    <a:pt x="760" y="533"/>
                  </a:cubicBezTo>
                  <a:cubicBezTo>
                    <a:pt x="1099" y="702"/>
                    <a:pt x="1418" y="795"/>
                    <a:pt x="1550" y="795"/>
                  </a:cubicBezTo>
                  <a:cubicBezTo>
                    <a:pt x="1583" y="795"/>
                    <a:pt x="1605" y="789"/>
                    <a:pt x="1611" y="776"/>
                  </a:cubicBezTo>
                  <a:cubicBezTo>
                    <a:pt x="1641" y="715"/>
                    <a:pt x="1307" y="472"/>
                    <a:pt x="851" y="259"/>
                  </a:cubicBezTo>
                  <a:cubicBezTo>
                    <a:pt x="501" y="109"/>
                    <a:pt x="151" y="0"/>
                    <a:pt x="3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8" name="Google Shape;2808;p67"/>
            <p:cNvSpPr/>
            <p:nvPr/>
          </p:nvSpPr>
          <p:spPr>
            <a:xfrm>
              <a:off x="880048" y="3359871"/>
              <a:ext cx="15248" cy="16949"/>
            </a:xfrm>
            <a:custGeom>
              <a:avLst/>
              <a:gdLst/>
              <a:ahLst/>
              <a:cxnLst/>
              <a:rect l="l" t="t" r="r" b="b"/>
              <a:pathLst>
                <a:path w="1004" h="1116" extrusionOk="0">
                  <a:moveTo>
                    <a:pt x="60" y="0"/>
                  </a:moveTo>
                  <a:cubicBezTo>
                    <a:pt x="47" y="0"/>
                    <a:pt x="38" y="4"/>
                    <a:pt x="30" y="11"/>
                  </a:cubicBezTo>
                  <a:cubicBezTo>
                    <a:pt x="0" y="72"/>
                    <a:pt x="122" y="345"/>
                    <a:pt x="395" y="649"/>
                  </a:cubicBezTo>
                  <a:cubicBezTo>
                    <a:pt x="610" y="918"/>
                    <a:pt x="825" y="1115"/>
                    <a:pt x="914" y="1115"/>
                  </a:cubicBezTo>
                  <a:cubicBezTo>
                    <a:pt x="926" y="1115"/>
                    <a:pt x="935" y="1112"/>
                    <a:pt x="942" y="1105"/>
                  </a:cubicBezTo>
                  <a:cubicBezTo>
                    <a:pt x="1003" y="1044"/>
                    <a:pt x="851" y="771"/>
                    <a:pt x="608" y="467"/>
                  </a:cubicBezTo>
                  <a:cubicBezTo>
                    <a:pt x="393" y="198"/>
                    <a:pt x="154" y="0"/>
                    <a:pt x="6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09" name="Google Shape;2809;p67"/>
            <p:cNvSpPr/>
            <p:nvPr/>
          </p:nvSpPr>
          <p:spPr>
            <a:xfrm>
              <a:off x="876342" y="3149255"/>
              <a:ext cx="15719" cy="8490"/>
            </a:xfrm>
            <a:custGeom>
              <a:avLst/>
              <a:gdLst/>
              <a:ahLst/>
              <a:cxnLst/>
              <a:rect l="l" t="t" r="r" b="b"/>
              <a:pathLst>
                <a:path w="1035" h="559" extrusionOk="0">
                  <a:moveTo>
                    <a:pt x="925" y="0"/>
                  </a:moveTo>
                  <a:cubicBezTo>
                    <a:pt x="837" y="0"/>
                    <a:pt x="647" y="76"/>
                    <a:pt x="457" y="171"/>
                  </a:cubicBezTo>
                  <a:cubicBezTo>
                    <a:pt x="183" y="323"/>
                    <a:pt x="1" y="445"/>
                    <a:pt x="1" y="506"/>
                  </a:cubicBezTo>
                  <a:cubicBezTo>
                    <a:pt x="13" y="542"/>
                    <a:pt x="58" y="559"/>
                    <a:pt x="127" y="559"/>
                  </a:cubicBezTo>
                  <a:cubicBezTo>
                    <a:pt x="233" y="559"/>
                    <a:pt x="394" y="519"/>
                    <a:pt x="578" y="445"/>
                  </a:cubicBezTo>
                  <a:cubicBezTo>
                    <a:pt x="852" y="293"/>
                    <a:pt x="1034" y="80"/>
                    <a:pt x="974" y="19"/>
                  </a:cubicBezTo>
                  <a:cubicBezTo>
                    <a:pt x="967" y="6"/>
                    <a:pt x="950" y="0"/>
                    <a:pt x="92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0" name="Google Shape;2810;p67"/>
            <p:cNvSpPr/>
            <p:nvPr/>
          </p:nvSpPr>
          <p:spPr>
            <a:xfrm>
              <a:off x="921582" y="3206992"/>
              <a:ext cx="24482" cy="5650"/>
            </a:xfrm>
            <a:custGeom>
              <a:avLst/>
              <a:gdLst/>
              <a:ahLst/>
              <a:cxnLst/>
              <a:rect l="l" t="t" r="r" b="b"/>
              <a:pathLst>
                <a:path w="1612" h="372" extrusionOk="0">
                  <a:moveTo>
                    <a:pt x="1418" y="1"/>
                  </a:moveTo>
                  <a:cubicBezTo>
                    <a:pt x="1260" y="1"/>
                    <a:pt x="1011" y="39"/>
                    <a:pt x="761" y="78"/>
                  </a:cubicBezTo>
                  <a:cubicBezTo>
                    <a:pt x="365" y="138"/>
                    <a:pt x="1" y="169"/>
                    <a:pt x="1" y="260"/>
                  </a:cubicBezTo>
                  <a:cubicBezTo>
                    <a:pt x="1" y="307"/>
                    <a:pt x="216" y="371"/>
                    <a:pt x="522" y="371"/>
                  </a:cubicBezTo>
                  <a:cubicBezTo>
                    <a:pt x="614" y="371"/>
                    <a:pt x="715" y="365"/>
                    <a:pt x="821" y="351"/>
                  </a:cubicBezTo>
                  <a:cubicBezTo>
                    <a:pt x="1277" y="290"/>
                    <a:pt x="1612" y="108"/>
                    <a:pt x="1581" y="47"/>
                  </a:cubicBezTo>
                  <a:cubicBezTo>
                    <a:pt x="1570" y="14"/>
                    <a:pt x="1510" y="1"/>
                    <a:pt x="141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1" name="Google Shape;2811;p67"/>
            <p:cNvSpPr/>
            <p:nvPr/>
          </p:nvSpPr>
          <p:spPr>
            <a:xfrm>
              <a:off x="909585" y="3155253"/>
              <a:ext cx="25864" cy="9097"/>
            </a:xfrm>
            <a:custGeom>
              <a:avLst/>
              <a:gdLst/>
              <a:ahLst/>
              <a:cxnLst/>
              <a:rect l="l" t="t" r="r" b="b"/>
              <a:pathLst>
                <a:path w="1703" h="599" extrusionOk="0">
                  <a:moveTo>
                    <a:pt x="1579" y="0"/>
                  </a:moveTo>
                  <a:cubicBezTo>
                    <a:pt x="1453" y="0"/>
                    <a:pt x="1156" y="82"/>
                    <a:pt x="821" y="202"/>
                  </a:cubicBezTo>
                  <a:cubicBezTo>
                    <a:pt x="365" y="354"/>
                    <a:pt x="0" y="475"/>
                    <a:pt x="31" y="536"/>
                  </a:cubicBezTo>
                  <a:cubicBezTo>
                    <a:pt x="31" y="576"/>
                    <a:pt x="106" y="598"/>
                    <a:pt x="229" y="598"/>
                  </a:cubicBezTo>
                  <a:cubicBezTo>
                    <a:pt x="387" y="598"/>
                    <a:pt x="625" y="561"/>
                    <a:pt x="882" y="475"/>
                  </a:cubicBezTo>
                  <a:cubicBezTo>
                    <a:pt x="1368" y="323"/>
                    <a:pt x="1703" y="80"/>
                    <a:pt x="1642" y="20"/>
                  </a:cubicBezTo>
                  <a:cubicBezTo>
                    <a:pt x="1635" y="7"/>
                    <a:pt x="1614" y="0"/>
                    <a:pt x="157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2" name="Google Shape;2812;p67"/>
            <p:cNvSpPr/>
            <p:nvPr/>
          </p:nvSpPr>
          <p:spPr>
            <a:xfrm>
              <a:off x="920655" y="3281268"/>
              <a:ext cx="36496" cy="7837"/>
            </a:xfrm>
            <a:custGeom>
              <a:avLst/>
              <a:gdLst/>
              <a:ahLst/>
              <a:cxnLst/>
              <a:rect l="l" t="t" r="r" b="b"/>
              <a:pathLst>
                <a:path w="2403" h="516" extrusionOk="0">
                  <a:moveTo>
                    <a:pt x="134" y="0"/>
                  </a:moveTo>
                  <a:cubicBezTo>
                    <a:pt x="80" y="0"/>
                    <a:pt x="45" y="6"/>
                    <a:pt x="31" y="20"/>
                  </a:cubicBezTo>
                  <a:cubicBezTo>
                    <a:pt x="1" y="50"/>
                    <a:pt x="487" y="323"/>
                    <a:pt x="1186" y="445"/>
                  </a:cubicBezTo>
                  <a:cubicBezTo>
                    <a:pt x="1469" y="496"/>
                    <a:pt x="1730" y="515"/>
                    <a:pt x="1937" y="515"/>
                  </a:cubicBezTo>
                  <a:cubicBezTo>
                    <a:pt x="2220" y="515"/>
                    <a:pt x="2402" y="480"/>
                    <a:pt x="2402" y="445"/>
                  </a:cubicBezTo>
                  <a:cubicBezTo>
                    <a:pt x="2402" y="354"/>
                    <a:pt x="1885" y="263"/>
                    <a:pt x="1247" y="171"/>
                  </a:cubicBezTo>
                  <a:cubicBezTo>
                    <a:pt x="749" y="77"/>
                    <a:pt x="325" y="0"/>
                    <a:pt x="13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3" name="Google Shape;2813;p67"/>
            <p:cNvSpPr/>
            <p:nvPr/>
          </p:nvSpPr>
          <p:spPr>
            <a:xfrm>
              <a:off x="914201" y="3340995"/>
              <a:ext cx="23556" cy="22417"/>
            </a:xfrm>
            <a:custGeom>
              <a:avLst/>
              <a:gdLst/>
              <a:ahLst/>
              <a:cxnLst/>
              <a:rect l="l" t="t" r="r" b="b"/>
              <a:pathLst>
                <a:path w="1551" h="1476" extrusionOk="0">
                  <a:moveTo>
                    <a:pt x="74" y="0"/>
                  </a:moveTo>
                  <a:cubicBezTo>
                    <a:pt x="68" y="0"/>
                    <a:pt x="64" y="3"/>
                    <a:pt x="61" y="8"/>
                  </a:cubicBezTo>
                  <a:cubicBezTo>
                    <a:pt x="0" y="68"/>
                    <a:pt x="244" y="463"/>
                    <a:pt x="639" y="889"/>
                  </a:cubicBezTo>
                  <a:cubicBezTo>
                    <a:pt x="1021" y="1244"/>
                    <a:pt x="1402" y="1476"/>
                    <a:pt x="1499" y="1476"/>
                  </a:cubicBezTo>
                  <a:cubicBezTo>
                    <a:pt x="1510" y="1476"/>
                    <a:pt x="1517" y="1473"/>
                    <a:pt x="1520" y="1467"/>
                  </a:cubicBezTo>
                  <a:cubicBezTo>
                    <a:pt x="1551" y="1406"/>
                    <a:pt x="1247" y="1071"/>
                    <a:pt x="851" y="676"/>
                  </a:cubicBezTo>
                  <a:cubicBezTo>
                    <a:pt x="460" y="313"/>
                    <a:pt x="145" y="0"/>
                    <a:pt x="7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4" name="Google Shape;2814;p67"/>
            <p:cNvSpPr/>
            <p:nvPr/>
          </p:nvSpPr>
          <p:spPr>
            <a:xfrm>
              <a:off x="757252" y="3094144"/>
              <a:ext cx="91429" cy="295002"/>
            </a:xfrm>
            <a:custGeom>
              <a:avLst/>
              <a:gdLst/>
              <a:ahLst/>
              <a:cxnLst/>
              <a:rect l="l" t="t" r="r" b="b"/>
              <a:pathLst>
                <a:path w="6020" h="19424" extrusionOk="0">
                  <a:moveTo>
                    <a:pt x="6019" y="1"/>
                  </a:moveTo>
                  <a:cubicBezTo>
                    <a:pt x="5958" y="1"/>
                    <a:pt x="5867" y="31"/>
                    <a:pt x="5806" y="62"/>
                  </a:cubicBezTo>
                  <a:cubicBezTo>
                    <a:pt x="5624" y="153"/>
                    <a:pt x="5411" y="244"/>
                    <a:pt x="5229" y="366"/>
                  </a:cubicBezTo>
                  <a:cubicBezTo>
                    <a:pt x="4560" y="761"/>
                    <a:pt x="3952" y="1247"/>
                    <a:pt x="3375" y="1794"/>
                  </a:cubicBezTo>
                  <a:cubicBezTo>
                    <a:pt x="1581" y="3709"/>
                    <a:pt x="426" y="6141"/>
                    <a:pt x="153" y="8755"/>
                  </a:cubicBezTo>
                  <a:cubicBezTo>
                    <a:pt x="1" y="10183"/>
                    <a:pt x="92" y="11642"/>
                    <a:pt x="366" y="13041"/>
                  </a:cubicBezTo>
                  <a:cubicBezTo>
                    <a:pt x="578" y="14196"/>
                    <a:pt x="852" y="15320"/>
                    <a:pt x="1217" y="16415"/>
                  </a:cubicBezTo>
                  <a:cubicBezTo>
                    <a:pt x="1521" y="17357"/>
                    <a:pt x="1794" y="18117"/>
                    <a:pt x="1977" y="18633"/>
                  </a:cubicBezTo>
                  <a:cubicBezTo>
                    <a:pt x="2068" y="18907"/>
                    <a:pt x="2189" y="19181"/>
                    <a:pt x="2341" y="19424"/>
                  </a:cubicBezTo>
                  <a:cubicBezTo>
                    <a:pt x="2281" y="19150"/>
                    <a:pt x="2189" y="18877"/>
                    <a:pt x="2098" y="18603"/>
                  </a:cubicBezTo>
                  <a:cubicBezTo>
                    <a:pt x="1916" y="18056"/>
                    <a:pt x="1673" y="17296"/>
                    <a:pt x="1399" y="16354"/>
                  </a:cubicBezTo>
                  <a:cubicBezTo>
                    <a:pt x="1095" y="15259"/>
                    <a:pt x="822" y="14135"/>
                    <a:pt x="609" y="12980"/>
                  </a:cubicBezTo>
                  <a:cubicBezTo>
                    <a:pt x="366" y="11612"/>
                    <a:pt x="305" y="10183"/>
                    <a:pt x="426" y="8785"/>
                  </a:cubicBezTo>
                  <a:cubicBezTo>
                    <a:pt x="730" y="6232"/>
                    <a:pt x="1794" y="3861"/>
                    <a:pt x="3527" y="1946"/>
                  </a:cubicBezTo>
                  <a:cubicBezTo>
                    <a:pt x="4287" y="1186"/>
                    <a:pt x="5107" y="548"/>
                    <a:pt x="601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5" name="Google Shape;2815;p67"/>
            <p:cNvSpPr/>
            <p:nvPr/>
          </p:nvSpPr>
          <p:spPr>
            <a:xfrm>
              <a:off x="845423" y="3095541"/>
              <a:ext cx="102500" cy="296840"/>
            </a:xfrm>
            <a:custGeom>
              <a:avLst/>
              <a:gdLst/>
              <a:ahLst/>
              <a:cxnLst/>
              <a:rect l="l" t="t" r="r" b="b"/>
              <a:pathLst>
                <a:path w="6749" h="19545" extrusionOk="0">
                  <a:moveTo>
                    <a:pt x="0" y="0"/>
                  </a:moveTo>
                  <a:cubicBezTo>
                    <a:pt x="0" y="30"/>
                    <a:pt x="304" y="91"/>
                    <a:pt x="821" y="304"/>
                  </a:cubicBezTo>
                  <a:cubicBezTo>
                    <a:pt x="1551" y="608"/>
                    <a:pt x="2250" y="1064"/>
                    <a:pt x="2858" y="1581"/>
                  </a:cubicBezTo>
                  <a:cubicBezTo>
                    <a:pt x="3709" y="2401"/>
                    <a:pt x="4408" y="3374"/>
                    <a:pt x="4925" y="4468"/>
                  </a:cubicBezTo>
                  <a:cubicBezTo>
                    <a:pt x="5532" y="5775"/>
                    <a:pt x="5928" y="7204"/>
                    <a:pt x="6110" y="8663"/>
                  </a:cubicBezTo>
                  <a:cubicBezTo>
                    <a:pt x="6475" y="11307"/>
                    <a:pt x="6201" y="13982"/>
                    <a:pt x="5350" y="16505"/>
                  </a:cubicBezTo>
                  <a:cubicBezTo>
                    <a:pt x="4712" y="18420"/>
                    <a:pt x="4013" y="19514"/>
                    <a:pt x="4073" y="19544"/>
                  </a:cubicBezTo>
                  <a:cubicBezTo>
                    <a:pt x="4256" y="19271"/>
                    <a:pt x="4408" y="19028"/>
                    <a:pt x="4560" y="18754"/>
                  </a:cubicBezTo>
                  <a:cubicBezTo>
                    <a:pt x="4681" y="18481"/>
                    <a:pt x="4894" y="18177"/>
                    <a:pt x="5016" y="17812"/>
                  </a:cubicBezTo>
                  <a:cubicBezTo>
                    <a:pt x="5168" y="17417"/>
                    <a:pt x="5380" y="17022"/>
                    <a:pt x="5532" y="16535"/>
                  </a:cubicBezTo>
                  <a:cubicBezTo>
                    <a:pt x="6475" y="13982"/>
                    <a:pt x="6748" y="11246"/>
                    <a:pt x="6384" y="8572"/>
                  </a:cubicBezTo>
                  <a:cubicBezTo>
                    <a:pt x="6201" y="7113"/>
                    <a:pt x="5776" y="5654"/>
                    <a:pt x="5137" y="4316"/>
                  </a:cubicBezTo>
                  <a:cubicBezTo>
                    <a:pt x="4621" y="3222"/>
                    <a:pt x="3891" y="2249"/>
                    <a:pt x="2979" y="1429"/>
                  </a:cubicBezTo>
                  <a:cubicBezTo>
                    <a:pt x="2341" y="882"/>
                    <a:pt x="1642" y="456"/>
                    <a:pt x="852" y="182"/>
                  </a:cubicBezTo>
                  <a:cubicBezTo>
                    <a:pt x="669" y="122"/>
                    <a:pt x="456" y="61"/>
                    <a:pt x="21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6" name="Google Shape;2816;p67"/>
            <p:cNvSpPr/>
            <p:nvPr/>
          </p:nvSpPr>
          <p:spPr>
            <a:xfrm>
              <a:off x="740638" y="3382180"/>
              <a:ext cx="239142" cy="47567"/>
            </a:xfrm>
            <a:custGeom>
              <a:avLst/>
              <a:gdLst/>
              <a:ahLst/>
              <a:cxnLst/>
              <a:rect l="l" t="t" r="r" b="b"/>
              <a:pathLst>
                <a:path w="15746" h="3132" extrusionOk="0">
                  <a:moveTo>
                    <a:pt x="1" y="1"/>
                  </a:moveTo>
                  <a:lnTo>
                    <a:pt x="1" y="3131"/>
                  </a:lnTo>
                  <a:lnTo>
                    <a:pt x="15746" y="3131"/>
                  </a:lnTo>
                  <a:lnTo>
                    <a:pt x="15624" y="1"/>
                  </a:ln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7" name="Google Shape;2817;p67"/>
            <p:cNvSpPr/>
            <p:nvPr/>
          </p:nvSpPr>
          <p:spPr>
            <a:xfrm>
              <a:off x="760487" y="3405718"/>
              <a:ext cx="201751" cy="145436"/>
            </a:xfrm>
            <a:custGeom>
              <a:avLst/>
              <a:gdLst/>
              <a:ahLst/>
              <a:cxnLst/>
              <a:rect l="l" t="t" r="r" b="b"/>
              <a:pathLst>
                <a:path w="13284" h="9576" extrusionOk="0">
                  <a:moveTo>
                    <a:pt x="1" y="1"/>
                  </a:moveTo>
                  <a:lnTo>
                    <a:pt x="912" y="9576"/>
                  </a:lnTo>
                  <a:lnTo>
                    <a:pt x="12341" y="9576"/>
                  </a:lnTo>
                  <a:lnTo>
                    <a:pt x="13284" y="12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8" name="Google Shape;2818;p67"/>
            <p:cNvSpPr/>
            <p:nvPr/>
          </p:nvSpPr>
          <p:spPr>
            <a:xfrm>
              <a:off x="740638" y="3427875"/>
              <a:ext cx="239142" cy="4632"/>
            </a:xfrm>
            <a:custGeom>
              <a:avLst/>
              <a:gdLst/>
              <a:ahLst/>
              <a:cxnLst/>
              <a:rect l="l" t="t" r="r" b="b"/>
              <a:pathLst>
                <a:path w="15746" h="305" extrusionOk="0">
                  <a:moveTo>
                    <a:pt x="7873" y="1"/>
                  </a:moveTo>
                  <a:cubicBezTo>
                    <a:pt x="3526" y="1"/>
                    <a:pt x="1" y="62"/>
                    <a:pt x="1" y="153"/>
                  </a:cubicBezTo>
                  <a:cubicBezTo>
                    <a:pt x="1" y="214"/>
                    <a:pt x="3526" y="305"/>
                    <a:pt x="7873" y="305"/>
                  </a:cubicBezTo>
                  <a:cubicBezTo>
                    <a:pt x="12220" y="305"/>
                    <a:pt x="15746" y="214"/>
                    <a:pt x="15746" y="153"/>
                  </a:cubicBezTo>
                  <a:cubicBezTo>
                    <a:pt x="15746" y="62"/>
                    <a:pt x="12220" y="1"/>
                    <a:pt x="787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19" name="Google Shape;2819;p67"/>
            <p:cNvSpPr/>
            <p:nvPr/>
          </p:nvSpPr>
          <p:spPr>
            <a:xfrm>
              <a:off x="772028" y="3459735"/>
              <a:ext cx="183283" cy="46641"/>
            </a:xfrm>
            <a:custGeom>
              <a:avLst/>
              <a:gdLst/>
              <a:ahLst/>
              <a:cxnLst/>
              <a:rect l="l" t="t" r="r" b="b"/>
              <a:pathLst>
                <a:path w="12068" h="3071" extrusionOk="0">
                  <a:moveTo>
                    <a:pt x="7417" y="0"/>
                  </a:moveTo>
                  <a:lnTo>
                    <a:pt x="7326" y="91"/>
                  </a:lnTo>
                  <a:lnTo>
                    <a:pt x="5958" y="1277"/>
                  </a:lnTo>
                  <a:lnTo>
                    <a:pt x="4435" y="2598"/>
                  </a:lnTo>
                  <a:lnTo>
                    <a:pt x="4435" y="2598"/>
                  </a:lnTo>
                  <a:lnTo>
                    <a:pt x="1885" y="517"/>
                  </a:lnTo>
                  <a:lnTo>
                    <a:pt x="1794" y="456"/>
                  </a:lnTo>
                  <a:lnTo>
                    <a:pt x="1703" y="547"/>
                  </a:lnTo>
                  <a:lnTo>
                    <a:pt x="426" y="2249"/>
                  </a:lnTo>
                  <a:cubicBezTo>
                    <a:pt x="274" y="2462"/>
                    <a:pt x="122" y="2675"/>
                    <a:pt x="1" y="2918"/>
                  </a:cubicBezTo>
                  <a:cubicBezTo>
                    <a:pt x="213" y="2736"/>
                    <a:pt x="365" y="2553"/>
                    <a:pt x="548" y="2341"/>
                  </a:cubicBezTo>
                  <a:cubicBezTo>
                    <a:pt x="866" y="1906"/>
                    <a:pt x="1295" y="1389"/>
                    <a:pt x="1808" y="762"/>
                  </a:cubicBezTo>
                  <a:lnTo>
                    <a:pt x="1808" y="762"/>
                  </a:lnTo>
                  <a:lnTo>
                    <a:pt x="4347" y="2888"/>
                  </a:lnTo>
                  <a:lnTo>
                    <a:pt x="4438" y="2979"/>
                  </a:lnTo>
                  <a:lnTo>
                    <a:pt x="4529" y="2888"/>
                  </a:lnTo>
                  <a:lnTo>
                    <a:pt x="6140" y="1490"/>
                  </a:lnTo>
                  <a:lnTo>
                    <a:pt x="7409" y="365"/>
                  </a:lnTo>
                  <a:lnTo>
                    <a:pt x="7409" y="365"/>
                  </a:lnTo>
                  <a:cubicBezTo>
                    <a:pt x="8473" y="1141"/>
                    <a:pt x="9478" y="2031"/>
                    <a:pt x="10396" y="2979"/>
                  </a:cubicBezTo>
                  <a:lnTo>
                    <a:pt x="10457" y="3070"/>
                  </a:lnTo>
                  <a:lnTo>
                    <a:pt x="10517" y="3009"/>
                  </a:lnTo>
                  <a:cubicBezTo>
                    <a:pt x="10973" y="2553"/>
                    <a:pt x="11399" y="2067"/>
                    <a:pt x="11733" y="1550"/>
                  </a:cubicBezTo>
                  <a:cubicBezTo>
                    <a:pt x="11885" y="1368"/>
                    <a:pt x="12007" y="1186"/>
                    <a:pt x="12068" y="973"/>
                  </a:cubicBezTo>
                  <a:lnTo>
                    <a:pt x="12068" y="973"/>
                  </a:lnTo>
                  <a:cubicBezTo>
                    <a:pt x="11574" y="1612"/>
                    <a:pt x="11052" y="2223"/>
                    <a:pt x="10477" y="2780"/>
                  </a:cubicBezTo>
                  <a:lnTo>
                    <a:pt x="10477" y="2780"/>
                  </a:lnTo>
                  <a:cubicBezTo>
                    <a:pt x="9555" y="1777"/>
                    <a:pt x="8575" y="862"/>
                    <a:pt x="7508" y="91"/>
                  </a:cubicBezTo>
                  <a:lnTo>
                    <a:pt x="7417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0" name="Google Shape;2820;p67"/>
            <p:cNvSpPr/>
            <p:nvPr/>
          </p:nvSpPr>
          <p:spPr>
            <a:xfrm>
              <a:off x="1211000" y="1736609"/>
              <a:ext cx="2683965" cy="1774538"/>
            </a:xfrm>
            <a:custGeom>
              <a:avLst/>
              <a:gdLst/>
              <a:ahLst/>
              <a:cxnLst/>
              <a:rect l="l" t="t" r="r" b="b"/>
              <a:pathLst>
                <a:path w="176722" h="116842" extrusionOk="0">
                  <a:moveTo>
                    <a:pt x="5533" y="1"/>
                  </a:moveTo>
                  <a:cubicBezTo>
                    <a:pt x="2463" y="1"/>
                    <a:pt x="1" y="2463"/>
                    <a:pt x="1" y="5533"/>
                  </a:cubicBezTo>
                  <a:lnTo>
                    <a:pt x="1" y="111309"/>
                  </a:lnTo>
                  <a:cubicBezTo>
                    <a:pt x="1" y="114379"/>
                    <a:pt x="2463" y="116841"/>
                    <a:pt x="5533" y="116841"/>
                  </a:cubicBezTo>
                  <a:lnTo>
                    <a:pt x="171159" y="116841"/>
                  </a:lnTo>
                  <a:cubicBezTo>
                    <a:pt x="174229" y="116841"/>
                    <a:pt x="176721" y="114379"/>
                    <a:pt x="176721" y="111309"/>
                  </a:cubicBezTo>
                  <a:lnTo>
                    <a:pt x="176721" y="5533"/>
                  </a:lnTo>
                  <a:cubicBezTo>
                    <a:pt x="176721" y="2463"/>
                    <a:pt x="174229" y="1"/>
                    <a:pt x="1711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1" name="Google Shape;2821;p67"/>
            <p:cNvSpPr/>
            <p:nvPr/>
          </p:nvSpPr>
          <p:spPr>
            <a:xfrm>
              <a:off x="1123300" y="3396500"/>
              <a:ext cx="2907389" cy="155110"/>
            </a:xfrm>
            <a:custGeom>
              <a:avLst/>
              <a:gdLst/>
              <a:ahLst/>
              <a:cxnLst/>
              <a:rect l="l" t="t" r="r" b="b"/>
              <a:pathLst>
                <a:path w="191433" h="10213" extrusionOk="0">
                  <a:moveTo>
                    <a:pt x="1" y="0"/>
                  </a:moveTo>
                  <a:lnTo>
                    <a:pt x="1" y="3465"/>
                  </a:lnTo>
                  <a:cubicBezTo>
                    <a:pt x="1" y="7204"/>
                    <a:pt x="3010" y="10213"/>
                    <a:pt x="6748" y="10213"/>
                  </a:cubicBezTo>
                  <a:lnTo>
                    <a:pt x="184685" y="10213"/>
                  </a:lnTo>
                  <a:cubicBezTo>
                    <a:pt x="188424" y="10213"/>
                    <a:pt x="191433" y="7204"/>
                    <a:pt x="191433" y="3465"/>
                  </a:cubicBezTo>
                  <a:lnTo>
                    <a:pt x="1914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2" name="Google Shape;2822;p67"/>
            <p:cNvSpPr/>
            <p:nvPr/>
          </p:nvSpPr>
          <p:spPr>
            <a:xfrm>
              <a:off x="2288369" y="3379871"/>
              <a:ext cx="577064" cy="57257"/>
            </a:xfrm>
            <a:custGeom>
              <a:avLst/>
              <a:gdLst/>
              <a:ahLst/>
              <a:cxnLst/>
              <a:rect l="l" t="t" r="r" b="b"/>
              <a:pathLst>
                <a:path w="37996" h="3770" extrusionOk="0">
                  <a:moveTo>
                    <a:pt x="0" y="1"/>
                  </a:moveTo>
                  <a:lnTo>
                    <a:pt x="2371" y="3770"/>
                  </a:lnTo>
                  <a:lnTo>
                    <a:pt x="35807" y="3770"/>
                  </a:lnTo>
                  <a:lnTo>
                    <a:pt x="37995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3" name="Google Shape;2823;p67"/>
            <p:cNvSpPr/>
            <p:nvPr/>
          </p:nvSpPr>
          <p:spPr>
            <a:xfrm>
              <a:off x="1211000" y="3378034"/>
              <a:ext cx="2660880" cy="3706"/>
            </a:xfrm>
            <a:custGeom>
              <a:avLst/>
              <a:gdLst/>
              <a:ahLst/>
              <a:cxnLst/>
              <a:rect l="l" t="t" r="r" b="b"/>
              <a:pathLst>
                <a:path w="175202" h="244" extrusionOk="0">
                  <a:moveTo>
                    <a:pt x="87601" y="0"/>
                  </a:moveTo>
                  <a:cubicBezTo>
                    <a:pt x="39211" y="0"/>
                    <a:pt x="1" y="61"/>
                    <a:pt x="1" y="122"/>
                  </a:cubicBezTo>
                  <a:cubicBezTo>
                    <a:pt x="1" y="183"/>
                    <a:pt x="39242" y="243"/>
                    <a:pt x="87601" y="243"/>
                  </a:cubicBezTo>
                  <a:cubicBezTo>
                    <a:pt x="135961" y="243"/>
                    <a:pt x="175202" y="183"/>
                    <a:pt x="175202" y="122"/>
                  </a:cubicBezTo>
                  <a:cubicBezTo>
                    <a:pt x="175202" y="61"/>
                    <a:pt x="135991" y="0"/>
                    <a:pt x="876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4" name="Google Shape;2824;p67"/>
            <p:cNvSpPr/>
            <p:nvPr/>
          </p:nvSpPr>
          <p:spPr>
            <a:xfrm>
              <a:off x="1288085" y="1838614"/>
              <a:ext cx="2519166" cy="1494329"/>
            </a:xfrm>
            <a:custGeom>
              <a:avLst/>
              <a:gdLst/>
              <a:ahLst/>
              <a:cxnLst/>
              <a:rect l="l" t="t" r="r" b="b"/>
              <a:pathLst>
                <a:path w="165871" h="98392" extrusionOk="0">
                  <a:moveTo>
                    <a:pt x="1247" y="1"/>
                  </a:moveTo>
                  <a:cubicBezTo>
                    <a:pt x="548" y="1"/>
                    <a:pt x="1" y="548"/>
                    <a:pt x="1" y="1247"/>
                  </a:cubicBezTo>
                  <a:lnTo>
                    <a:pt x="1" y="97176"/>
                  </a:lnTo>
                  <a:cubicBezTo>
                    <a:pt x="1" y="97844"/>
                    <a:pt x="548" y="98391"/>
                    <a:pt x="1247" y="98391"/>
                  </a:cubicBezTo>
                  <a:lnTo>
                    <a:pt x="164624" y="98391"/>
                  </a:lnTo>
                  <a:cubicBezTo>
                    <a:pt x="165323" y="98391"/>
                    <a:pt x="165870" y="97844"/>
                    <a:pt x="165870" y="97176"/>
                  </a:cubicBezTo>
                  <a:lnTo>
                    <a:pt x="165870" y="1247"/>
                  </a:lnTo>
                  <a:cubicBezTo>
                    <a:pt x="165870" y="548"/>
                    <a:pt x="165323" y="1"/>
                    <a:pt x="1646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5" name="Google Shape;2825;p67"/>
            <p:cNvSpPr/>
            <p:nvPr/>
          </p:nvSpPr>
          <p:spPr>
            <a:xfrm>
              <a:off x="1285321" y="1950323"/>
              <a:ext cx="2519151" cy="1384918"/>
            </a:xfrm>
            <a:custGeom>
              <a:avLst/>
              <a:gdLst/>
              <a:ahLst/>
              <a:cxnLst/>
              <a:rect l="l" t="t" r="r" b="b"/>
              <a:pathLst>
                <a:path w="165870" h="91188" extrusionOk="0">
                  <a:moveTo>
                    <a:pt x="183" y="1"/>
                  </a:moveTo>
                  <a:lnTo>
                    <a:pt x="1" y="91187"/>
                  </a:lnTo>
                  <a:lnTo>
                    <a:pt x="165870" y="91187"/>
                  </a:lnTo>
                  <a:lnTo>
                    <a:pt x="1658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6" name="Google Shape;2826;p67"/>
            <p:cNvSpPr/>
            <p:nvPr/>
          </p:nvSpPr>
          <p:spPr>
            <a:xfrm>
              <a:off x="1447343" y="1876473"/>
              <a:ext cx="47415" cy="40353"/>
            </a:xfrm>
            <a:custGeom>
              <a:avLst/>
              <a:gdLst/>
              <a:ahLst/>
              <a:cxnLst/>
              <a:rect l="l" t="t" r="r" b="b"/>
              <a:pathLst>
                <a:path w="3122" h="2657" extrusionOk="0">
                  <a:moveTo>
                    <a:pt x="1794" y="0"/>
                  </a:moveTo>
                  <a:cubicBezTo>
                    <a:pt x="608" y="0"/>
                    <a:pt x="0" y="1429"/>
                    <a:pt x="852" y="2280"/>
                  </a:cubicBezTo>
                  <a:cubicBezTo>
                    <a:pt x="1121" y="2540"/>
                    <a:pt x="1450" y="2657"/>
                    <a:pt x="1771" y="2657"/>
                  </a:cubicBezTo>
                  <a:cubicBezTo>
                    <a:pt x="2462" y="2657"/>
                    <a:pt x="3122" y="2117"/>
                    <a:pt x="3101" y="1307"/>
                  </a:cubicBezTo>
                  <a:cubicBezTo>
                    <a:pt x="3101" y="578"/>
                    <a:pt x="2523" y="0"/>
                    <a:pt x="179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7" name="Google Shape;2827;p67"/>
            <p:cNvSpPr/>
            <p:nvPr/>
          </p:nvSpPr>
          <p:spPr>
            <a:xfrm>
              <a:off x="1325474" y="1876473"/>
              <a:ext cx="47415" cy="40217"/>
            </a:xfrm>
            <a:custGeom>
              <a:avLst/>
              <a:gdLst/>
              <a:ahLst/>
              <a:cxnLst/>
              <a:rect l="l" t="t" r="r" b="b"/>
              <a:pathLst>
                <a:path w="3122" h="2648" extrusionOk="0">
                  <a:moveTo>
                    <a:pt x="1794" y="0"/>
                  </a:moveTo>
                  <a:cubicBezTo>
                    <a:pt x="609" y="0"/>
                    <a:pt x="1" y="1429"/>
                    <a:pt x="852" y="2250"/>
                  </a:cubicBezTo>
                  <a:cubicBezTo>
                    <a:pt x="1117" y="2525"/>
                    <a:pt x="1449" y="2647"/>
                    <a:pt x="1776" y="2647"/>
                  </a:cubicBezTo>
                  <a:cubicBezTo>
                    <a:pt x="2460" y="2647"/>
                    <a:pt x="3122" y="2110"/>
                    <a:pt x="3101" y="1307"/>
                  </a:cubicBezTo>
                  <a:cubicBezTo>
                    <a:pt x="3101" y="578"/>
                    <a:pt x="2524" y="0"/>
                    <a:pt x="179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8" name="Google Shape;2828;p67"/>
            <p:cNvSpPr/>
            <p:nvPr/>
          </p:nvSpPr>
          <p:spPr>
            <a:xfrm>
              <a:off x="1384108" y="1876473"/>
              <a:ext cx="47096" cy="40217"/>
            </a:xfrm>
            <a:custGeom>
              <a:avLst/>
              <a:gdLst/>
              <a:ahLst/>
              <a:cxnLst/>
              <a:rect l="l" t="t" r="r" b="b"/>
              <a:pathLst>
                <a:path w="3101" h="2648" extrusionOk="0">
                  <a:moveTo>
                    <a:pt x="1763" y="0"/>
                  </a:moveTo>
                  <a:cubicBezTo>
                    <a:pt x="608" y="0"/>
                    <a:pt x="0" y="1429"/>
                    <a:pt x="851" y="2250"/>
                  </a:cubicBezTo>
                  <a:cubicBezTo>
                    <a:pt x="1117" y="2525"/>
                    <a:pt x="1445" y="2647"/>
                    <a:pt x="1769" y="2647"/>
                  </a:cubicBezTo>
                  <a:cubicBezTo>
                    <a:pt x="2446" y="2647"/>
                    <a:pt x="3101" y="2110"/>
                    <a:pt x="3101" y="1307"/>
                  </a:cubicBezTo>
                  <a:cubicBezTo>
                    <a:pt x="3101" y="578"/>
                    <a:pt x="2493" y="0"/>
                    <a:pt x="176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29" name="Google Shape;2829;p67"/>
            <p:cNvSpPr/>
            <p:nvPr/>
          </p:nvSpPr>
          <p:spPr>
            <a:xfrm>
              <a:off x="1285321" y="3201237"/>
              <a:ext cx="2521930" cy="133893"/>
            </a:xfrm>
            <a:custGeom>
              <a:avLst/>
              <a:gdLst/>
              <a:ahLst/>
              <a:cxnLst/>
              <a:rect l="l" t="t" r="r" b="b"/>
              <a:pathLst>
                <a:path w="166053" h="8816" extrusionOk="0">
                  <a:moveTo>
                    <a:pt x="1" y="1"/>
                  </a:moveTo>
                  <a:lnTo>
                    <a:pt x="1" y="8815"/>
                  </a:lnTo>
                  <a:lnTo>
                    <a:pt x="166052" y="8815"/>
                  </a:lnTo>
                  <a:lnTo>
                    <a:pt x="166052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0" name="Google Shape;2830;p67"/>
            <p:cNvSpPr/>
            <p:nvPr/>
          </p:nvSpPr>
          <p:spPr>
            <a:xfrm>
              <a:off x="1359643" y="3260326"/>
              <a:ext cx="20792" cy="27717"/>
            </a:xfrm>
            <a:custGeom>
              <a:avLst/>
              <a:gdLst/>
              <a:ahLst/>
              <a:cxnLst/>
              <a:rect l="l" t="t" r="r" b="b"/>
              <a:pathLst>
                <a:path w="1369" h="1825" extrusionOk="0">
                  <a:moveTo>
                    <a:pt x="669" y="0"/>
                  </a:moveTo>
                  <a:cubicBezTo>
                    <a:pt x="395" y="0"/>
                    <a:pt x="152" y="91"/>
                    <a:pt x="0" y="304"/>
                  </a:cubicBezTo>
                  <a:lnTo>
                    <a:pt x="213" y="487"/>
                  </a:lnTo>
                  <a:cubicBezTo>
                    <a:pt x="314" y="360"/>
                    <a:pt x="437" y="297"/>
                    <a:pt x="563" y="297"/>
                  </a:cubicBezTo>
                  <a:cubicBezTo>
                    <a:pt x="588" y="297"/>
                    <a:pt x="613" y="299"/>
                    <a:pt x="639" y="304"/>
                  </a:cubicBezTo>
                  <a:cubicBezTo>
                    <a:pt x="851" y="304"/>
                    <a:pt x="973" y="395"/>
                    <a:pt x="973" y="547"/>
                  </a:cubicBezTo>
                  <a:cubicBezTo>
                    <a:pt x="973" y="669"/>
                    <a:pt x="943" y="760"/>
                    <a:pt x="760" y="943"/>
                  </a:cubicBezTo>
                  <a:lnTo>
                    <a:pt x="61" y="1611"/>
                  </a:lnTo>
                  <a:lnTo>
                    <a:pt x="61" y="1824"/>
                  </a:lnTo>
                  <a:lnTo>
                    <a:pt x="1368" y="1824"/>
                  </a:lnTo>
                  <a:lnTo>
                    <a:pt x="1368" y="1550"/>
                  </a:lnTo>
                  <a:lnTo>
                    <a:pt x="547" y="1550"/>
                  </a:lnTo>
                  <a:lnTo>
                    <a:pt x="1003" y="1095"/>
                  </a:lnTo>
                  <a:cubicBezTo>
                    <a:pt x="1186" y="943"/>
                    <a:pt x="1307" y="730"/>
                    <a:pt x="1307" y="517"/>
                  </a:cubicBezTo>
                  <a:cubicBezTo>
                    <a:pt x="1307" y="183"/>
                    <a:pt x="1064" y="0"/>
                    <a:pt x="6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1" name="Google Shape;2831;p67"/>
            <p:cNvSpPr/>
            <p:nvPr/>
          </p:nvSpPr>
          <p:spPr>
            <a:xfrm>
              <a:off x="1382953" y="3268648"/>
              <a:ext cx="7336" cy="19394"/>
            </a:xfrm>
            <a:custGeom>
              <a:avLst/>
              <a:gdLst/>
              <a:ahLst/>
              <a:cxnLst/>
              <a:rect l="l" t="t" r="r" b="b"/>
              <a:pathLst>
                <a:path w="483" h="1277" extrusionOk="0">
                  <a:moveTo>
                    <a:pt x="90" y="0"/>
                  </a:moveTo>
                  <a:cubicBezTo>
                    <a:pt x="47" y="0"/>
                    <a:pt x="15" y="33"/>
                    <a:pt x="15" y="121"/>
                  </a:cubicBezTo>
                  <a:cubicBezTo>
                    <a:pt x="15" y="212"/>
                    <a:pt x="107" y="334"/>
                    <a:pt x="228" y="334"/>
                  </a:cubicBezTo>
                  <a:cubicBezTo>
                    <a:pt x="482" y="334"/>
                    <a:pt x="227" y="0"/>
                    <a:pt x="90" y="0"/>
                  </a:cubicBezTo>
                  <a:close/>
                  <a:moveTo>
                    <a:pt x="228" y="911"/>
                  </a:moveTo>
                  <a:cubicBezTo>
                    <a:pt x="114" y="911"/>
                    <a:pt x="0" y="972"/>
                    <a:pt x="15" y="1094"/>
                  </a:cubicBezTo>
                  <a:cubicBezTo>
                    <a:pt x="0" y="1215"/>
                    <a:pt x="114" y="1276"/>
                    <a:pt x="228" y="1276"/>
                  </a:cubicBezTo>
                  <a:cubicBezTo>
                    <a:pt x="342" y="1276"/>
                    <a:pt x="456" y="1215"/>
                    <a:pt x="441" y="1094"/>
                  </a:cubicBezTo>
                  <a:cubicBezTo>
                    <a:pt x="456" y="972"/>
                    <a:pt x="342" y="911"/>
                    <a:pt x="228" y="9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2" name="Google Shape;2832;p67"/>
            <p:cNvSpPr/>
            <p:nvPr/>
          </p:nvSpPr>
          <p:spPr>
            <a:xfrm>
              <a:off x="1391488" y="3260782"/>
              <a:ext cx="11102" cy="27262"/>
            </a:xfrm>
            <a:custGeom>
              <a:avLst/>
              <a:gdLst/>
              <a:ahLst/>
              <a:cxnLst/>
              <a:rect l="l" t="t" r="r" b="b"/>
              <a:pathLst>
                <a:path w="731" h="1795" extrusionOk="0">
                  <a:moveTo>
                    <a:pt x="1" y="1"/>
                  </a:moveTo>
                  <a:lnTo>
                    <a:pt x="1" y="274"/>
                  </a:lnTo>
                  <a:lnTo>
                    <a:pt x="396" y="274"/>
                  </a:lnTo>
                  <a:lnTo>
                    <a:pt x="396" y="1794"/>
                  </a:lnTo>
                  <a:lnTo>
                    <a:pt x="730" y="1794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3" name="Google Shape;2833;p67"/>
            <p:cNvSpPr/>
            <p:nvPr/>
          </p:nvSpPr>
          <p:spPr>
            <a:xfrm>
              <a:off x="1407175" y="3261252"/>
              <a:ext cx="24953" cy="26791"/>
            </a:xfrm>
            <a:custGeom>
              <a:avLst/>
              <a:gdLst/>
              <a:ahLst/>
              <a:cxnLst/>
              <a:rect l="l" t="t" r="r" b="b"/>
              <a:pathLst>
                <a:path w="1643" h="1764" extrusionOk="0">
                  <a:moveTo>
                    <a:pt x="913" y="0"/>
                  </a:moveTo>
                  <a:lnTo>
                    <a:pt x="1" y="1155"/>
                  </a:lnTo>
                  <a:lnTo>
                    <a:pt x="1" y="1368"/>
                  </a:lnTo>
                  <a:lnTo>
                    <a:pt x="1004" y="1368"/>
                  </a:lnTo>
                  <a:lnTo>
                    <a:pt x="1004" y="1763"/>
                  </a:lnTo>
                  <a:lnTo>
                    <a:pt x="1308" y="1763"/>
                  </a:lnTo>
                  <a:lnTo>
                    <a:pt x="1308" y="1368"/>
                  </a:lnTo>
                  <a:lnTo>
                    <a:pt x="1642" y="1368"/>
                  </a:lnTo>
                  <a:lnTo>
                    <a:pt x="1642" y="1094"/>
                  </a:lnTo>
                  <a:lnTo>
                    <a:pt x="1308" y="1094"/>
                  </a:lnTo>
                  <a:lnTo>
                    <a:pt x="1308" y="760"/>
                  </a:lnTo>
                  <a:lnTo>
                    <a:pt x="1004" y="760"/>
                  </a:lnTo>
                  <a:lnTo>
                    <a:pt x="1004" y="1094"/>
                  </a:lnTo>
                  <a:lnTo>
                    <a:pt x="427" y="109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4" name="Google Shape;2834;p67"/>
            <p:cNvSpPr/>
            <p:nvPr/>
          </p:nvSpPr>
          <p:spPr>
            <a:xfrm>
              <a:off x="1476424" y="3270941"/>
              <a:ext cx="2067216" cy="9249"/>
            </a:xfrm>
            <a:custGeom>
              <a:avLst/>
              <a:gdLst/>
              <a:ahLst/>
              <a:cxnLst/>
              <a:rect l="l" t="t" r="r" b="b"/>
              <a:pathLst>
                <a:path w="136113" h="609" extrusionOk="0">
                  <a:moveTo>
                    <a:pt x="0" y="0"/>
                  </a:moveTo>
                  <a:lnTo>
                    <a:pt x="0" y="608"/>
                  </a:lnTo>
                  <a:lnTo>
                    <a:pt x="136112" y="608"/>
                  </a:lnTo>
                  <a:lnTo>
                    <a:pt x="1361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5" name="Google Shape;2835;p67"/>
            <p:cNvSpPr/>
            <p:nvPr/>
          </p:nvSpPr>
          <p:spPr>
            <a:xfrm>
              <a:off x="1475042" y="3260782"/>
              <a:ext cx="645833" cy="25409"/>
            </a:xfrm>
            <a:custGeom>
              <a:avLst/>
              <a:gdLst/>
              <a:ahLst/>
              <a:cxnLst/>
              <a:rect l="l" t="t" r="r" b="b"/>
              <a:pathLst>
                <a:path w="42524" h="1673" extrusionOk="0">
                  <a:moveTo>
                    <a:pt x="0" y="1"/>
                  </a:moveTo>
                  <a:lnTo>
                    <a:pt x="0" y="1672"/>
                  </a:lnTo>
                  <a:lnTo>
                    <a:pt x="42524" y="1672"/>
                  </a:lnTo>
                  <a:lnTo>
                    <a:pt x="42524" y="1"/>
                  </a:ln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6" name="Google Shape;2836;p67"/>
            <p:cNvSpPr/>
            <p:nvPr/>
          </p:nvSpPr>
          <p:spPr>
            <a:xfrm>
              <a:off x="2068185" y="3244168"/>
              <a:ext cx="73872" cy="62907"/>
            </a:xfrm>
            <a:custGeom>
              <a:avLst/>
              <a:gdLst/>
              <a:ahLst/>
              <a:cxnLst/>
              <a:rect l="l" t="t" r="r" b="b"/>
              <a:pathLst>
                <a:path w="4864" h="4142" extrusionOk="0">
                  <a:moveTo>
                    <a:pt x="2767" y="0"/>
                  </a:moveTo>
                  <a:cubicBezTo>
                    <a:pt x="943" y="0"/>
                    <a:pt x="1" y="2250"/>
                    <a:pt x="1308" y="3526"/>
                  </a:cubicBezTo>
                  <a:cubicBezTo>
                    <a:pt x="1732" y="3951"/>
                    <a:pt x="2253" y="4141"/>
                    <a:pt x="2764" y="4141"/>
                  </a:cubicBezTo>
                  <a:cubicBezTo>
                    <a:pt x="3825" y="4141"/>
                    <a:pt x="4843" y="3319"/>
                    <a:pt x="4864" y="2067"/>
                  </a:cubicBezTo>
                  <a:cubicBezTo>
                    <a:pt x="4864" y="943"/>
                    <a:pt x="3922" y="0"/>
                    <a:pt x="2767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7" name="Google Shape;2837;p67"/>
            <p:cNvSpPr/>
            <p:nvPr/>
          </p:nvSpPr>
          <p:spPr>
            <a:xfrm>
              <a:off x="3572984" y="3256165"/>
              <a:ext cx="22645" cy="28218"/>
            </a:xfrm>
            <a:custGeom>
              <a:avLst/>
              <a:gdLst/>
              <a:ahLst/>
              <a:cxnLst/>
              <a:rect l="l" t="t" r="r" b="b"/>
              <a:pathLst>
                <a:path w="1491" h="1858" extrusionOk="0">
                  <a:moveTo>
                    <a:pt x="757" y="969"/>
                  </a:moveTo>
                  <a:cubicBezTo>
                    <a:pt x="778" y="969"/>
                    <a:pt x="800" y="970"/>
                    <a:pt x="821" y="973"/>
                  </a:cubicBezTo>
                  <a:cubicBezTo>
                    <a:pt x="1034" y="973"/>
                    <a:pt x="1156" y="1095"/>
                    <a:pt x="1156" y="1277"/>
                  </a:cubicBezTo>
                  <a:cubicBezTo>
                    <a:pt x="1156" y="1444"/>
                    <a:pt x="1029" y="1585"/>
                    <a:pt x="868" y="1585"/>
                  </a:cubicBezTo>
                  <a:cubicBezTo>
                    <a:pt x="853" y="1585"/>
                    <a:pt x="837" y="1584"/>
                    <a:pt x="821" y="1581"/>
                  </a:cubicBezTo>
                  <a:cubicBezTo>
                    <a:pt x="578" y="1581"/>
                    <a:pt x="426" y="1429"/>
                    <a:pt x="426" y="1277"/>
                  </a:cubicBezTo>
                  <a:cubicBezTo>
                    <a:pt x="426" y="1086"/>
                    <a:pt x="573" y="969"/>
                    <a:pt x="757" y="969"/>
                  </a:cubicBezTo>
                  <a:close/>
                  <a:moveTo>
                    <a:pt x="973" y="1"/>
                  </a:moveTo>
                  <a:cubicBezTo>
                    <a:pt x="426" y="1"/>
                    <a:pt x="1" y="426"/>
                    <a:pt x="92" y="973"/>
                  </a:cubicBezTo>
                  <a:cubicBezTo>
                    <a:pt x="92" y="1551"/>
                    <a:pt x="335" y="1855"/>
                    <a:pt x="852" y="1855"/>
                  </a:cubicBezTo>
                  <a:cubicBezTo>
                    <a:pt x="869" y="1856"/>
                    <a:pt x="886" y="1857"/>
                    <a:pt x="903" y="1857"/>
                  </a:cubicBezTo>
                  <a:cubicBezTo>
                    <a:pt x="1216" y="1857"/>
                    <a:pt x="1490" y="1595"/>
                    <a:pt x="1490" y="1277"/>
                  </a:cubicBezTo>
                  <a:cubicBezTo>
                    <a:pt x="1490" y="962"/>
                    <a:pt x="1247" y="728"/>
                    <a:pt x="938" y="728"/>
                  </a:cubicBezTo>
                  <a:cubicBezTo>
                    <a:pt x="920" y="728"/>
                    <a:pt x="901" y="729"/>
                    <a:pt x="882" y="730"/>
                  </a:cubicBezTo>
                  <a:cubicBezTo>
                    <a:pt x="852" y="725"/>
                    <a:pt x="822" y="723"/>
                    <a:pt x="793" y="723"/>
                  </a:cubicBezTo>
                  <a:cubicBezTo>
                    <a:pt x="650" y="723"/>
                    <a:pt x="527" y="786"/>
                    <a:pt x="426" y="913"/>
                  </a:cubicBezTo>
                  <a:cubicBezTo>
                    <a:pt x="426" y="487"/>
                    <a:pt x="639" y="305"/>
                    <a:pt x="973" y="305"/>
                  </a:cubicBezTo>
                  <a:cubicBezTo>
                    <a:pt x="1006" y="297"/>
                    <a:pt x="1038" y="293"/>
                    <a:pt x="1070" y="293"/>
                  </a:cubicBezTo>
                  <a:cubicBezTo>
                    <a:pt x="1158" y="293"/>
                    <a:pt x="1241" y="321"/>
                    <a:pt x="1308" y="365"/>
                  </a:cubicBezTo>
                  <a:lnTo>
                    <a:pt x="1429" y="122"/>
                  </a:lnTo>
                  <a:cubicBezTo>
                    <a:pt x="1277" y="31"/>
                    <a:pt x="1125" y="1"/>
                    <a:pt x="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8" name="Google Shape;2838;p67"/>
            <p:cNvSpPr/>
            <p:nvPr/>
          </p:nvSpPr>
          <p:spPr>
            <a:xfrm>
              <a:off x="3597677" y="3263090"/>
              <a:ext cx="6941" cy="20442"/>
            </a:xfrm>
            <a:custGeom>
              <a:avLst/>
              <a:gdLst/>
              <a:ahLst/>
              <a:cxnLst/>
              <a:rect l="l" t="t" r="r" b="b"/>
              <a:pathLst>
                <a:path w="457" h="1346" extrusionOk="0">
                  <a:moveTo>
                    <a:pt x="229" y="1"/>
                  </a:moveTo>
                  <a:cubicBezTo>
                    <a:pt x="115" y="1"/>
                    <a:pt x="1" y="61"/>
                    <a:pt x="16" y="183"/>
                  </a:cubicBezTo>
                  <a:cubicBezTo>
                    <a:pt x="1" y="305"/>
                    <a:pt x="115" y="365"/>
                    <a:pt x="229" y="365"/>
                  </a:cubicBezTo>
                  <a:cubicBezTo>
                    <a:pt x="343" y="365"/>
                    <a:pt x="457" y="305"/>
                    <a:pt x="442" y="183"/>
                  </a:cubicBezTo>
                  <a:cubicBezTo>
                    <a:pt x="457" y="61"/>
                    <a:pt x="343" y="1"/>
                    <a:pt x="229" y="1"/>
                  </a:cubicBezTo>
                  <a:close/>
                  <a:moveTo>
                    <a:pt x="229" y="1004"/>
                  </a:moveTo>
                  <a:cubicBezTo>
                    <a:pt x="115" y="1004"/>
                    <a:pt x="1" y="1065"/>
                    <a:pt x="16" y="1186"/>
                  </a:cubicBezTo>
                  <a:cubicBezTo>
                    <a:pt x="1" y="1292"/>
                    <a:pt x="115" y="1346"/>
                    <a:pt x="229" y="1346"/>
                  </a:cubicBezTo>
                  <a:cubicBezTo>
                    <a:pt x="343" y="1346"/>
                    <a:pt x="457" y="1292"/>
                    <a:pt x="442" y="1186"/>
                  </a:cubicBezTo>
                  <a:cubicBezTo>
                    <a:pt x="457" y="1065"/>
                    <a:pt x="343" y="1004"/>
                    <a:pt x="229" y="10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39" name="Google Shape;2839;p67"/>
            <p:cNvSpPr/>
            <p:nvPr/>
          </p:nvSpPr>
          <p:spPr>
            <a:xfrm>
              <a:off x="3607609" y="3256165"/>
              <a:ext cx="23100" cy="28173"/>
            </a:xfrm>
            <a:custGeom>
              <a:avLst/>
              <a:gdLst/>
              <a:ahLst/>
              <a:cxnLst/>
              <a:rect l="l" t="t" r="r" b="b"/>
              <a:pathLst>
                <a:path w="1521" h="1855" extrusionOk="0">
                  <a:moveTo>
                    <a:pt x="760" y="305"/>
                  </a:moveTo>
                  <a:cubicBezTo>
                    <a:pt x="1003" y="305"/>
                    <a:pt x="1186" y="487"/>
                    <a:pt x="1186" y="913"/>
                  </a:cubicBezTo>
                  <a:cubicBezTo>
                    <a:pt x="1186" y="1369"/>
                    <a:pt x="1003" y="1551"/>
                    <a:pt x="760" y="1551"/>
                  </a:cubicBezTo>
                  <a:cubicBezTo>
                    <a:pt x="517" y="1551"/>
                    <a:pt x="335" y="1369"/>
                    <a:pt x="335" y="913"/>
                  </a:cubicBezTo>
                  <a:cubicBezTo>
                    <a:pt x="335" y="487"/>
                    <a:pt x="517" y="305"/>
                    <a:pt x="760" y="305"/>
                  </a:cubicBezTo>
                  <a:close/>
                  <a:moveTo>
                    <a:pt x="760" y="1"/>
                  </a:moveTo>
                  <a:cubicBezTo>
                    <a:pt x="335" y="1"/>
                    <a:pt x="0" y="335"/>
                    <a:pt x="0" y="913"/>
                  </a:cubicBezTo>
                  <a:cubicBezTo>
                    <a:pt x="0" y="1521"/>
                    <a:pt x="335" y="1855"/>
                    <a:pt x="760" y="1855"/>
                  </a:cubicBezTo>
                  <a:cubicBezTo>
                    <a:pt x="1216" y="1855"/>
                    <a:pt x="1520" y="1521"/>
                    <a:pt x="1520" y="913"/>
                  </a:cubicBezTo>
                  <a:cubicBezTo>
                    <a:pt x="1520" y="335"/>
                    <a:pt x="121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0" name="Google Shape;2840;p67"/>
            <p:cNvSpPr/>
            <p:nvPr/>
          </p:nvSpPr>
          <p:spPr>
            <a:xfrm>
              <a:off x="3633911" y="3256165"/>
              <a:ext cx="23100" cy="28173"/>
            </a:xfrm>
            <a:custGeom>
              <a:avLst/>
              <a:gdLst/>
              <a:ahLst/>
              <a:cxnLst/>
              <a:rect l="l" t="t" r="r" b="b"/>
              <a:pathLst>
                <a:path w="1521" h="1855" extrusionOk="0">
                  <a:moveTo>
                    <a:pt x="761" y="305"/>
                  </a:moveTo>
                  <a:cubicBezTo>
                    <a:pt x="1004" y="305"/>
                    <a:pt x="1156" y="487"/>
                    <a:pt x="1156" y="913"/>
                  </a:cubicBezTo>
                  <a:cubicBezTo>
                    <a:pt x="1156" y="1369"/>
                    <a:pt x="1004" y="1551"/>
                    <a:pt x="761" y="1551"/>
                  </a:cubicBezTo>
                  <a:cubicBezTo>
                    <a:pt x="518" y="1551"/>
                    <a:pt x="335" y="1369"/>
                    <a:pt x="335" y="913"/>
                  </a:cubicBezTo>
                  <a:cubicBezTo>
                    <a:pt x="335" y="487"/>
                    <a:pt x="487" y="305"/>
                    <a:pt x="761" y="305"/>
                  </a:cubicBezTo>
                  <a:close/>
                  <a:moveTo>
                    <a:pt x="761" y="1"/>
                  </a:moveTo>
                  <a:cubicBezTo>
                    <a:pt x="335" y="1"/>
                    <a:pt x="1" y="335"/>
                    <a:pt x="1" y="913"/>
                  </a:cubicBezTo>
                  <a:cubicBezTo>
                    <a:pt x="1" y="1521"/>
                    <a:pt x="335" y="1855"/>
                    <a:pt x="761" y="1855"/>
                  </a:cubicBezTo>
                  <a:cubicBezTo>
                    <a:pt x="1186" y="1855"/>
                    <a:pt x="1521" y="1521"/>
                    <a:pt x="1521" y="913"/>
                  </a:cubicBezTo>
                  <a:cubicBezTo>
                    <a:pt x="1521" y="335"/>
                    <a:pt x="1186" y="1"/>
                    <a:pt x="7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1" name="Google Shape;2841;p67"/>
            <p:cNvSpPr/>
            <p:nvPr/>
          </p:nvSpPr>
          <p:spPr>
            <a:xfrm>
              <a:off x="3691148" y="3241404"/>
              <a:ext cx="27262" cy="27246"/>
            </a:xfrm>
            <a:custGeom>
              <a:avLst/>
              <a:gdLst/>
              <a:ahLst/>
              <a:cxnLst/>
              <a:rect l="l" t="t" r="r" b="b"/>
              <a:pathLst>
                <a:path w="1795" h="1794" extrusionOk="0">
                  <a:moveTo>
                    <a:pt x="1" y="0"/>
                  </a:moveTo>
                  <a:lnTo>
                    <a:pt x="1" y="1793"/>
                  </a:lnTo>
                  <a:lnTo>
                    <a:pt x="639" y="1793"/>
                  </a:lnTo>
                  <a:lnTo>
                    <a:pt x="639" y="608"/>
                  </a:lnTo>
                  <a:lnTo>
                    <a:pt x="1794" y="608"/>
                  </a:lnTo>
                  <a:lnTo>
                    <a:pt x="17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2" name="Google Shape;2842;p67"/>
            <p:cNvSpPr/>
            <p:nvPr/>
          </p:nvSpPr>
          <p:spPr>
            <a:xfrm>
              <a:off x="3691148" y="3276940"/>
              <a:ext cx="27262" cy="27246"/>
            </a:xfrm>
            <a:custGeom>
              <a:avLst/>
              <a:gdLst/>
              <a:ahLst/>
              <a:cxnLst/>
              <a:rect l="l" t="t" r="r" b="b"/>
              <a:pathLst>
                <a:path w="1795" h="1794" extrusionOk="0">
                  <a:moveTo>
                    <a:pt x="1" y="1"/>
                  </a:moveTo>
                  <a:lnTo>
                    <a:pt x="1" y="1794"/>
                  </a:lnTo>
                  <a:lnTo>
                    <a:pt x="1794" y="1794"/>
                  </a:lnTo>
                  <a:lnTo>
                    <a:pt x="1794" y="1156"/>
                  </a:lnTo>
                  <a:lnTo>
                    <a:pt x="609" y="1156"/>
                  </a:lnTo>
                  <a:lnTo>
                    <a:pt x="6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3" name="Google Shape;2843;p67"/>
            <p:cNvSpPr/>
            <p:nvPr/>
          </p:nvSpPr>
          <p:spPr>
            <a:xfrm>
              <a:off x="3734550" y="3276940"/>
              <a:ext cx="27246" cy="27246"/>
            </a:xfrm>
            <a:custGeom>
              <a:avLst/>
              <a:gdLst/>
              <a:ahLst/>
              <a:cxnLst/>
              <a:rect l="l" t="t" r="r" b="b"/>
              <a:pathLst>
                <a:path w="1794" h="1794" extrusionOk="0">
                  <a:moveTo>
                    <a:pt x="1155" y="1"/>
                  </a:moveTo>
                  <a:lnTo>
                    <a:pt x="1155" y="1156"/>
                  </a:lnTo>
                  <a:lnTo>
                    <a:pt x="0" y="1156"/>
                  </a:lnTo>
                  <a:lnTo>
                    <a:pt x="0" y="1794"/>
                  </a:lnTo>
                  <a:lnTo>
                    <a:pt x="1793" y="1794"/>
                  </a:lnTo>
                  <a:lnTo>
                    <a:pt x="17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4" name="Google Shape;2844;p67"/>
            <p:cNvSpPr/>
            <p:nvPr/>
          </p:nvSpPr>
          <p:spPr>
            <a:xfrm>
              <a:off x="3734550" y="3241404"/>
              <a:ext cx="27246" cy="27246"/>
            </a:xfrm>
            <a:custGeom>
              <a:avLst/>
              <a:gdLst/>
              <a:ahLst/>
              <a:cxnLst/>
              <a:rect l="l" t="t" r="r" b="b"/>
              <a:pathLst>
                <a:path w="1794" h="1794" extrusionOk="0">
                  <a:moveTo>
                    <a:pt x="0" y="0"/>
                  </a:moveTo>
                  <a:lnTo>
                    <a:pt x="0" y="608"/>
                  </a:lnTo>
                  <a:lnTo>
                    <a:pt x="1155" y="608"/>
                  </a:lnTo>
                  <a:lnTo>
                    <a:pt x="1155" y="1793"/>
                  </a:lnTo>
                  <a:lnTo>
                    <a:pt x="1793" y="1793"/>
                  </a:lnTo>
                  <a:lnTo>
                    <a:pt x="17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5" name="Google Shape;2845;p67"/>
            <p:cNvSpPr/>
            <p:nvPr/>
          </p:nvSpPr>
          <p:spPr>
            <a:xfrm>
              <a:off x="1408102" y="2032951"/>
              <a:ext cx="296855" cy="257140"/>
            </a:xfrm>
            <a:custGeom>
              <a:avLst/>
              <a:gdLst/>
              <a:ahLst/>
              <a:cxnLst/>
              <a:rect l="l" t="t" r="r" b="b"/>
              <a:pathLst>
                <a:path w="19546" h="16931" extrusionOk="0">
                  <a:moveTo>
                    <a:pt x="4894" y="0"/>
                  </a:moveTo>
                  <a:lnTo>
                    <a:pt x="1" y="8450"/>
                  </a:lnTo>
                  <a:lnTo>
                    <a:pt x="4894" y="16931"/>
                  </a:lnTo>
                  <a:lnTo>
                    <a:pt x="14652" y="16931"/>
                  </a:lnTo>
                  <a:lnTo>
                    <a:pt x="19545" y="8450"/>
                  </a:lnTo>
                  <a:lnTo>
                    <a:pt x="14652" y="0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6" name="Google Shape;2846;p67"/>
            <p:cNvSpPr/>
            <p:nvPr/>
          </p:nvSpPr>
          <p:spPr>
            <a:xfrm>
              <a:off x="1469044" y="2043840"/>
              <a:ext cx="169432" cy="142854"/>
            </a:xfrm>
            <a:custGeom>
              <a:avLst/>
              <a:gdLst/>
              <a:ahLst/>
              <a:cxnLst/>
              <a:rect l="l" t="t" r="r" b="b"/>
              <a:pathLst>
                <a:path w="11156" h="9406" extrusionOk="0">
                  <a:moveTo>
                    <a:pt x="8406" y="1"/>
                  </a:moveTo>
                  <a:cubicBezTo>
                    <a:pt x="8249" y="1"/>
                    <a:pt x="8091" y="25"/>
                    <a:pt x="7933" y="74"/>
                  </a:cubicBezTo>
                  <a:cubicBezTo>
                    <a:pt x="7569" y="195"/>
                    <a:pt x="7204" y="287"/>
                    <a:pt x="6809" y="378"/>
                  </a:cubicBezTo>
                  <a:cubicBezTo>
                    <a:pt x="6715" y="383"/>
                    <a:pt x="6620" y="385"/>
                    <a:pt x="6525" y="385"/>
                  </a:cubicBezTo>
                  <a:cubicBezTo>
                    <a:pt x="6064" y="385"/>
                    <a:pt x="5590" y="326"/>
                    <a:pt x="5137" y="226"/>
                  </a:cubicBezTo>
                  <a:cubicBezTo>
                    <a:pt x="4977" y="190"/>
                    <a:pt x="4815" y="173"/>
                    <a:pt x="4653" y="173"/>
                  </a:cubicBezTo>
                  <a:cubicBezTo>
                    <a:pt x="4260" y="173"/>
                    <a:pt x="3870" y="275"/>
                    <a:pt x="3526" y="469"/>
                  </a:cubicBezTo>
                  <a:cubicBezTo>
                    <a:pt x="2979" y="803"/>
                    <a:pt x="2736" y="1472"/>
                    <a:pt x="2249" y="1897"/>
                  </a:cubicBezTo>
                  <a:cubicBezTo>
                    <a:pt x="1641" y="2414"/>
                    <a:pt x="608" y="2536"/>
                    <a:pt x="304" y="3296"/>
                  </a:cubicBezTo>
                  <a:cubicBezTo>
                    <a:pt x="122" y="3782"/>
                    <a:pt x="365" y="4329"/>
                    <a:pt x="304" y="4876"/>
                  </a:cubicBezTo>
                  <a:cubicBezTo>
                    <a:pt x="243" y="5241"/>
                    <a:pt x="182" y="5606"/>
                    <a:pt x="61" y="5971"/>
                  </a:cubicBezTo>
                  <a:cubicBezTo>
                    <a:pt x="0" y="6639"/>
                    <a:pt x="122" y="7278"/>
                    <a:pt x="486" y="7855"/>
                  </a:cubicBezTo>
                  <a:cubicBezTo>
                    <a:pt x="821" y="8402"/>
                    <a:pt x="1216" y="8919"/>
                    <a:pt x="1672" y="9405"/>
                  </a:cubicBezTo>
                  <a:lnTo>
                    <a:pt x="2584" y="3812"/>
                  </a:lnTo>
                  <a:cubicBezTo>
                    <a:pt x="3783" y="4562"/>
                    <a:pt x="5195" y="4889"/>
                    <a:pt x="6604" y="4889"/>
                  </a:cubicBezTo>
                  <a:cubicBezTo>
                    <a:pt x="7195" y="4889"/>
                    <a:pt x="7785" y="4832"/>
                    <a:pt x="8359" y="4724"/>
                  </a:cubicBezTo>
                  <a:cubicBezTo>
                    <a:pt x="9058" y="4633"/>
                    <a:pt x="9727" y="4360"/>
                    <a:pt x="10304" y="3934"/>
                  </a:cubicBezTo>
                  <a:cubicBezTo>
                    <a:pt x="10882" y="3478"/>
                    <a:pt x="11155" y="2749"/>
                    <a:pt x="11034" y="2049"/>
                  </a:cubicBezTo>
                  <a:cubicBezTo>
                    <a:pt x="10888" y="1516"/>
                    <a:pt x="10336" y="1079"/>
                    <a:pt x="9794" y="1079"/>
                  </a:cubicBezTo>
                  <a:cubicBezTo>
                    <a:pt x="9657" y="1079"/>
                    <a:pt x="9521" y="1107"/>
                    <a:pt x="9392" y="1168"/>
                  </a:cubicBezTo>
                  <a:cubicBezTo>
                    <a:pt x="9575" y="803"/>
                    <a:pt x="9453" y="347"/>
                    <a:pt x="9088" y="165"/>
                  </a:cubicBezTo>
                  <a:cubicBezTo>
                    <a:pt x="8869" y="56"/>
                    <a:pt x="8640" y="1"/>
                    <a:pt x="84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7" name="Google Shape;2847;p67"/>
            <p:cNvSpPr/>
            <p:nvPr/>
          </p:nvSpPr>
          <p:spPr>
            <a:xfrm>
              <a:off x="1484731" y="2067378"/>
              <a:ext cx="149582" cy="222710"/>
            </a:xfrm>
            <a:custGeom>
              <a:avLst/>
              <a:gdLst/>
              <a:ahLst/>
              <a:cxnLst/>
              <a:rect l="l" t="t" r="r" b="b"/>
              <a:pathLst>
                <a:path w="9849" h="14664" extrusionOk="0">
                  <a:moveTo>
                    <a:pt x="4358" y="0"/>
                  </a:moveTo>
                  <a:cubicBezTo>
                    <a:pt x="4244" y="0"/>
                    <a:pt x="4129" y="4"/>
                    <a:pt x="4013" y="13"/>
                  </a:cubicBezTo>
                  <a:lnTo>
                    <a:pt x="3770" y="13"/>
                  </a:lnTo>
                  <a:cubicBezTo>
                    <a:pt x="1186" y="317"/>
                    <a:pt x="0" y="2718"/>
                    <a:pt x="396" y="5332"/>
                  </a:cubicBezTo>
                  <a:lnTo>
                    <a:pt x="1156" y="14664"/>
                  </a:lnTo>
                  <a:lnTo>
                    <a:pt x="7508" y="14664"/>
                  </a:lnTo>
                  <a:cubicBezTo>
                    <a:pt x="7508" y="14664"/>
                    <a:pt x="7356" y="13022"/>
                    <a:pt x="7356" y="12992"/>
                  </a:cubicBezTo>
                  <a:cubicBezTo>
                    <a:pt x="7356" y="12992"/>
                    <a:pt x="9849" y="12445"/>
                    <a:pt x="9697" y="9922"/>
                  </a:cubicBezTo>
                  <a:cubicBezTo>
                    <a:pt x="9636" y="8737"/>
                    <a:pt x="9302" y="6244"/>
                    <a:pt x="8967" y="3995"/>
                  </a:cubicBezTo>
                  <a:cubicBezTo>
                    <a:pt x="8620" y="1708"/>
                    <a:pt x="6646" y="0"/>
                    <a:pt x="435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8" name="Google Shape;2848;p67"/>
            <p:cNvSpPr/>
            <p:nvPr/>
          </p:nvSpPr>
          <p:spPr>
            <a:xfrm>
              <a:off x="1545658" y="2253591"/>
              <a:ext cx="51729" cy="21551"/>
            </a:xfrm>
            <a:custGeom>
              <a:avLst/>
              <a:gdLst/>
              <a:ahLst/>
              <a:cxnLst/>
              <a:rect l="l" t="t" r="r" b="b"/>
              <a:pathLst>
                <a:path w="3406" h="1419" extrusionOk="0">
                  <a:moveTo>
                    <a:pt x="1" y="1"/>
                  </a:moveTo>
                  <a:cubicBezTo>
                    <a:pt x="1" y="1"/>
                    <a:pt x="747" y="1419"/>
                    <a:pt x="2735" y="1419"/>
                  </a:cubicBezTo>
                  <a:cubicBezTo>
                    <a:pt x="2945" y="1419"/>
                    <a:pt x="3168" y="1403"/>
                    <a:pt x="3405" y="1368"/>
                  </a:cubicBezTo>
                  <a:lnTo>
                    <a:pt x="3344" y="700"/>
                  </a:lnTo>
                  <a:cubicBezTo>
                    <a:pt x="3186" y="712"/>
                    <a:pt x="3027" y="718"/>
                    <a:pt x="2869" y="718"/>
                  </a:cubicBezTo>
                  <a:cubicBezTo>
                    <a:pt x="1874" y="718"/>
                    <a:pt x="892" y="473"/>
                    <a:pt x="1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49" name="Google Shape;2849;p67"/>
            <p:cNvSpPr/>
            <p:nvPr/>
          </p:nvSpPr>
          <p:spPr>
            <a:xfrm>
              <a:off x="1597823" y="2156126"/>
              <a:ext cx="11087" cy="10312"/>
            </a:xfrm>
            <a:custGeom>
              <a:avLst/>
              <a:gdLst/>
              <a:ahLst/>
              <a:cxnLst/>
              <a:rect l="l" t="t" r="r" b="b"/>
              <a:pathLst>
                <a:path w="730" h="679" extrusionOk="0">
                  <a:moveTo>
                    <a:pt x="390" y="0"/>
                  </a:moveTo>
                  <a:cubicBezTo>
                    <a:pt x="372" y="0"/>
                    <a:pt x="353" y="2"/>
                    <a:pt x="335" y="5"/>
                  </a:cubicBezTo>
                  <a:cubicBezTo>
                    <a:pt x="122" y="35"/>
                    <a:pt x="0" y="187"/>
                    <a:pt x="0" y="370"/>
                  </a:cubicBezTo>
                  <a:cubicBezTo>
                    <a:pt x="28" y="561"/>
                    <a:pt x="178" y="678"/>
                    <a:pt x="340" y="678"/>
                  </a:cubicBezTo>
                  <a:cubicBezTo>
                    <a:pt x="358" y="678"/>
                    <a:pt x="377" y="677"/>
                    <a:pt x="396" y="674"/>
                  </a:cubicBezTo>
                  <a:cubicBezTo>
                    <a:pt x="578" y="674"/>
                    <a:pt x="730" y="491"/>
                    <a:pt x="700" y="309"/>
                  </a:cubicBezTo>
                  <a:cubicBezTo>
                    <a:pt x="700" y="118"/>
                    <a:pt x="552" y="0"/>
                    <a:pt x="39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0" name="Google Shape;2850;p67"/>
            <p:cNvSpPr/>
            <p:nvPr/>
          </p:nvSpPr>
          <p:spPr>
            <a:xfrm>
              <a:off x="1591824" y="2142231"/>
              <a:ext cx="22629" cy="6303"/>
            </a:xfrm>
            <a:custGeom>
              <a:avLst/>
              <a:gdLst/>
              <a:ahLst/>
              <a:cxnLst/>
              <a:rect l="l" t="t" r="r" b="b"/>
              <a:pathLst>
                <a:path w="1490" h="415" extrusionOk="0">
                  <a:moveTo>
                    <a:pt x="840" y="0"/>
                  </a:moveTo>
                  <a:cubicBezTo>
                    <a:pt x="804" y="0"/>
                    <a:pt x="767" y="3"/>
                    <a:pt x="730" y="8"/>
                  </a:cubicBezTo>
                  <a:cubicBezTo>
                    <a:pt x="517" y="8"/>
                    <a:pt x="335" y="69"/>
                    <a:pt x="183" y="221"/>
                  </a:cubicBezTo>
                  <a:cubicBezTo>
                    <a:pt x="31" y="312"/>
                    <a:pt x="0" y="373"/>
                    <a:pt x="31" y="403"/>
                  </a:cubicBezTo>
                  <a:cubicBezTo>
                    <a:pt x="38" y="411"/>
                    <a:pt x="49" y="414"/>
                    <a:pt x="63" y="414"/>
                  </a:cubicBezTo>
                  <a:cubicBezTo>
                    <a:pt x="161" y="414"/>
                    <a:pt x="410" y="248"/>
                    <a:pt x="730" y="221"/>
                  </a:cubicBezTo>
                  <a:cubicBezTo>
                    <a:pt x="761" y="219"/>
                    <a:pt x="791" y="218"/>
                    <a:pt x="820" y="218"/>
                  </a:cubicBezTo>
                  <a:cubicBezTo>
                    <a:pt x="1116" y="218"/>
                    <a:pt x="1347" y="325"/>
                    <a:pt x="1429" y="325"/>
                  </a:cubicBezTo>
                  <a:cubicBezTo>
                    <a:pt x="1445" y="325"/>
                    <a:pt x="1455" y="321"/>
                    <a:pt x="1459" y="312"/>
                  </a:cubicBezTo>
                  <a:cubicBezTo>
                    <a:pt x="1490" y="312"/>
                    <a:pt x="1429" y="221"/>
                    <a:pt x="1307" y="130"/>
                  </a:cubicBezTo>
                  <a:cubicBezTo>
                    <a:pt x="1157" y="55"/>
                    <a:pt x="1007" y="0"/>
                    <a:pt x="84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1" name="Google Shape;2851;p67"/>
            <p:cNvSpPr/>
            <p:nvPr/>
          </p:nvSpPr>
          <p:spPr>
            <a:xfrm>
              <a:off x="1542424" y="2159892"/>
              <a:ext cx="11102" cy="10631"/>
            </a:xfrm>
            <a:custGeom>
              <a:avLst/>
              <a:gdLst/>
              <a:ahLst/>
              <a:cxnLst/>
              <a:rect l="l" t="t" r="r" b="b"/>
              <a:pathLst>
                <a:path w="731" h="700" extrusionOk="0">
                  <a:moveTo>
                    <a:pt x="335" y="0"/>
                  </a:moveTo>
                  <a:cubicBezTo>
                    <a:pt x="153" y="31"/>
                    <a:pt x="1" y="213"/>
                    <a:pt x="31" y="395"/>
                  </a:cubicBezTo>
                  <a:cubicBezTo>
                    <a:pt x="31" y="578"/>
                    <a:pt x="214" y="699"/>
                    <a:pt x="396" y="699"/>
                  </a:cubicBezTo>
                  <a:cubicBezTo>
                    <a:pt x="578" y="669"/>
                    <a:pt x="730" y="487"/>
                    <a:pt x="730" y="304"/>
                  </a:cubicBezTo>
                  <a:cubicBezTo>
                    <a:pt x="700" y="122"/>
                    <a:pt x="518" y="0"/>
                    <a:pt x="335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2" name="Google Shape;2852;p67"/>
            <p:cNvSpPr/>
            <p:nvPr/>
          </p:nvSpPr>
          <p:spPr>
            <a:xfrm>
              <a:off x="1534117" y="2147106"/>
              <a:ext cx="22645" cy="6394"/>
            </a:xfrm>
            <a:custGeom>
              <a:avLst/>
              <a:gdLst/>
              <a:ahLst/>
              <a:cxnLst/>
              <a:rect l="l" t="t" r="r" b="b"/>
              <a:pathLst>
                <a:path w="1491" h="421" extrusionOk="0">
                  <a:moveTo>
                    <a:pt x="810" y="1"/>
                  </a:moveTo>
                  <a:cubicBezTo>
                    <a:pt x="588" y="1"/>
                    <a:pt x="367" y="70"/>
                    <a:pt x="183" y="204"/>
                  </a:cubicBezTo>
                  <a:cubicBezTo>
                    <a:pt x="62" y="326"/>
                    <a:pt x="1" y="386"/>
                    <a:pt x="62" y="417"/>
                  </a:cubicBezTo>
                  <a:cubicBezTo>
                    <a:pt x="64" y="419"/>
                    <a:pt x="68" y="420"/>
                    <a:pt x="73" y="420"/>
                  </a:cubicBezTo>
                  <a:cubicBezTo>
                    <a:pt x="135" y="420"/>
                    <a:pt x="396" y="262"/>
                    <a:pt x="761" y="234"/>
                  </a:cubicBezTo>
                  <a:cubicBezTo>
                    <a:pt x="792" y="232"/>
                    <a:pt x="822" y="231"/>
                    <a:pt x="851" y="231"/>
                  </a:cubicBezTo>
                  <a:cubicBezTo>
                    <a:pt x="1143" y="231"/>
                    <a:pt x="1355" y="338"/>
                    <a:pt x="1432" y="338"/>
                  </a:cubicBezTo>
                  <a:cubicBezTo>
                    <a:pt x="1446" y="338"/>
                    <a:pt x="1455" y="334"/>
                    <a:pt x="1460" y="326"/>
                  </a:cubicBezTo>
                  <a:cubicBezTo>
                    <a:pt x="1490" y="295"/>
                    <a:pt x="1460" y="234"/>
                    <a:pt x="1338" y="143"/>
                  </a:cubicBezTo>
                  <a:cubicBezTo>
                    <a:pt x="1174" y="47"/>
                    <a:pt x="991" y="1"/>
                    <a:pt x="8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3" name="Google Shape;2853;p67"/>
            <p:cNvSpPr/>
            <p:nvPr/>
          </p:nvSpPr>
          <p:spPr>
            <a:xfrm>
              <a:off x="1574740" y="2145572"/>
              <a:ext cx="20792" cy="48494"/>
            </a:xfrm>
            <a:custGeom>
              <a:avLst/>
              <a:gdLst/>
              <a:ahLst/>
              <a:cxnLst/>
              <a:rect l="l" t="t" r="r" b="b"/>
              <a:pathLst>
                <a:path w="1369" h="3193" extrusionOk="0">
                  <a:moveTo>
                    <a:pt x="1" y="1"/>
                  </a:moveTo>
                  <a:lnTo>
                    <a:pt x="1" y="1"/>
                  </a:lnTo>
                  <a:cubicBezTo>
                    <a:pt x="213" y="639"/>
                    <a:pt x="457" y="1278"/>
                    <a:pt x="791" y="1886"/>
                  </a:cubicBezTo>
                  <a:lnTo>
                    <a:pt x="1125" y="2615"/>
                  </a:lnTo>
                  <a:cubicBezTo>
                    <a:pt x="1186" y="2706"/>
                    <a:pt x="1216" y="2797"/>
                    <a:pt x="1216" y="2919"/>
                  </a:cubicBezTo>
                  <a:cubicBezTo>
                    <a:pt x="1186" y="2980"/>
                    <a:pt x="1095" y="3010"/>
                    <a:pt x="1004" y="3010"/>
                  </a:cubicBezTo>
                  <a:cubicBezTo>
                    <a:pt x="791" y="3041"/>
                    <a:pt x="578" y="3101"/>
                    <a:pt x="396" y="3193"/>
                  </a:cubicBezTo>
                  <a:cubicBezTo>
                    <a:pt x="609" y="3193"/>
                    <a:pt x="821" y="3193"/>
                    <a:pt x="1034" y="3162"/>
                  </a:cubicBezTo>
                  <a:cubicBezTo>
                    <a:pt x="1064" y="3132"/>
                    <a:pt x="1125" y="3132"/>
                    <a:pt x="1186" y="3132"/>
                  </a:cubicBezTo>
                  <a:cubicBezTo>
                    <a:pt x="1247" y="3101"/>
                    <a:pt x="1308" y="3041"/>
                    <a:pt x="1338" y="2949"/>
                  </a:cubicBezTo>
                  <a:cubicBezTo>
                    <a:pt x="1368" y="2828"/>
                    <a:pt x="1338" y="2706"/>
                    <a:pt x="1277" y="2585"/>
                  </a:cubicBezTo>
                  <a:cubicBezTo>
                    <a:pt x="1156" y="2341"/>
                    <a:pt x="1034" y="2098"/>
                    <a:pt x="943" y="1855"/>
                  </a:cubicBezTo>
                  <a:cubicBezTo>
                    <a:pt x="669" y="1217"/>
                    <a:pt x="365" y="579"/>
                    <a:pt x="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4" name="Google Shape;2854;p67"/>
            <p:cNvSpPr/>
            <p:nvPr/>
          </p:nvSpPr>
          <p:spPr>
            <a:xfrm>
              <a:off x="1529044" y="2125435"/>
              <a:ext cx="27717" cy="8642"/>
            </a:xfrm>
            <a:custGeom>
              <a:avLst/>
              <a:gdLst/>
              <a:ahLst/>
              <a:cxnLst/>
              <a:rect l="l" t="t" r="r" b="b"/>
              <a:pathLst>
                <a:path w="1825" h="569" extrusionOk="0">
                  <a:moveTo>
                    <a:pt x="1152" y="0"/>
                  </a:moveTo>
                  <a:cubicBezTo>
                    <a:pt x="1053" y="0"/>
                    <a:pt x="952" y="7"/>
                    <a:pt x="852" y="20"/>
                  </a:cubicBezTo>
                  <a:cubicBezTo>
                    <a:pt x="639" y="50"/>
                    <a:pt x="426" y="142"/>
                    <a:pt x="244" y="294"/>
                  </a:cubicBezTo>
                  <a:cubicBezTo>
                    <a:pt x="92" y="415"/>
                    <a:pt x="0" y="446"/>
                    <a:pt x="61" y="537"/>
                  </a:cubicBezTo>
                  <a:cubicBezTo>
                    <a:pt x="76" y="560"/>
                    <a:pt x="111" y="569"/>
                    <a:pt x="161" y="569"/>
                  </a:cubicBezTo>
                  <a:cubicBezTo>
                    <a:pt x="310" y="569"/>
                    <a:pt x="601" y="484"/>
                    <a:pt x="943" y="415"/>
                  </a:cubicBezTo>
                  <a:cubicBezTo>
                    <a:pt x="1399" y="324"/>
                    <a:pt x="1763" y="354"/>
                    <a:pt x="1794" y="233"/>
                  </a:cubicBezTo>
                  <a:cubicBezTo>
                    <a:pt x="1824" y="202"/>
                    <a:pt x="1733" y="111"/>
                    <a:pt x="1551" y="50"/>
                  </a:cubicBezTo>
                  <a:cubicBezTo>
                    <a:pt x="1426" y="15"/>
                    <a:pt x="1291" y="0"/>
                    <a:pt x="11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5" name="Google Shape;2855;p67"/>
            <p:cNvSpPr/>
            <p:nvPr/>
          </p:nvSpPr>
          <p:spPr>
            <a:xfrm>
              <a:off x="1589971" y="2124812"/>
              <a:ext cx="21247" cy="6743"/>
            </a:xfrm>
            <a:custGeom>
              <a:avLst/>
              <a:gdLst/>
              <a:ahLst/>
              <a:cxnLst/>
              <a:rect l="l" t="t" r="r" b="b"/>
              <a:pathLst>
                <a:path w="1399" h="444" extrusionOk="0">
                  <a:moveTo>
                    <a:pt x="700" y="0"/>
                  </a:moveTo>
                  <a:cubicBezTo>
                    <a:pt x="517" y="0"/>
                    <a:pt x="335" y="61"/>
                    <a:pt x="183" y="183"/>
                  </a:cubicBezTo>
                  <a:cubicBezTo>
                    <a:pt x="61" y="274"/>
                    <a:pt x="1" y="304"/>
                    <a:pt x="61" y="395"/>
                  </a:cubicBezTo>
                  <a:cubicBezTo>
                    <a:pt x="85" y="431"/>
                    <a:pt x="142" y="443"/>
                    <a:pt x="220" y="443"/>
                  </a:cubicBezTo>
                  <a:cubicBezTo>
                    <a:pt x="342" y="443"/>
                    <a:pt x="515" y="414"/>
                    <a:pt x="700" y="395"/>
                  </a:cubicBezTo>
                  <a:cubicBezTo>
                    <a:pt x="891" y="395"/>
                    <a:pt x="1062" y="415"/>
                    <a:pt x="1185" y="415"/>
                  </a:cubicBezTo>
                  <a:cubicBezTo>
                    <a:pt x="1277" y="415"/>
                    <a:pt x="1342" y="404"/>
                    <a:pt x="1368" y="365"/>
                  </a:cubicBezTo>
                  <a:cubicBezTo>
                    <a:pt x="1399" y="335"/>
                    <a:pt x="1338" y="243"/>
                    <a:pt x="1217" y="152"/>
                  </a:cubicBezTo>
                  <a:cubicBezTo>
                    <a:pt x="1065" y="31"/>
                    <a:pt x="882" y="0"/>
                    <a:pt x="70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6" name="Google Shape;2856;p67"/>
            <p:cNvSpPr/>
            <p:nvPr/>
          </p:nvSpPr>
          <p:spPr>
            <a:xfrm>
              <a:off x="1469879" y="2175990"/>
              <a:ext cx="32410" cy="39093"/>
            </a:xfrm>
            <a:custGeom>
              <a:avLst/>
              <a:gdLst/>
              <a:ahLst/>
              <a:cxnLst/>
              <a:rect l="l" t="t" r="r" b="b"/>
              <a:pathLst>
                <a:path w="2134" h="2574" extrusionOk="0">
                  <a:moveTo>
                    <a:pt x="1310" y="1"/>
                  </a:moveTo>
                  <a:cubicBezTo>
                    <a:pt x="802" y="1"/>
                    <a:pt x="0" y="178"/>
                    <a:pt x="127" y="1342"/>
                  </a:cubicBezTo>
                  <a:cubicBezTo>
                    <a:pt x="218" y="2361"/>
                    <a:pt x="920" y="2574"/>
                    <a:pt x="1468" y="2574"/>
                  </a:cubicBezTo>
                  <a:cubicBezTo>
                    <a:pt x="1835" y="2574"/>
                    <a:pt x="2134" y="2478"/>
                    <a:pt x="2134" y="2466"/>
                  </a:cubicBezTo>
                  <a:cubicBezTo>
                    <a:pt x="2134" y="2405"/>
                    <a:pt x="1708" y="34"/>
                    <a:pt x="1708" y="34"/>
                  </a:cubicBezTo>
                  <a:cubicBezTo>
                    <a:pt x="1699" y="34"/>
                    <a:pt x="1532" y="1"/>
                    <a:pt x="1310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7" name="Google Shape;2857;p67"/>
            <p:cNvSpPr/>
            <p:nvPr/>
          </p:nvSpPr>
          <p:spPr>
            <a:xfrm>
              <a:off x="1477806" y="2184357"/>
              <a:ext cx="13411" cy="22629"/>
            </a:xfrm>
            <a:custGeom>
              <a:avLst/>
              <a:gdLst/>
              <a:ahLst/>
              <a:cxnLst/>
              <a:rect l="l" t="t" r="r" b="b"/>
              <a:pathLst>
                <a:path w="883" h="1490" extrusionOk="0">
                  <a:moveTo>
                    <a:pt x="365" y="0"/>
                  </a:moveTo>
                  <a:cubicBezTo>
                    <a:pt x="213" y="61"/>
                    <a:pt x="122" y="152"/>
                    <a:pt x="92" y="304"/>
                  </a:cubicBezTo>
                  <a:cubicBezTo>
                    <a:pt x="31" y="456"/>
                    <a:pt x="1" y="639"/>
                    <a:pt x="31" y="791"/>
                  </a:cubicBezTo>
                  <a:cubicBezTo>
                    <a:pt x="31" y="1094"/>
                    <a:pt x="244" y="1368"/>
                    <a:pt x="548" y="1490"/>
                  </a:cubicBezTo>
                  <a:cubicBezTo>
                    <a:pt x="639" y="1490"/>
                    <a:pt x="730" y="1490"/>
                    <a:pt x="791" y="1429"/>
                  </a:cubicBezTo>
                  <a:cubicBezTo>
                    <a:pt x="882" y="1398"/>
                    <a:pt x="882" y="1338"/>
                    <a:pt x="852" y="1338"/>
                  </a:cubicBezTo>
                  <a:cubicBezTo>
                    <a:pt x="852" y="1338"/>
                    <a:pt x="821" y="1338"/>
                    <a:pt x="791" y="1368"/>
                  </a:cubicBezTo>
                  <a:cubicBezTo>
                    <a:pt x="748" y="1390"/>
                    <a:pt x="690" y="1411"/>
                    <a:pt x="638" y="1411"/>
                  </a:cubicBezTo>
                  <a:cubicBezTo>
                    <a:pt x="616" y="1411"/>
                    <a:pt x="596" y="1407"/>
                    <a:pt x="578" y="1398"/>
                  </a:cubicBezTo>
                  <a:cubicBezTo>
                    <a:pt x="335" y="1277"/>
                    <a:pt x="183" y="1034"/>
                    <a:pt x="153" y="760"/>
                  </a:cubicBezTo>
                  <a:cubicBezTo>
                    <a:pt x="122" y="639"/>
                    <a:pt x="153" y="487"/>
                    <a:pt x="213" y="335"/>
                  </a:cubicBezTo>
                  <a:cubicBezTo>
                    <a:pt x="213" y="243"/>
                    <a:pt x="304" y="122"/>
                    <a:pt x="396" y="91"/>
                  </a:cubicBezTo>
                  <a:cubicBezTo>
                    <a:pt x="412" y="83"/>
                    <a:pt x="430" y="79"/>
                    <a:pt x="449" y="79"/>
                  </a:cubicBezTo>
                  <a:cubicBezTo>
                    <a:pt x="501" y="79"/>
                    <a:pt x="556" y="108"/>
                    <a:pt x="578" y="152"/>
                  </a:cubicBezTo>
                  <a:cubicBezTo>
                    <a:pt x="608" y="213"/>
                    <a:pt x="608" y="243"/>
                    <a:pt x="608" y="243"/>
                  </a:cubicBezTo>
                  <a:cubicBezTo>
                    <a:pt x="608" y="243"/>
                    <a:pt x="639" y="213"/>
                    <a:pt x="608" y="122"/>
                  </a:cubicBezTo>
                  <a:cubicBezTo>
                    <a:pt x="608" y="91"/>
                    <a:pt x="578" y="61"/>
                    <a:pt x="548" y="31"/>
                  </a:cubicBezTo>
                  <a:cubicBezTo>
                    <a:pt x="487" y="0"/>
                    <a:pt x="426" y="0"/>
                    <a:pt x="365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8" name="Google Shape;2858;p67"/>
            <p:cNvSpPr/>
            <p:nvPr/>
          </p:nvSpPr>
          <p:spPr>
            <a:xfrm>
              <a:off x="1484276" y="2060620"/>
              <a:ext cx="134804" cy="121378"/>
            </a:xfrm>
            <a:custGeom>
              <a:avLst/>
              <a:gdLst/>
              <a:ahLst/>
              <a:cxnLst/>
              <a:rect l="l" t="t" r="r" b="b"/>
              <a:pathLst>
                <a:path w="8876" h="7992" extrusionOk="0">
                  <a:moveTo>
                    <a:pt x="4552" y="0"/>
                  </a:moveTo>
                  <a:cubicBezTo>
                    <a:pt x="4504" y="0"/>
                    <a:pt x="4456" y="1"/>
                    <a:pt x="4407" y="2"/>
                  </a:cubicBezTo>
                  <a:cubicBezTo>
                    <a:pt x="3222" y="63"/>
                    <a:pt x="2097" y="580"/>
                    <a:pt x="1277" y="1431"/>
                  </a:cubicBezTo>
                  <a:cubicBezTo>
                    <a:pt x="669" y="2130"/>
                    <a:pt x="274" y="3011"/>
                    <a:pt x="152" y="3923"/>
                  </a:cubicBezTo>
                  <a:cubicBezTo>
                    <a:pt x="0" y="4866"/>
                    <a:pt x="61" y="5808"/>
                    <a:pt x="304" y="6720"/>
                  </a:cubicBezTo>
                  <a:cubicBezTo>
                    <a:pt x="365" y="7145"/>
                    <a:pt x="578" y="7510"/>
                    <a:pt x="851" y="7814"/>
                  </a:cubicBezTo>
                  <a:cubicBezTo>
                    <a:pt x="962" y="7925"/>
                    <a:pt x="1108" y="7991"/>
                    <a:pt x="1259" y="7991"/>
                  </a:cubicBezTo>
                  <a:cubicBezTo>
                    <a:pt x="1356" y="7991"/>
                    <a:pt x="1456" y="7964"/>
                    <a:pt x="1550" y="7905"/>
                  </a:cubicBezTo>
                  <a:cubicBezTo>
                    <a:pt x="1641" y="7814"/>
                    <a:pt x="1702" y="7662"/>
                    <a:pt x="1702" y="7510"/>
                  </a:cubicBezTo>
                  <a:cubicBezTo>
                    <a:pt x="1945" y="6173"/>
                    <a:pt x="2189" y="4714"/>
                    <a:pt x="1611" y="3467"/>
                  </a:cubicBezTo>
                  <a:cubicBezTo>
                    <a:pt x="1915" y="3011"/>
                    <a:pt x="2189" y="2403"/>
                    <a:pt x="2736" y="2312"/>
                  </a:cubicBezTo>
                  <a:cubicBezTo>
                    <a:pt x="3000" y="2262"/>
                    <a:pt x="3155" y="2232"/>
                    <a:pt x="3280" y="2232"/>
                  </a:cubicBezTo>
                  <a:cubicBezTo>
                    <a:pt x="3457" y="2232"/>
                    <a:pt x="3575" y="2291"/>
                    <a:pt x="3860" y="2434"/>
                  </a:cubicBezTo>
                  <a:cubicBezTo>
                    <a:pt x="4620" y="2799"/>
                    <a:pt x="5167" y="3346"/>
                    <a:pt x="6201" y="3376"/>
                  </a:cubicBezTo>
                  <a:cubicBezTo>
                    <a:pt x="6227" y="3377"/>
                    <a:pt x="6254" y="3377"/>
                    <a:pt x="6281" y="3377"/>
                  </a:cubicBezTo>
                  <a:cubicBezTo>
                    <a:pt x="7419" y="3377"/>
                    <a:pt x="8757" y="2753"/>
                    <a:pt x="8876" y="2100"/>
                  </a:cubicBezTo>
                  <a:lnTo>
                    <a:pt x="8845" y="2100"/>
                  </a:lnTo>
                  <a:cubicBezTo>
                    <a:pt x="8572" y="1613"/>
                    <a:pt x="8177" y="1218"/>
                    <a:pt x="7721" y="944"/>
                  </a:cubicBezTo>
                  <a:cubicBezTo>
                    <a:pt x="6759" y="333"/>
                    <a:pt x="5659" y="0"/>
                    <a:pt x="455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59" name="Google Shape;2859;p67"/>
            <p:cNvSpPr/>
            <p:nvPr/>
          </p:nvSpPr>
          <p:spPr>
            <a:xfrm>
              <a:off x="1562743" y="2200515"/>
              <a:ext cx="22174" cy="20108"/>
            </a:xfrm>
            <a:custGeom>
              <a:avLst/>
              <a:gdLst/>
              <a:ahLst/>
              <a:cxnLst/>
              <a:rect l="l" t="t" r="r" b="b"/>
              <a:pathLst>
                <a:path w="1460" h="1324" extrusionOk="0">
                  <a:moveTo>
                    <a:pt x="395" y="0"/>
                  </a:moveTo>
                  <a:cubicBezTo>
                    <a:pt x="335" y="0"/>
                    <a:pt x="274" y="61"/>
                    <a:pt x="244" y="91"/>
                  </a:cubicBezTo>
                  <a:cubicBezTo>
                    <a:pt x="31" y="334"/>
                    <a:pt x="0" y="699"/>
                    <a:pt x="152" y="1003"/>
                  </a:cubicBezTo>
                  <a:cubicBezTo>
                    <a:pt x="264" y="1205"/>
                    <a:pt x="492" y="1324"/>
                    <a:pt x="726" y="1324"/>
                  </a:cubicBezTo>
                  <a:cubicBezTo>
                    <a:pt x="809" y="1324"/>
                    <a:pt x="893" y="1309"/>
                    <a:pt x="973" y="1277"/>
                  </a:cubicBezTo>
                  <a:cubicBezTo>
                    <a:pt x="1277" y="1125"/>
                    <a:pt x="1459" y="821"/>
                    <a:pt x="1459" y="456"/>
                  </a:cubicBezTo>
                  <a:lnTo>
                    <a:pt x="1429" y="456"/>
                  </a:lnTo>
                  <a:lnTo>
                    <a:pt x="547" y="30"/>
                  </a:lnTo>
                  <a:cubicBezTo>
                    <a:pt x="517" y="0"/>
                    <a:pt x="456" y="0"/>
                    <a:pt x="395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0" name="Google Shape;2860;p67"/>
            <p:cNvSpPr/>
            <p:nvPr/>
          </p:nvSpPr>
          <p:spPr>
            <a:xfrm>
              <a:off x="1560890" y="2198313"/>
              <a:ext cx="23556" cy="23966"/>
            </a:xfrm>
            <a:custGeom>
              <a:avLst/>
              <a:gdLst/>
              <a:ahLst/>
              <a:cxnLst/>
              <a:rect l="l" t="t" r="r" b="b"/>
              <a:pathLst>
                <a:path w="1551" h="1578" extrusionOk="0">
                  <a:moveTo>
                    <a:pt x="563" y="1"/>
                  </a:moveTo>
                  <a:cubicBezTo>
                    <a:pt x="525" y="1"/>
                    <a:pt x="487" y="8"/>
                    <a:pt x="457" y="23"/>
                  </a:cubicBezTo>
                  <a:cubicBezTo>
                    <a:pt x="396" y="54"/>
                    <a:pt x="335" y="84"/>
                    <a:pt x="305" y="145"/>
                  </a:cubicBezTo>
                  <a:cubicBezTo>
                    <a:pt x="214" y="206"/>
                    <a:pt x="122" y="327"/>
                    <a:pt x="92" y="449"/>
                  </a:cubicBezTo>
                  <a:cubicBezTo>
                    <a:pt x="1" y="692"/>
                    <a:pt x="31" y="935"/>
                    <a:pt x="153" y="1179"/>
                  </a:cubicBezTo>
                  <a:cubicBezTo>
                    <a:pt x="244" y="1330"/>
                    <a:pt x="396" y="1482"/>
                    <a:pt x="609" y="1543"/>
                  </a:cubicBezTo>
                  <a:cubicBezTo>
                    <a:pt x="700" y="1568"/>
                    <a:pt x="780" y="1577"/>
                    <a:pt x="848" y="1577"/>
                  </a:cubicBezTo>
                  <a:cubicBezTo>
                    <a:pt x="1029" y="1577"/>
                    <a:pt x="1125" y="1513"/>
                    <a:pt x="1125" y="1513"/>
                  </a:cubicBezTo>
                  <a:cubicBezTo>
                    <a:pt x="1125" y="1452"/>
                    <a:pt x="913" y="1513"/>
                    <a:pt x="639" y="1391"/>
                  </a:cubicBezTo>
                  <a:cubicBezTo>
                    <a:pt x="487" y="1330"/>
                    <a:pt x="366" y="1209"/>
                    <a:pt x="305" y="1087"/>
                  </a:cubicBezTo>
                  <a:cubicBezTo>
                    <a:pt x="214" y="905"/>
                    <a:pt x="183" y="692"/>
                    <a:pt x="274" y="540"/>
                  </a:cubicBezTo>
                  <a:cubicBezTo>
                    <a:pt x="305" y="419"/>
                    <a:pt x="335" y="358"/>
                    <a:pt x="426" y="267"/>
                  </a:cubicBezTo>
                  <a:cubicBezTo>
                    <a:pt x="457" y="236"/>
                    <a:pt x="487" y="206"/>
                    <a:pt x="517" y="175"/>
                  </a:cubicBezTo>
                  <a:lnTo>
                    <a:pt x="609" y="175"/>
                  </a:lnTo>
                  <a:lnTo>
                    <a:pt x="1065" y="419"/>
                  </a:lnTo>
                  <a:cubicBezTo>
                    <a:pt x="1338" y="571"/>
                    <a:pt x="1490" y="631"/>
                    <a:pt x="1521" y="631"/>
                  </a:cubicBezTo>
                  <a:cubicBezTo>
                    <a:pt x="1551" y="601"/>
                    <a:pt x="1399" y="479"/>
                    <a:pt x="1156" y="297"/>
                  </a:cubicBezTo>
                  <a:cubicBezTo>
                    <a:pt x="1004" y="236"/>
                    <a:pt x="882" y="145"/>
                    <a:pt x="669" y="23"/>
                  </a:cubicBezTo>
                  <a:cubicBezTo>
                    <a:pt x="639" y="8"/>
                    <a:pt x="601" y="1"/>
                    <a:pt x="563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1" name="Google Shape;2861;p67"/>
            <p:cNvSpPr/>
            <p:nvPr/>
          </p:nvSpPr>
          <p:spPr>
            <a:xfrm>
              <a:off x="1511504" y="2132922"/>
              <a:ext cx="62330" cy="56740"/>
            </a:xfrm>
            <a:custGeom>
              <a:avLst/>
              <a:gdLst/>
              <a:ahLst/>
              <a:cxnLst/>
              <a:rect l="l" t="t" r="r" b="b"/>
              <a:pathLst>
                <a:path w="4104" h="3736" extrusionOk="0">
                  <a:moveTo>
                    <a:pt x="2251" y="1"/>
                  </a:moveTo>
                  <a:cubicBezTo>
                    <a:pt x="2047" y="1"/>
                    <a:pt x="1841" y="35"/>
                    <a:pt x="1642" y="105"/>
                  </a:cubicBezTo>
                  <a:cubicBezTo>
                    <a:pt x="0" y="682"/>
                    <a:pt x="0" y="3053"/>
                    <a:pt x="1642" y="3630"/>
                  </a:cubicBezTo>
                  <a:cubicBezTo>
                    <a:pt x="1844" y="3701"/>
                    <a:pt x="2054" y="3735"/>
                    <a:pt x="2261" y="3735"/>
                  </a:cubicBezTo>
                  <a:cubicBezTo>
                    <a:pt x="2675" y="3735"/>
                    <a:pt x="3081" y="3600"/>
                    <a:pt x="3405" y="3357"/>
                  </a:cubicBezTo>
                  <a:cubicBezTo>
                    <a:pt x="3739" y="3083"/>
                    <a:pt x="3982" y="2719"/>
                    <a:pt x="4073" y="2323"/>
                  </a:cubicBezTo>
                  <a:cubicBezTo>
                    <a:pt x="4073" y="2202"/>
                    <a:pt x="4104" y="2111"/>
                    <a:pt x="4104" y="1989"/>
                  </a:cubicBezTo>
                  <a:cubicBezTo>
                    <a:pt x="4104" y="1898"/>
                    <a:pt x="4104" y="1867"/>
                    <a:pt x="4104" y="1867"/>
                  </a:cubicBezTo>
                  <a:cubicBezTo>
                    <a:pt x="4073" y="1867"/>
                    <a:pt x="4073" y="2019"/>
                    <a:pt x="4013" y="2293"/>
                  </a:cubicBezTo>
                  <a:cubicBezTo>
                    <a:pt x="3891" y="2688"/>
                    <a:pt x="3648" y="2992"/>
                    <a:pt x="3344" y="3235"/>
                  </a:cubicBezTo>
                  <a:cubicBezTo>
                    <a:pt x="3030" y="3464"/>
                    <a:pt x="2681" y="3568"/>
                    <a:pt x="2341" y="3568"/>
                  </a:cubicBezTo>
                  <a:cubicBezTo>
                    <a:pt x="1461" y="3568"/>
                    <a:pt x="639" y="2876"/>
                    <a:pt x="639" y="1867"/>
                  </a:cubicBezTo>
                  <a:cubicBezTo>
                    <a:pt x="639" y="859"/>
                    <a:pt x="1461" y="167"/>
                    <a:pt x="2341" y="167"/>
                  </a:cubicBezTo>
                  <a:cubicBezTo>
                    <a:pt x="2681" y="167"/>
                    <a:pt x="3030" y="271"/>
                    <a:pt x="3344" y="500"/>
                  </a:cubicBezTo>
                  <a:cubicBezTo>
                    <a:pt x="3648" y="743"/>
                    <a:pt x="3891" y="1077"/>
                    <a:pt x="4013" y="1442"/>
                  </a:cubicBezTo>
                  <a:cubicBezTo>
                    <a:pt x="4104" y="1715"/>
                    <a:pt x="4104" y="1867"/>
                    <a:pt x="4104" y="1867"/>
                  </a:cubicBezTo>
                  <a:cubicBezTo>
                    <a:pt x="4104" y="1867"/>
                    <a:pt x="4104" y="1837"/>
                    <a:pt x="4104" y="1746"/>
                  </a:cubicBezTo>
                  <a:cubicBezTo>
                    <a:pt x="4104" y="1655"/>
                    <a:pt x="4073" y="1533"/>
                    <a:pt x="4073" y="1412"/>
                  </a:cubicBezTo>
                  <a:cubicBezTo>
                    <a:pt x="3982" y="1016"/>
                    <a:pt x="3739" y="652"/>
                    <a:pt x="3405" y="408"/>
                  </a:cubicBezTo>
                  <a:cubicBezTo>
                    <a:pt x="3078" y="143"/>
                    <a:pt x="2669" y="1"/>
                    <a:pt x="22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2" name="Google Shape;2862;p67"/>
            <p:cNvSpPr/>
            <p:nvPr/>
          </p:nvSpPr>
          <p:spPr>
            <a:xfrm>
              <a:off x="1577974" y="2131069"/>
              <a:ext cx="60947" cy="55465"/>
            </a:xfrm>
            <a:custGeom>
              <a:avLst/>
              <a:gdLst/>
              <a:ahLst/>
              <a:cxnLst/>
              <a:rect l="l" t="t" r="r" b="b"/>
              <a:pathLst>
                <a:path w="4013" h="3652" extrusionOk="0">
                  <a:moveTo>
                    <a:pt x="2201" y="0"/>
                  </a:moveTo>
                  <a:cubicBezTo>
                    <a:pt x="2003" y="0"/>
                    <a:pt x="1804" y="34"/>
                    <a:pt x="1611" y="105"/>
                  </a:cubicBezTo>
                  <a:cubicBezTo>
                    <a:pt x="0" y="682"/>
                    <a:pt x="0" y="2962"/>
                    <a:pt x="1611" y="3540"/>
                  </a:cubicBezTo>
                  <a:cubicBezTo>
                    <a:pt x="1814" y="3614"/>
                    <a:pt x="2023" y="3651"/>
                    <a:pt x="2231" y="3651"/>
                  </a:cubicBezTo>
                  <a:cubicBezTo>
                    <a:pt x="2617" y="3651"/>
                    <a:pt x="2997" y="3523"/>
                    <a:pt x="3314" y="3266"/>
                  </a:cubicBezTo>
                  <a:cubicBezTo>
                    <a:pt x="3648" y="3023"/>
                    <a:pt x="3861" y="2658"/>
                    <a:pt x="3952" y="2263"/>
                  </a:cubicBezTo>
                  <a:cubicBezTo>
                    <a:pt x="3982" y="2172"/>
                    <a:pt x="3982" y="2050"/>
                    <a:pt x="3982" y="1929"/>
                  </a:cubicBezTo>
                  <a:cubicBezTo>
                    <a:pt x="3982" y="1868"/>
                    <a:pt x="4013" y="1837"/>
                    <a:pt x="3982" y="1837"/>
                  </a:cubicBezTo>
                  <a:cubicBezTo>
                    <a:pt x="3952" y="1837"/>
                    <a:pt x="3982" y="1989"/>
                    <a:pt x="3891" y="2233"/>
                  </a:cubicBezTo>
                  <a:cubicBezTo>
                    <a:pt x="3769" y="2597"/>
                    <a:pt x="3557" y="2932"/>
                    <a:pt x="3253" y="3144"/>
                  </a:cubicBezTo>
                  <a:cubicBezTo>
                    <a:pt x="2946" y="3375"/>
                    <a:pt x="2602" y="3478"/>
                    <a:pt x="2268" y="3478"/>
                  </a:cubicBezTo>
                  <a:cubicBezTo>
                    <a:pt x="1410" y="3478"/>
                    <a:pt x="608" y="2799"/>
                    <a:pt x="608" y="1837"/>
                  </a:cubicBezTo>
                  <a:cubicBezTo>
                    <a:pt x="608" y="852"/>
                    <a:pt x="1412" y="167"/>
                    <a:pt x="2271" y="167"/>
                  </a:cubicBezTo>
                  <a:cubicBezTo>
                    <a:pt x="2605" y="167"/>
                    <a:pt x="2947" y="270"/>
                    <a:pt x="3253" y="500"/>
                  </a:cubicBezTo>
                  <a:cubicBezTo>
                    <a:pt x="3557" y="713"/>
                    <a:pt x="3769" y="1047"/>
                    <a:pt x="3891" y="1412"/>
                  </a:cubicBezTo>
                  <a:cubicBezTo>
                    <a:pt x="3982" y="1685"/>
                    <a:pt x="3952" y="1837"/>
                    <a:pt x="3982" y="1837"/>
                  </a:cubicBezTo>
                  <a:cubicBezTo>
                    <a:pt x="3982" y="1837"/>
                    <a:pt x="3982" y="1777"/>
                    <a:pt x="3982" y="1716"/>
                  </a:cubicBezTo>
                  <a:cubicBezTo>
                    <a:pt x="3982" y="1594"/>
                    <a:pt x="3982" y="1503"/>
                    <a:pt x="3952" y="1382"/>
                  </a:cubicBezTo>
                  <a:cubicBezTo>
                    <a:pt x="3861" y="986"/>
                    <a:pt x="3648" y="652"/>
                    <a:pt x="3314" y="378"/>
                  </a:cubicBezTo>
                  <a:cubicBezTo>
                    <a:pt x="2989" y="135"/>
                    <a:pt x="2598" y="0"/>
                    <a:pt x="22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3" name="Google Shape;2863;p67"/>
            <p:cNvSpPr/>
            <p:nvPr/>
          </p:nvSpPr>
          <p:spPr>
            <a:xfrm>
              <a:off x="1571505" y="2148806"/>
              <a:ext cx="14793" cy="4268"/>
            </a:xfrm>
            <a:custGeom>
              <a:avLst/>
              <a:gdLst/>
              <a:ahLst/>
              <a:cxnLst/>
              <a:rect l="l" t="t" r="r" b="b"/>
              <a:pathLst>
                <a:path w="974" h="281" extrusionOk="0">
                  <a:moveTo>
                    <a:pt x="487" y="1"/>
                  </a:moveTo>
                  <a:cubicBezTo>
                    <a:pt x="153" y="1"/>
                    <a:pt x="1" y="244"/>
                    <a:pt x="62" y="274"/>
                  </a:cubicBezTo>
                  <a:cubicBezTo>
                    <a:pt x="70" y="279"/>
                    <a:pt x="80" y="280"/>
                    <a:pt x="92" y="280"/>
                  </a:cubicBezTo>
                  <a:cubicBezTo>
                    <a:pt x="166" y="280"/>
                    <a:pt x="304" y="209"/>
                    <a:pt x="487" y="183"/>
                  </a:cubicBezTo>
                  <a:cubicBezTo>
                    <a:pt x="703" y="183"/>
                    <a:pt x="847" y="279"/>
                    <a:pt x="919" y="279"/>
                  </a:cubicBezTo>
                  <a:cubicBezTo>
                    <a:pt x="928" y="279"/>
                    <a:pt x="936" y="278"/>
                    <a:pt x="943" y="274"/>
                  </a:cubicBezTo>
                  <a:cubicBezTo>
                    <a:pt x="974" y="244"/>
                    <a:pt x="822" y="1"/>
                    <a:pt x="48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4" name="Google Shape;2864;p67"/>
            <p:cNvSpPr/>
            <p:nvPr/>
          </p:nvSpPr>
          <p:spPr>
            <a:xfrm>
              <a:off x="1496273" y="2157584"/>
              <a:ext cx="25409" cy="18012"/>
            </a:xfrm>
            <a:custGeom>
              <a:avLst/>
              <a:gdLst/>
              <a:ahLst/>
              <a:cxnLst/>
              <a:rect l="l" t="t" r="r" b="b"/>
              <a:pathLst>
                <a:path w="1673" h="1186" extrusionOk="0">
                  <a:moveTo>
                    <a:pt x="1642" y="0"/>
                  </a:moveTo>
                  <a:lnTo>
                    <a:pt x="1642" y="0"/>
                  </a:lnTo>
                  <a:cubicBezTo>
                    <a:pt x="1307" y="91"/>
                    <a:pt x="1034" y="274"/>
                    <a:pt x="760" y="517"/>
                  </a:cubicBezTo>
                  <a:cubicBezTo>
                    <a:pt x="335" y="851"/>
                    <a:pt x="0" y="1155"/>
                    <a:pt x="31" y="1186"/>
                  </a:cubicBezTo>
                  <a:cubicBezTo>
                    <a:pt x="335" y="1064"/>
                    <a:pt x="639" y="882"/>
                    <a:pt x="882" y="669"/>
                  </a:cubicBezTo>
                  <a:cubicBezTo>
                    <a:pt x="1338" y="335"/>
                    <a:pt x="1672" y="31"/>
                    <a:pt x="164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5" name="Google Shape;2865;p67"/>
            <p:cNvSpPr/>
            <p:nvPr/>
          </p:nvSpPr>
          <p:spPr>
            <a:xfrm>
              <a:off x="1758462" y="2158510"/>
              <a:ext cx="298222" cy="2779"/>
            </a:xfrm>
            <a:custGeom>
              <a:avLst/>
              <a:gdLst/>
              <a:ahLst/>
              <a:cxnLst/>
              <a:rect l="l" t="t" r="r" b="b"/>
              <a:pathLst>
                <a:path w="19636" h="183" extrusionOk="0">
                  <a:moveTo>
                    <a:pt x="9818" y="0"/>
                  </a:moveTo>
                  <a:cubicBezTo>
                    <a:pt x="4408" y="0"/>
                    <a:pt x="0" y="61"/>
                    <a:pt x="0" y="91"/>
                  </a:cubicBezTo>
                  <a:cubicBezTo>
                    <a:pt x="0" y="152"/>
                    <a:pt x="4408" y="182"/>
                    <a:pt x="9818" y="182"/>
                  </a:cubicBezTo>
                  <a:cubicBezTo>
                    <a:pt x="15228" y="182"/>
                    <a:pt x="19636" y="152"/>
                    <a:pt x="19636" y="91"/>
                  </a:cubicBezTo>
                  <a:cubicBezTo>
                    <a:pt x="19636" y="61"/>
                    <a:pt x="15228" y="0"/>
                    <a:pt x="981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6" name="Google Shape;2866;p67"/>
            <p:cNvSpPr/>
            <p:nvPr/>
          </p:nvSpPr>
          <p:spPr>
            <a:xfrm>
              <a:off x="1760300" y="2189885"/>
              <a:ext cx="158360" cy="2794"/>
            </a:xfrm>
            <a:custGeom>
              <a:avLst/>
              <a:gdLst/>
              <a:ahLst/>
              <a:cxnLst/>
              <a:rect l="l" t="t" r="r" b="b"/>
              <a:pathLst>
                <a:path w="10427" h="184" extrusionOk="0">
                  <a:moveTo>
                    <a:pt x="5229" y="1"/>
                  </a:moveTo>
                  <a:cubicBezTo>
                    <a:pt x="2341" y="1"/>
                    <a:pt x="1" y="31"/>
                    <a:pt x="1" y="92"/>
                  </a:cubicBezTo>
                  <a:cubicBezTo>
                    <a:pt x="1" y="153"/>
                    <a:pt x="2341" y="183"/>
                    <a:pt x="5229" y="183"/>
                  </a:cubicBezTo>
                  <a:cubicBezTo>
                    <a:pt x="8086" y="183"/>
                    <a:pt x="10426" y="153"/>
                    <a:pt x="10426" y="92"/>
                  </a:cubicBezTo>
                  <a:cubicBezTo>
                    <a:pt x="10426" y="31"/>
                    <a:pt x="8086" y="1"/>
                    <a:pt x="52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7" name="Google Shape;2867;p67"/>
            <p:cNvSpPr/>
            <p:nvPr/>
          </p:nvSpPr>
          <p:spPr>
            <a:xfrm>
              <a:off x="2879203" y="2390691"/>
              <a:ext cx="349935" cy="777600"/>
            </a:xfrm>
            <a:custGeom>
              <a:avLst/>
              <a:gdLst/>
              <a:ahLst/>
              <a:cxnLst/>
              <a:rect l="l" t="t" r="r" b="b"/>
              <a:pathLst>
                <a:path w="23041" h="51200" extrusionOk="0">
                  <a:moveTo>
                    <a:pt x="4651" y="0"/>
                  </a:moveTo>
                  <a:lnTo>
                    <a:pt x="1" y="14316"/>
                  </a:lnTo>
                  <a:lnTo>
                    <a:pt x="5320" y="49910"/>
                  </a:lnTo>
                  <a:lnTo>
                    <a:pt x="18816" y="51186"/>
                  </a:lnTo>
                  <a:cubicBezTo>
                    <a:pt x="18908" y="51195"/>
                    <a:pt x="19000" y="51199"/>
                    <a:pt x="19092" y="51199"/>
                  </a:cubicBezTo>
                  <a:cubicBezTo>
                    <a:pt x="19959" y="51199"/>
                    <a:pt x="20758" y="50813"/>
                    <a:pt x="21308" y="50153"/>
                  </a:cubicBezTo>
                  <a:cubicBezTo>
                    <a:pt x="22342" y="48876"/>
                    <a:pt x="23041" y="42128"/>
                    <a:pt x="22706" y="39332"/>
                  </a:cubicBezTo>
                  <a:cubicBezTo>
                    <a:pt x="22342" y="36536"/>
                    <a:pt x="19150" y="32766"/>
                    <a:pt x="19150" y="32766"/>
                  </a:cubicBezTo>
                  <a:cubicBezTo>
                    <a:pt x="19150" y="32766"/>
                    <a:pt x="13527" y="15684"/>
                    <a:pt x="11703" y="9119"/>
                  </a:cubicBezTo>
                  <a:cubicBezTo>
                    <a:pt x="10670" y="5258"/>
                    <a:pt x="8117" y="1976"/>
                    <a:pt x="46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8" name="Google Shape;2868;p67"/>
            <p:cNvSpPr/>
            <p:nvPr/>
          </p:nvSpPr>
          <p:spPr>
            <a:xfrm>
              <a:off x="2088959" y="2308990"/>
              <a:ext cx="860964" cy="892812"/>
            </a:xfrm>
            <a:custGeom>
              <a:avLst/>
              <a:gdLst/>
              <a:ahLst/>
              <a:cxnLst/>
              <a:rect l="l" t="t" r="r" b="b"/>
              <a:pathLst>
                <a:path w="56689" h="58786" extrusionOk="0">
                  <a:moveTo>
                    <a:pt x="37235" y="0"/>
                  </a:moveTo>
                  <a:lnTo>
                    <a:pt x="19119" y="912"/>
                  </a:lnTo>
                  <a:lnTo>
                    <a:pt x="16384" y="3647"/>
                  </a:lnTo>
                  <a:lnTo>
                    <a:pt x="12037" y="4742"/>
                  </a:lnTo>
                  <a:cubicBezTo>
                    <a:pt x="12037" y="4742"/>
                    <a:pt x="2402" y="7781"/>
                    <a:pt x="0" y="10426"/>
                  </a:cubicBezTo>
                  <a:lnTo>
                    <a:pt x="7903" y="47174"/>
                  </a:lnTo>
                  <a:lnTo>
                    <a:pt x="7751" y="58785"/>
                  </a:lnTo>
                  <a:lnTo>
                    <a:pt x="53527" y="58785"/>
                  </a:lnTo>
                  <a:cubicBezTo>
                    <a:pt x="53527" y="58208"/>
                    <a:pt x="53953" y="20274"/>
                    <a:pt x="53953" y="20274"/>
                  </a:cubicBezTo>
                  <a:lnTo>
                    <a:pt x="56688" y="5380"/>
                  </a:lnTo>
                  <a:lnTo>
                    <a:pt x="40427" y="2523"/>
                  </a:lnTo>
                  <a:lnTo>
                    <a:pt x="372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69" name="Google Shape;2869;p67"/>
            <p:cNvSpPr/>
            <p:nvPr/>
          </p:nvSpPr>
          <p:spPr>
            <a:xfrm>
              <a:off x="2207594" y="2854370"/>
              <a:ext cx="141730" cy="280437"/>
            </a:xfrm>
            <a:custGeom>
              <a:avLst/>
              <a:gdLst/>
              <a:ahLst/>
              <a:cxnLst/>
              <a:rect l="l" t="t" r="r" b="b"/>
              <a:pathLst>
                <a:path w="9332" h="18465" extrusionOk="0">
                  <a:moveTo>
                    <a:pt x="7105" y="0"/>
                  </a:moveTo>
                  <a:cubicBezTo>
                    <a:pt x="6629" y="0"/>
                    <a:pt x="6308" y="603"/>
                    <a:pt x="6140" y="1078"/>
                  </a:cubicBezTo>
                  <a:cubicBezTo>
                    <a:pt x="4681" y="5243"/>
                    <a:pt x="2645" y="9194"/>
                    <a:pt x="122" y="12811"/>
                  </a:cubicBezTo>
                  <a:lnTo>
                    <a:pt x="0" y="18465"/>
                  </a:lnTo>
                  <a:cubicBezTo>
                    <a:pt x="2675" y="16215"/>
                    <a:pt x="5289" y="13814"/>
                    <a:pt x="6991" y="10775"/>
                  </a:cubicBezTo>
                  <a:cubicBezTo>
                    <a:pt x="8693" y="7735"/>
                    <a:pt x="9332" y="3905"/>
                    <a:pt x="7933" y="744"/>
                  </a:cubicBezTo>
                  <a:cubicBezTo>
                    <a:pt x="7781" y="410"/>
                    <a:pt x="7569" y="75"/>
                    <a:pt x="7234" y="15"/>
                  </a:cubicBezTo>
                  <a:cubicBezTo>
                    <a:pt x="7190" y="5"/>
                    <a:pt x="7147" y="0"/>
                    <a:pt x="7105" y="0"/>
                  </a:cubicBezTo>
                  <a:close/>
                </a:path>
              </a:pathLst>
            </a:custGeom>
            <a:solidFill>
              <a:srgbClr val="263238">
                <a:alpha val="411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0" name="Google Shape;2870;p67"/>
            <p:cNvSpPr/>
            <p:nvPr/>
          </p:nvSpPr>
          <p:spPr>
            <a:xfrm>
              <a:off x="1788455" y="2467305"/>
              <a:ext cx="397032" cy="731703"/>
            </a:xfrm>
            <a:custGeom>
              <a:avLst/>
              <a:gdLst/>
              <a:ahLst/>
              <a:cxnLst/>
              <a:rect l="l" t="t" r="r" b="b"/>
              <a:pathLst>
                <a:path w="26142" h="48178" extrusionOk="0">
                  <a:moveTo>
                    <a:pt x="19788" y="1"/>
                  </a:moveTo>
                  <a:cubicBezTo>
                    <a:pt x="19788" y="1"/>
                    <a:pt x="16597" y="4317"/>
                    <a:pt x="15290" y="7144"/>
                  </a:cubicBezTo>
                  <a:cubicBezTo>
                    <a:pt x="13952" y="9970"/>
                    <a:pt x="3010" y="33740"/>
                    <a:pt x="2372" y="36202"/>
                  </a:cubicBezTo>
                  <a:cubicBezTo>
                    <a:pt x="1703" y="38664"/>
                    <a:pt x="1" y="46384"/>
                    <a:pt x="5016" y="48178"/>
                  </a:cubicBezTo>
                  <a:lnTo>
                    <a:pt x="15290" y="48178"/>
                  </a:lnTo>
                  <a:lnTo>
                    <a:pt x="25594" y="27326"/>
                  </a:lnTo>
                  <a:lnTo>
                    <a:pt x="26141" y="3101"/>
                  </a:lnTo>
                  <a:lnTo>
                    <a:pt x="197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1" name="Google Shape;2871;p67"/>
            <p:cNvSpPr/>
            <p:nvPr/>
          </p:nvSpPr>
          <p:spPr>
            <a:xfrm>
              <a:off x="1840164" y="2944606"/>
              <a:ext cx="190208" cy="192502"/>
            </a:xfrm>
            <a:custGeom>
              <a:avLst/>
              <a:gdLst/>
              <a:ahLst/>
              <a:cxnLst/>
              <a:rect l="l" t="t" r="r" b="b"/>
              <a:pathLst>
                <a:path w="12524" h="12675" extrusionOk="0">
                  <a:moveTo>
                    <a:pt x="7507" y="1"/>
                  </a:moveTo>
                  <a:cubicBezTo>
                    <a:pt x="7089" y="1"/>
                    <a:pt x="6667" y="48"/>
                    <a:pt x="6231" y="152"/>
                  </a:cubicBezTo>
                  <a:cubicBezTo>
                    <a:pt x="4863" y="486"/>
                    <a:pt x="3617" y="1276"/>
                    <a:pt x="2675" y="2371"/>
                  </a:cubicBezTo>
                  <a:cubicBezTo>
                    <a:pt x="1733" y="3434"/>
                    <a:pt x="1064" y="4711"/>
                    <a:pt x="699" y="6079"/>
                  </a:cubicBezTo>
                  <a:cubicBezTo>
                    <a:pt x="395" y="7203"/>
                    <a:pt x="183" y="8359"/>
                    <a:pt x="122" y="9514"/>
                  </a:cubicBezTo>
                  <a:cubicBezTo>
                    <a:pt x="31" y="10486"/>
                    <a:pt x="0" y="11276"/>
                    <a:pt x="0" y="11824"/>
                  </a:cubicBezTo>
                  <a:lnTo>
                    <a:pt x="0" y="12462"/>
                  </a:lnTo>
                  <a:cubicBezTo>
                    <a:pt x="0" y="12523"/>
                    <a:pt x="0" y="12614"/>
                    <a:pt x="0" y="12675"/>
                  </a:cubicBezTo>
                  <a:cubicBezTo>
                    <a:pt x="31" y="12614"/>
                    <a:pt x="31" y="12523"/>
                    <a:pt x="31" y="12462"/>
                  </a:cubicBezTo>
                  <a:cubicBezTo>
                    <a:pt x="31" y="12280"/>
                    <a:pt x="61" y="12097"/>
                    <a:pt x="61" y="11824"/>
                  </a:cubicBezTo>
                  <a:cubicBezTo>
                    <a:pt x="122" y="11276"/>
                    <a:pt x="152" y="10486"/>
                    <a:pt x="243" y="9514"/>
                  </a:cubicBezTo>
                  <a:cubicBezTo>
                    <a:pt x="335" y="8389"/>
                    <a:pt x="547" y="7264"/>
                    <a:pt x="851" y="6140"/>
                  </a:cubicBezTo>
                  <a:cubicBezTo>
                    <a:pt x="1216" y="4802"/>
                    <a:pt x="1915" y="3556"/>
                    <a:pt x="2827" y="2523"/>
                  </a:cubicBezTo>
                  <a:cubicBezTo>
                    <a:pt x="3708" y="1428"/>
                    <a:pt x="4924" y="668"/>
                    <a:pt x="6292" y="334"/>
                  </a:cubicBezTo>
                  <a:cubicBezTo>
                    <a:pt x="6715" y="245"/>
                    <a:pt x="7154" y="189"/>
                    <a:pt x="7597" y="189"/>
                  </a:cubicBezTo>
                  <a:cubicBezTo>
                    <a:pt x="7760" y="189"/>
                    <a:pt x="7923" y="196"/>
                    <a:pt x="8085" y="213"/>
                  </a:cubicBezTo>
                  <a:cubicBezTo>
                    <a:pt x="8633" y="243"/>
                    <a:pt x="9149" y="304"/>
                    <a:pt x="9666" y="425"/>
                  </a:cubicBezTo>
                  <a:cubicBezTo>
                    <a:pt x="10426" y="577"/>
                    <a:pt x="11155" y="851"/>
                    <a:pt x="11824" y="1216"/>
                  </a:cubicBezTo>
                  <a:cubicBezTo>
                    <a:pt x="12310" y="1489"/>
                    <a:pt x="12523" y="1671"/>
                    <a:pt x="12523" y="1671"/>
                  </a:cubicBezTo>
                  <a:cubicBezTo>
                    <a:pt x="12493" y="1611"/>
                    <a:pt x="12432" y="1550"/>
                    <a:pt x="12371" y="1520"/>
                  </a:cubicBezTo>
                  <a:cubicBezTo>
                    <a:pt x="12219" y="1368"/>
                    <a:pt x="12037" y="1246"/>
                    <a:pt x="11854" y="1124"/>
                  </a:cubicBezTo>
                  <a:cubicBezTo>
                    <a:pt x="11186" y="729"/>
                    <a:pt x="10456" y="456"/>
                    <a:pt x="9696" y="273"/>
                  </a:cubicBezTo>
                  <a:cubicBezTo>
                    <a:pt x="9180" y="152"/>
                    <a:pt x="8633" y="91"/>
                    <a:pt x="8085" y="30"/>
                  </a:cubicBezTo>
                  <a:cubicBezTo>
                    <a:pt x="7893" y="11"/>
                    <a:pt x="7700" y="1"/>
                    <a:pt x="750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2" name="Google Shape;2872;p67"/>
            <p:cNvSpPr/>
            <p:nvPr/>
          </p:nvSpPr>
          <p:spPr>
            <a:xfrm>
              <a:off x="1956475" y="2905942"/>
              <a:ext cx="115896" cy="56695"/>
            </a:xfrm>
            <a:custGeom>
              <a:avLst/>
              <a:gdLst/>
              <a:ahLst/>
              <a:cxnLst/>
              <a:rect l="l" t="t" r="r" b="b"/>
              <a:pathLst>
                <a:path w="7631" h="3733" extrusionOk="0">
                  <a:moveTo>
                    <a:pt x="822" y="0"/>
                  </a:moveTo>
                  <a:cubicBezTo>
                    <a:pt x="662" y="0"/>
                    <a:pt x="502" y="8"/>
                    <a:pt x="335" y="23"/>
                  </a:cubicBezTo>
                  <a:cubicBezTo>
                    <a:pt x="214" y="23"/>
                    <a:pt x="122" y="23"/>
                    <a:pt x="1" y="84"/>
                  </a:cubicBezTo>
                  <a:cubicBezTo>
                    <a:pt x="1" y="114"/>
                    <a:pt x="487" y="53"/>
                    <a:pt x="1278" y="175"/>
                  </a:cubicBezTo>
                  <a:cubicBezTo>
                    <a:pt x="1733" y="205"/>
                    <a:pt x="2189" y="296"/>
                    <a:pt x="2645" y="418"/>
                  </a:cubicBezTo>
                  <a:cubicBezTo>
                    <a:pt x="3192" y="570"/>
                    <a:pt x="3740" y="752"/>
                    <a:pt x="4256" y="996"/>
                  </a:cubicBezTo>
                  <a:cubicBezTo>
                    <a:pt x="4773" y="1239"/>
                    <a:pt x="5259" y="1543"/>
                    <a:pt x="5715" y="1877"/>
                  </a:cubicBezTo>
                  <a:cubicBezTo>
                    <a:pt x="6080" y="2151"/>
                    <a:pt x="6445" y="2455"/>
                    <a:pt x="6749" y="2789"/>
                  </a:cubicBezTo>
                  <a:cubicBezTo>
                    <a:pt x="7305" y="3346"/>
                    <a:pt x="7580" y="3733"/>
                    <a:pt x="7626" y="3733"/>
                  </a:cubicBezTo>
                  <a:cubicBezTo>
                    <a:pt x="7628" y="3733"/>
                    <a:pt x="7629" y="3732"/>
                    <a:pt x="7630" y="3731"/>
                  </a:cubicBezTo>
                  <a:cubicBezTo>
                    <a:pt x="7569" y="3640"/>
                    <a:pt x="7509" y="3518"/>
                    <a:pt x="7448" y="3427"/>
                  </a:cubicBezTo>
                  <a:cubicBezTo>
                    <a:pt x="7265" y="3154"/>
                    <a:pt x="7083" y="2910"/>
                    <a:pt x="6870" y="2667"/>
                  </a:cubicBezTo>
                  <a:cubicBezTo>
                    <a:pt x="6536" y="2333"/>
                    <a:pt x="6202" y="1999"/>
                    <a:pt x="5806" y="1725"/>
                  </a:cubicBezTo>
                  <a:cubicBezTo>
                    <a:pt x="4895" y="996"/>
                    <a:pt x="3831" y="509"/>
                    <a:pt x="2706" y="236"/>
                  </a:cubicBezTo>
                  <a:cubicBezTo>
                    <a:pt x="2250" y="114"/>
                    <a:pt x="1764" y="53"/>
                    <a:pt x="1308" y="23"/>
                  </a:cubicBezTo>
                  <a:cubicBezTo>
                    <a:pt x="1141" y="8"/>
                    <a:pt x="981" y="0"/>
                    <a:pt x="8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3" name="Google Shape;2873;p67"/>
            <p:cNvSpPr/>
            <p:nvPr/>
          </p:nvSpPr>
          <p:spPr>
            <a:xfrm>
              <a:off x="1917705" y="2883451"/>
              <a:ext cx="180048" cy="27930"/>
            </a:xfrm>
            <a:custGeom>
              <a:avLst/>
              <a:gdLst/>
              <a:ahLst/>
              <a:cxnLst/>
              <a:rect l="l" t="t" r="r" b="b"/>
              <a:pathLst>
                <a:path w="11855" h="1839" extrusionOk="0">
                  <a:moveTo>
                    <a:pt x="8111" y="1"/>
                  </a:moveTo>
                  <a:cubicBezTo>
                    <a:pt x="5911" y="1"/>
                    <a:pt x="3723" y="384"/>
                    <a:pt x="1642" y="1109"/>
                  </a:cubicBezTo>
                  <a:cubicBezTo>
                    <a:pt x="1095" y="1322"/>
                    <a:pt x="700" y="1474"/>
                    <a:pt x="426" y="1595"/>
                  </a:cubicBezTo>
                  <a:cubicBezTo>
                    <a:pt x="274" y="1656"/>
                    <a:pt x="122" y="1747"/>
                    <a:pt x="1" y="1838"/>
                  </a:cubicBezTo>
                  <a:cubicBezTo>
                    <a:pt x="153" y="1777"/>
                    <a:pt x="305" y="1747"/>
                    <a:pt x="457" y="1686"/>
                  </a:cubicBezTo>
                  <a:cubicBezTo>
                    <a:pt x="730" y="1565"/>
                    <a:pt x="1156" y="1413"/>
                    <a:pt x="1672" y="1261"/>
                  </a:cubicBezTo>
                  <a:cubicBezTo>
                    <a:pt x="3852" y="551"/>
                    <a:pt x="6129" y="196"/>
                    <a:pt x="8426" y="196"/>
                  </a:cubicBezTo>
                  <a:cubicBezTo>
                    <a:pt x="8981" y="196"/>
                    <a:pt x="9536" y="216"/>
                    <a:pt x="10092" y="258"/>
                  </a:cubicBezTo>
                  <a:cubicBezTo>
                    <a:pt x="10639" y="288"/>
                    <a:pt x="11065" y="349"/>
                    <a:pt x="11369" y="379"/>
                  </a:cubicBezTo>
                  <a:cubicBezTo>
                    <a:pt x="11521" y="410"/>
                    <a:pt x="11673" y="410"/>
                    <a:pt x="11855" y="410"/>
                  </a:cubicBezTo>
                  <a:cubicBezTo>
                    <a:pt x="11703" y="349"/>
                    <a:pt x="11551" y="318"/>
                    <a:pt x="11369" y="288"/>
                  </a:cubicBezTo>
                  <a:cubicBezTo>
                    <a:pt x="11095" y="227"/>
                    <a:pt x="10639" y="167"/>
                    <a:pt x="10092" y="106"/>
                  </a:cubicBezTo>
                  <a:cubicBezTo>
                    <a:pt x="9432" y="36"/>
                    <a:pt x="8771" y="1"/>
                    <a:pt x="811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4" name="Google Shape;2874;p67"/>
            <p:cNvSpPr/>
            <p:nvPr/>
          </p:nvSpPr>
          <p:spPr>
            <a:xfrm>
              <a:off x="2337299" y="2364374"/>
              <a:ext cx="204986" cy="216984"/>
            </a:xfrm>
            <a:custGeom>
              <a:avLst/>
              <a:gdLst/>
              <a:ahLst/>
              <a:cxnLst/>
              <a:rect l="l" t="t" r="r" b="b"/>
              <a:pathLst>
                <a:path w="13497" h="14287" extrusionOk="0">
                  <a:moveTo>
                    <a:pt x="31" y="0"/>
                  </a:moveTo>
                  <a:cubicBezTo>
                    <a:pt x="0" y="0"/>
                    <a:pt x="31" y="31"/>
                    <a:pt x="31" y="61"/>
                  </a:cubicBezTo>
                  <a:cubicBezTo>
                    <a:pt x="61" y="122"/>
                    <a:pt x="92" y="213"/>
                    <a:pt x="92" y="274"/>
                  </a:cubicBezTo>
                  <a:cubicBezTo>
                    <a:pt x="122" y="487"/>
                    <a:pt x="183" y="760"/>
                    <a:pt x="244" y="1095"/>
                  </a:cubicBezTo>
                  <a:cubicBezTo>
                    <a:pt x="395" y="2128"/>
                    <a:pt x="608" y="3131"/>
                    <a:pt x="912" y="4134"/>
                  </a:cubicBezTo>
                  <a:cubicBezTo>
                    <a:pt x="1307" y="5624"/>
                    <a:pt x="1885" y="7052"/>
                    <a:pt x="2645" y="8390"/>
                  </a:cubicBezTo>
                  <a:cubicBezTo>
                    <a:pt x="3101" y="9180"/>
                    <a:pt x="3648" y="9909"/>
                    <a:pt x="4256" y="10609"/>
                  </a:cubicBezTo>
                  <a:cubicBezTo>
                    <a:pt x="4924" y="11338"/>
                    <a:pt x="5654" y="11976"/>
                    <a:pt x="6505" y="12493"/>
                  </a:cubicBezTo>
                  <a:lnTo>
                    <a:pt x="6718" y="12645"/>
                  </a:lnTo>
                  <a:lnTo>
                    <a:pt x="6809" y="12706"/>
                  </a:lnTo>
                  <a:lnTo>
                    <a:pt x="6870" y="12584"/>
                  </a:lnTo>
                  <a:cubicBezTo>
                    <a:pt x="7487" y="10763"/>
                    <a:pt x="8075" y="9027"/>
                    <a:pt x="8608" y="7431"/>
                  </a:cubicBezTo>
                  <a:lnTo>
                    <a:pt x="8608" y="7431"/>
                  </a:lnTo>
                  <a:cubicBezTo>
                    <a:pt x="10024" y="9410"/>
                    <a:pt x="11206" y="11123"/>
                    <a:pt x="12098" y="12341"/>
                  </a:cubicBezTo>
                  <a:lnTo>
                    <a:pt x="13131" y="13770"/>
                  </a:lnTo>
                  <a:lnTo>
                    <a:pt x="13405" y="14165"/>
                  </a:lnTo>
                  <a:cubicBezTo>
                    <a:pt x="13435" y="14195"/>
                    <a:pt x="13466" y="14256"/>
                    <a:pt x="13496" y="14286"/>
                  </a:cubicBezTo>
                  <a:cubicBezTo>
                    <a:pt x="13466" y="14226"/>
                    <a:pt x="13466" y="14165"/>
                    <a:pt x="13405" y="14104"/>
                  </a:cubicBezTo>
                  <a:lnTo>
                    <a:pt x="13162" y="13739"/>
                  </a:lnTo>
                  <a:cubicBezTo>
                    <a:pt x="12919" y="13375"/>
                    <a:pt x="12584" y="12888"/>
                    <a:pt x="12159" y="12280"/>
                  </a:cubicBezTo>
                  <a:cubicBezTo>
                    <a:pt x="11308" y="11004"/>
                    <a:pt x="10092" y="9241"/>
                    <a:pt x="8663" y="7174"/>
                  </a:cubicBezTo>
                  <a:lnTo>
                    <a:pt x="8542" y="7022"/>
                  </a:lnTo>
                  <a:lnTo>
                    <a:pt x="8481" y="7204"/>
                  </a:lnTo>
                  <a:cubicBezTo>
                    <a:pt x="7945" y="8810"/>
                    <a:pt x="7352" y="10533"/>
                    <a:pt x="6700" y="12400"/>
                  </a:cubicBezTo>
                  <a:lnTo>
                    <a:pt x="6700" y="12400"/>
                  </a:lnTo>
                  <a:lnTo>
                    <a:pt x="6596" y="12341"/>
                  </a:lnTo>
                  <a:cubicBezTo>
                    <a:pt x="5776" y="11794"/>
                    <a:pt x="5046" y="11186"/>
                    <a:pt x="4408" y="10487"/>
                  </a:cubicBezTo>
                  <a:cubicBezTo>
                    <a:pt x="3800" y="9788"/>
                    <a:pt x="3283" y="9089"/>
                    <a:pt x="2827" y="8298"/>
                  </a:cubicBezTo>
                  <a:cubicBezTo>
                    <a:pt x="2067" y="6961"/>
                    <a:pt x="1459" y="5563"/>
                    <a:pt x="1034" y="4104"/>
                  </a:cubicBezTo>
                  <a:cubicBezTo>
                    <a:pt x="669" y="2858"/>
                    <a:pt x="456" y="1824"/>
                    <a:pt x="304" y="1095"/>
                  </a:cubicBezTo>
                  <a:cubicBezTo>
                    <a:pt x="183" y="365"/>
                    <a:pt x="31" y="0"/>
                    <a:pt x="3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5" name="Google Shape;2875;p67"/>
            <p:cNvSpPr/>
            <p:nvPr/>
          </p:nvSpPr>
          <p:spPr>
            <a:xfrm>
              <a:off x="2717197" y="2847658"/>
              <a:ext cx="186973" cy="320396"/>
            </a:xfrm>
            <a:custGeom>
              <a:avLst/>
              <a:gdLst/>
              <a:ahLst/>
              <a:cxnLst/>
              <a:rect l="l" t="t" r="r" b="b"/>
              <a:pathLst>
                <a:path w="12311" h="21096" extrusionOk="0">
                  <a:moveTo>
                    <a:pt x="395" y="1"/>
                  </a:moveTo>
                  <a:cubicBezTo>
                    <a:pt x="0" y="4286"/>
                    <a:pt x="912" y="8603"/>
                    <a:pt x="3070" y="12341"/>
                  </a:cubicBezTo>
                  <a:cubicBezTo>
                    <a:pt x="5198" y="16050"/>
                    <a:pt x="8298" y="19332"/>
                    <a:pt x="12189" y="21095"/>
                  </a:cubicBezTo>
                  <a:cubicBezTo>
                    <a:pt x="12310" y="17326"/>
                    <a:pt x="12128" y="12888"/>
                    <a:pt x="12280" y="9119"/>
                  </a:cubicBezTo>
                  <a:lnTo>
                    <a:pt x="395" y="1"/>
                  </a:lnTo>
                  <a:close/>
                </a:path>
              </a:pathLst>
            </a:custGeom>
            <a:solidFill>
              <a:srgbClr val="263238">
                <a:alpha val="411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6" name="Google Shape;2876;p67"/>
            <p:cNvSpPr/>
            <p:nvPr/>
          </p:nvSpPr>
          <p:spPr>
            <a:xfrm>
              <a:off x="2691335" y="2635735"/>
              <a:ext cx="285312" cy="495401"/>
            </a:xfrm>
            <a:custGeom>
              <a:avLst/>
              <a:gdLst/>
              <a:ahLst/>
              <a:cxnLst/>
              <a:rect l="l" t="t" r="r" b="b"/>
              <a:pathLst>
                <a:path w="18786" h="32619" extrusionOk="0">
                  <a:moveTo>
                    <a:pt x="12335" y="0"/>
                  </a:moveTo>
                  <a:cubicBezTo>
                    <a:pt x="12064" y="0"/>
                    <a:pt x="11046" y="159"/>
                    <a:pt x="10731" y="2497"/>
                  </a:cubicBezTo>
                  <a:cubicBezTo>
                    <a:pt x="10396" y="5202"/>
                    <a:pt x="11034" y="8940"/>
                    <a:pt x="11034" y="8940"/>
                  </a:cubicBezTo>
                  <a:lnTo>
                    <a:pt x="10335" y="13652"/>
                  </a:lnTo>
                  <a:lnTo>
                    <a:pt x="9302" y="16843"/>
                  </a:lnTo>
                  <a:lnTo>
                    <a:pt x="8390" y="16965"/>
                  </a:lnTo>
                  <a:cubicBezTo>
                    <a:pt x="8390" y="16965"/>
                    <a:pt x="7022" y="16600"/>
                    <a:pt x="6293" y="14047"/>
                  </a:cubicBezTo>
                  <a:cubicBezTo>
                    <a:pt x="5622" y="11698"/>
                    <a:pt x="3870" y="8937"/>
                    <a:pt x="2126" y="8937"/>
                  </a:cubicBezTo>
                  <a:cubicBezTo>
                    <a:pt x="1975" y="8937"/>
                    <a:pt x="1823" y="8957"/>
                    <a:pt x="1673" y="9001"/>
                  </a:cubicBezTo>
                  <a:cubicBezTo>
                    <a:pt x="1673" y="9001"/>
                    <a:pt x="1" y="9457"/>
                    <a:pt x="1247" y="12861"/>
                  </a:cubicBezTo>
                  <a:cubicBezTo>
                    <a:pt x="2493" y="16266"/>
                    <a:pt x="2919" y="16053"/>
                    <a:pt x="3740" y="19244"/>
                  </a:cubicBezTo>
                  <a:cubicBezTo>
                    <a:pt x="4591" y="22436"/>
                    <a:pt x="5563" y="25324"/>
                    <a:pt x="6992" y="27147"/>
                  </a:cubicBezTo>
                  <a:cubicBezTo>
                    <a:pt x="8451" y="28941"/>
                    <a:pt x="13861" y="32619"/>
                    <a:pt x="13861" y="32619"/>
                  </a:cubicBezTo>
                  <a:lnTo>
                    <a:pt x="18694" y="28059"/>
                  </a:lnTo>
                  <a:cubicBezTo>
                    <a:pt x="18694" y="28059"/>
                    <a:pt x="17904" y="24625"/>
                    <a:pt x="18086" y="22314"/>
                  </a:cubicBezTo>
                  <a:cubicBezTo>
                    <a:pt x="18299" y="20035"/>
                    <a:pt x="18785" y="14351"/>
                    <a:pt x="18694" y="13378"/>
                  </a:cubicBezTo>
                  <a:cubicBezTo>
                    <a:pt x="18633" y="12375"/>
                    <a:pt x="17600" y="10035"/>
                    <a:pt x="17600" y="10035"/>
                  </a:cubicBezTo>
                  <a:lnTo>
                    <a:pt x="17600" y="8424"/>
                  </a:lnTo>
                  <a:lnTo>
                    <a:pt x="15108" y="764"/>
                  </a:lnTo>
                  <a:cubicBezTo>
                    <a:pt x="15108" y="764"/>
                    <a:pt x="14921" y="679"/>
                    <a:pt x="14661" y="679"/>
                  </a:cubicBezTo>
                  <a:cubicBezTo>
                    <a:pt x="14208" y="679"/>
                    <a:pt x="13532" y="936"/>
                    <a:pt x="13223" y="2345"/>
                  </a:cubicBezTo>
                  <a:lnTo>
                    <a:pt x="12402" y="4"/>
                  </a:lnTo>
                  <a:cubicBezTo>
                    <a:pt x="12402" y="4"/>
                    <a:pt x="12378" y="0"/>
                    <a:pt x="12335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7" name="Google Shape;2877;p67"/>
            <p:cNvSpPr/>
            <p:nvPr/>
          </p:nvSpPr>
          <p:spPr>
            <a:xfrm>
              <a:off x="2868588" y="2808644"/>
              <a:ext cx="82650" cy="261544"/>
            </a:xfrm>
            <a:custGeom>
              <a:avLst/>
              <a:gdLst/>
              <a:ahLst/>
              <a:cxnLst/>
              <a:rect l="l" t="t" r="r" b="b"/>
              <a:pathLst>
                <a:path w="5442" h="17221" extrusionOk="0">
                  <a:moveTo>
                    <a:pt x="4279" y="1"/>
                  </a:moveTo>
                  <a:cubicBezTo>
                    <a:pt x="4170" y="1"/>
                    <a:pt x="4060" y="16"/>
                    <a:pt x="3952" y="47"/>
                  </a:cubicBezTo>
                  <a:cubicBezTo>
                    <a:pt x="3527" y="168"/>
                    <a:pt x="3162" y="412"/>
                    <a:pt x="2949" y="807"/>
                  </a:cubicBezTo>
                  <a:cubicBezTo>
                    <a:pt x="2706" y="1171"/>
                    <a:pt x="2584" y="1567"/>
                    <a:pt x="2524" y="2023"/>
                  </a:cubicBezTo>
                  <a:cubicBezTo>
                    <a:pt x="2432" y="2448"/>
                    <a:pt x="2402" y="2874"/>
                    <a:pt x="2341" y="3299"/>
                  </a:cubicBezTo>
                  <a:cubicBezTo>
                    <a:pt x="2068" y="5244"/>
                    <a:pt x="1825" y="7099"/>
                    <a:pt x="1612" y="8770"/>
                  </a:cubicBezTo>
                  <a:cubicBezTo>
                    <a:pt x="1490" y="9621"/>
                    <a:pt x="1369" y="10412"/>
                    <a:pt x="1217" y="11141"/>
                  </a:cubicBezTo>
                  <a:cubicBezTo>
                    <a:pt x="1065" y="11840"/>
                    <a:pt x="882" y="12509"/>
                    <a:pt x="669" y="13147"/>
                  </a:cubicBezTo>
                  <a:cubicBezTo>
                    <a:pt x="457" y="13694"/>
                    <a:pt x="305" y="14242"/>
                    <a:pt x="153" y="14819"/>
                  </a:cubicBezTo>
                  <a:cubicBezTo>
                    <a:pt x="62" y="15245"/>
                    <a:pt x="1" y="15701"/>
                    <a:pt x="31" y="16126"/>
                  </a:cubicBezTo>
                  <a:cubicBezTo>
                    <a:pt x="31" y="16400"/>
                    <a:pt x="92" y="16673"/>
                    <a:pt x="183" y="16947"/>
                  </a:cubicBezTo>
                  <a:cubicBezTo>
                    <a:pt x="214" y="17038"/>
                    <a:pt x="244" y="17129"/>
                    <a:pt x="305" y="17220"/>
                  </a:cubicBezTo>
                  <a:cubicBezTo>
                    <a:pt x="183" y="16856"/>
                    <a:pt x="122" y="16491"/>
                    <a:pt x="122" y="16126"/>
                  </a:cubicBezTo>
                  <a:cubicBezTo>
                    <a:pt x="92" y="15701"/>
                    <a:pt x="153" y="15275"/>
                    <a:pt x="274" y="14849"/>
                  </a:cubicBezTo>
                  <a:cubicBezTo>
                    <a:pt x="396" y="14363"/>
                    <a:pt x="578" y="13816"/>
                    <a:pt x="791" y="13208"/>
                  </a:cubicBezTo>
                  <a:cubicBezTo>
                    <a:pt x="1034" y="12539"/>
                    <a:pt x="1247" y="11871"/>
                    <a:pt x="1399" y="11202"/>
                  </a:cubicBezTo>
                  <a:cubicBezTo>
                    <a:pt x="1551" y="10442"/>
                    <a:pt x="1673" y="9652"/>
                    <a:pt x="1794" y="8801"/>
                  </a:cubicBezTo>
                  <a:cubicBezTo>
                    <a:pt x="2007" y="7129"/>
                    <a:pt x="2280" y="5275"/>
                    <a:pt x="2524" y="3330"/>
                  </a:cubicBezTo>
                  <a:cubicBezTo>
                    <a:pt x="2676" y="2478"/>
                    <a:pt x="2676" y="1597"/>
                    <a:pt x="3101" y="898"/>
                  </a:cubicBezTo>
                  <a:cubicBezTo>
                    <a:pt x="3314" y="564"/>
                    <a:pt x="3618" y="320"/>
                    <a:pt x="4013" y="260"/>
                  </a:cubicBezTo>
                  <a:cubicBezTo>
                    <a:pt x="4111" y="224"/>
                    <a:pt x="4213" y="207"/>
                    <a:pt x="4316" y="207"/>
                  </a:cubicBezTo>
                  <a:cubicBezTo>
                    <a:pt x="4551" y="207"/>
                    <a:pt x="4786" y="298"/>
                    <a:pt x="4957" y="472"/>
                  </a:cubicBezTo>
                  <a:lnTo>
                    <a:pt x="4957" y="472"/>
                  </a:lnTo>
                  <a:cubicBezTo>
                    <a:pt x="5078" y="3164"/>
                    <a:pt x="5199" y="5433"/>
                    <a:pt x="5259" y="7099"/>
                  </a:cubicBezTo>
                  <a:cubicBezTo>
                    <a:pt x="5320" y="7889"/>
                    <a:pt x="5350" y="8527"/>
                    <a:pt x="5381" y="8983"/>
                  </a:cubicBezTo>
                  <a:cubicBezTo>
                    <a:pt x="5381" y="9196"/>
                    <a:pt x="5381" y="9378"/>
                    <a:pt x="5411" y="9500"/>
                  </a:cubicBezTo>
                  <a:cubicBezTo>
                    <a:pt x="5442" y="9621"/>
                    <a:pt x="5442" y="9682"/>
                    <a:pt x="5442" y="9682"/>
                  </a:cubicBezTo>
                  <a:cubicBezTo>
                    <a:pt x="5442" y="9621"/>
                    <a:pt x="5442" y="9530"/>
                    <a:pt x="5442" y="9500"/>
                  </a:cubicBezTo>
                  <a:lnTo>
                    <a:pt x="5442" y="8983"/>
                  </a:lnTo>
                  <a:cubicBezTo>
                    <a:pt x="5411" y="8527"/>
                    <a:pt x="5381" y="7889"/>
                    <a:pt x="5381" y="7068"/>
                  </a:cubicBezTo>
                  <a:cubicBezTo>
                    <a:pt x="5320" y="5427"/>
                    <a:pt x="5229" y="3117"/>
                    <a:pt x="5138" y="442"/>
                  </a:cubicBezTo>
                  <a:lnTo>
                    <a:pt x="5138" y="412"/>
                  </a:lnTo>
                  <a:lnTo>
                    <a:pt x="5138" y="381"/>
                  </a:lnTo>
                  <a:cubicBezTo>
                    <a:pt x="4911" y="132"/>
                    <a:pt x="4600" y="1"/>
                    <a:pt x="4279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8" name="Google Shape;2878;p67"/>
            <p:cNvSpPr/>
            <p:nvPr/>
          </p:nvSpPr>
          <p:spPr>
            <a:xfrm>
              <a:off x="2895361" y="2722569"/>
              <a:ext cx="58183" cy="100192"/>
            </a:xfrm>
            <a:custGeom>
              <a:avLst/>
              <a:gdLst/>
              <a:ahLst/>
              <a:cxnLst/>
              <a:rect l="l" t="t" r="r" b="b"/>
              <a:pathLst>
                <a:path w="3831" h="6597" extrusionOk="0">
                  <a:moveTo>
                    <a:pt x="1399" y="0"/>
                  </a:moveTo>
                  <a:lnTo>
                    <a:pt x="1338" y="31"/>
                  </a:lnTo>
                  <a:cubicBezTo>
                    <a:pt x="973" y="152"/>
                    <a:pt x="669" y="396"/>
                    <a:pt x="457" y="700"/>
                  </a:cubicBezTo>
                  <a:cubicBezTo>
                    <a:pt x="214" y="1064"/>
                    <a:pt x="62" y="1459"/>
                    <a:pt x="31" y="1885"/>
                  </a:cubicBezTo>
                  <a:cubicBezTo>
                    <a:pt x="1" y="2250"/>
                    <a:pt x="1" y="2645"/>
                    <a:pt x="31" y="3040"/>
                  </a:cubicBezTo>
                  <a:cubicBezTo>
                    <a:pt x="122" y="3678"/>
                    <a:pt x="244" y="4286"/>
                    <a:pt x="396" y="4925"/>
                  </a:cubicBezTo>
                  <a:cubicBezTo>
                    <a:pt x="517" y="5350"/>
                    <a:pt x="639" y="5745"/>
                    <a:pt x="791" y="6171"/>
                  </a:cubicBezTo>
                  <a:cubicBezTo>
                    <a:pt x="852" y="6323"/>
                    <a:pt x="913" y="6475"/>
                    <a:pt x="1004" y="6596"/>
                  </a:cubicBezTo>
                  <a:cubicBezTo>
                    <a:pt x="973" y="6444"/>
                    <a:pt x="913" y="6323"/>
                    <a:pt x="882" y="6171"/>
                  </a:cubicBezTo>
                  <a:cubicBezTo>
                    <a:pt x="791" y="5897"/>
                    <a:pt x="639" y="5472"/>
                    <a:pt x="517" y="4925"/>
                  </a:cubicBezTo>
                  <a:cubicBezTo>
                    <a:pt x="396" y="4286"/>
                    <a:pt x="274" y="3678"/>
                    <a:pt x="214" y="3040"/>
                  </a:cubicBezTo>
                  <a:cubicBezTo>
                    <a:pt x="183" y="2645"/>
                    <a:pt x="183" y="2280"/>
                    <a:pt x="214" y="1915"/>
                  </a:cubicBezTo>
                  <a:cubicBezTo>
                    <a:pt x="244" y="1520"/>
                    <a:pt x="396" y="1125"/>
                    <a:pt x="609" y="821"/>
                  </a:cubicBezTo>
                  <a:cubicBezTo>
                    <a:pt x="775" y="571"/>
                    <a:pt x="1018" y="372"/>
                    <a:pt x="1314" y="247"/>
                  </a:cubicBezTo>
                  <a:lnTo>
                    <a:pt x="1314" y="247"/>
                  </a:lnTo>
                  <a:cubicBezTo>
                    <a:pt x="1999" y="1437"/>
                    <a:pt x="2623" y="2506"/>
                    <a:pt x="3071" y="3253"/>
                  </a:cubicBezTo>
                  <a:lnTo>
                    <a:pt x="3618" y="4165"/>
                  </a:lnTo>
                  <a:cubicBezTo>
                    <a:pt x="3679" y="4286"/>
                    <a:pt x="3739" y="4377"/>
                    <a:pt x="3831" y="4469"/>
                  </a:cubicBezTo>
                  <a:cubicBezTo>
                    <a:pt x="3800" y="4347"/>
                    <a:pt x="3739" y="4225"/>
                    <a:pt x="3679" y="4134"/>
                  </a:cubicBezTo>
                  <a:lnTo>
                    <a:pt x="3192" y="3192"/>
                  </a:lnTo>
                  <a:cubicBezTo>
                    <a:pt x="2767" y="2402"/>
                    <a:pt x="2159" y="1307"/>
                    <a:pt x="1429" y="92"/>
                  </a:cubicBezTo>
                  <a:lnTo>
                    <a:pt x="1399" y="0"/>
                  </a:ln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79" name="Google Shape;2879;p67"/>
            <p:cNvSpPr/>
            <p:nvPr/>
          </p:nvSpPr>
          <p:spPr>
            <a:xfrm>
              <a:off x="2889363" y="2662098"/>
              <a:ext cx="8323" cy="170358"/>
            </a:xfrm>
            <a:custGeom>
              <a:avLst/>
              <a:gdLst/>
              <a:ahLst/>
              <a:cxnLst/>
              <a:rect l="l" t="t" r="r" b="b"/>
              <a:pathLst>
                <a:path w="548" h="11217" extrusionOk="0">
                  <a:moveTo>
                    <a:pt x="548" y="1"/>
                  </a:moveTo>
                  <a:lnTo>
                    <a:pt x="548" y="1"/>
                  </a:lnTo>
                  <a:cubicBezTo>
                    <a:pt x="487" y="122"/>
                    <a:pt x="426" y="244"/>
                    <a:pt x="365" y="396"/>
                  </a:cubicBezTo>
                  <a:cubicBezTo>
                    <a:pt x="244" y="791"/>
                    <a:pt x="153" y="1186"/>
                    <a:pt x="122" y="1581"/>
                  </a:cubicBezTo>
                  <a:cubicBezTo>
                    <a:pt x="31" y="2919"/>
                    <a:pt x="1" y="4256"/>
                    <a:pt x="61" y="5563"/>
                  </a:cubicBezTo>
                  <a:cubicBezTo>
                    <a:pt x="92" y="7113"/>
                    <a:pt x="122" y="8542"/>
                    <a:pt x="153" y="9545"/>
                  </a:cubicBezTo>
                  <a:cubicBezTo>
                    <a:pt x="153" y="10031"/>
                    <a:pt x="183" y="10426"/>
                    <a:pt x="183" y="10761"/>
                  </a:cubicBezTo>
                  <a:cubicBezTo>
                    <a:pt x="183" y="10913"/>
                    <a:pt x="213" y="11065"/>
                    <a:pt x="244" y="11217"/>
                  </a:cubicBezTo>
                  <a:cubicBezTo>
                    <a:pt x="274" y="11065"/>
                    <a:pt x="274" y="10913"/>
                    <a:pt x="274" y="10761"/>
                  </a:cubicBezTo>
                  <a:lnTo>
                    <a:pt x="274" y="9545"/>
                  </a:lnTo>
                  <a:cubicBezTo>
                    <a:pt x="274" y="8542"/>
                    <a:pt x="244" y="7113"/>
                    <a:pt x="244" y="5563"/>
                  </a:cubicBezTo>
                  <a:cubicBezTo>
                    <a:pt x="244" y="4013"/>
                    <a:pt x="153" y="2615"/>
                    <a:pt x="244" y="1612"/>
                  </a:cubicBezTo>
                  <a:cubicBezTo>
                    <a:pt x="305" y="1064"/>
                    <a:pt x="426" y="517"/>
                    <a:pt x="548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0" name="Google Shape;2880;p67"/>
            <p:cNvSpPr/>
            <p:nvPr/>
          </p:nvSpPr>
          <p:spPr>
            <a:xfrm>
              <a:off x="2830273" y="2907203"/>
              <a:ext cx="30952" cy="119116"/>
            </a:xfrm>
            <a:custGeom>
              <a:avLst/>
              <a:gdLst/>
              <a:ahLst/>
              <a:cxnLst/>
              <a:rect l="l" t="t" r="r" b="b"/>
              <a:pathLst>
                <a:path w="2038" h="7843" extrusionOk="0">
                  <a:moveTo>
                    <a:pt x="1430" y="1"/>
                  </a:moveTo>
                  <a:lnTo>
                    <a:pt x="1430" y="1"/>
                  </a:lnTo>
                  <a:cubicBezTo>
                    <a:pt x="1399" y="1"/>
                    <a:pt x="1582" y="426"/>
                    <a:pt x="1703" y="1186"/>
                  </a:cubicBezTo>
                  <a:cubicBezTo>
                    <a:pt x="1764" y="1612"/>
                    <a:pt x="1794" y="2037"/>
                    <a:pt x="1825" y="2493"/>
                  </a:cubicBezTo>
                  <a:cubicBezTo>
                    <a:pt x="1825" y="3010"/>
                    <a:pt x="1764" y="3557"/>
                    <a:pt x="1673" y="4074"/>
                  </a:cubicBezTo>
                  <a:cubicBezTo>
                    <a:pt x="1582" y="4590"/>
                    <a:pt x="1430" y="5107"/>
                    <a:pt x="1247" y="5624"/>
                  </a:cubicBezTo>
                  <a:cubicBezTo>
                    <a:pt x="1095" y="6019"/>
                    <a:pt x="882" y="6414"/>
                    <a:pt x="670" y="6809"/>
                  </a:cubicBezTo>
                  <a:cubicBezTo>
                    <a:pt x="305" y="7448"/>
                    <a:pt x="1" y="7812"/>
                    <a:pt x="31" y="7843"/>
                  </a:cubicBezTo>
                  <a:cubicBezTo>
                    <a:pt x="31" y="7843"/>
                    <a:pt x="123" y="7752"/>
                    <a:pt x="275" y="7600"/>
                  </a:cubicBezTo>
                  <a:cubicBezTo>
                    <a:pt x="457" y="7356"/>
                    <a:pt x="639" y="7144"/>
                    <a:pt x="791" y="6870"/>
                  </a:cubicBezTo>
                  <a:cubicBezTo>
                    <a:pt x="1034" y="6505"/>
                    <a:pt x="1247" y="6110"/>
                    <a:pt x="1399" y="5685"/>
                  </a:cubicBezTo>
                  <a:cubicBezTo>
                    <a:pt x="1825" y="4682"/>
                    <a:pt x="2037" y="3587"/>
                    <a:pt x="2007" y="2493"/>
                  </a:cubicBezTo>
                  <a:cubicBezTo>
                    <a:pt x="1977" y="2037"/>
                    <a:pt x="1916" y="1581"/>
                    <a:pt x="1825" y="1156"/>
                  </a:cubicBezTo>
                  <a:cubicBezTo>
                    <a:pt x="1764" y="852"/>
                    <a:pt x="1703" y="578"/>
                    <a:pt x="1582" y="274"/>
                  </a:cubicBezTo>
                  <a:cubicBezTo>
                    <a:pt x="1551" y="183"/>
                    <a:pt x="1490" y="92"/>
                    <a:pt x="1430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1" name="Google Shape;2881;p67"/>
            <p:cNvSpPr/>
            <p:nvPr/>
          </p:nvSpPr>
          <p:spPr>
            <a:xfrm>
              <a:off x="2901830" y="2990286"/>
              <a:ext cx="303765" cy="212245"/>
            </a:xfrm>
            <a:custGeom>
              <a:avLst/>
              <a:gdLst/>
              <a:ahLst/>
              <a:cxnLst/>
              <a:rect l="l" t="t" r="r" b="b"/>
              <a:pathLst>
                <a:path w="20001" h="13975" extrusionOk="0">
                  <a:moveTo>
                    <a:pt x="3830" y="1"/>
                  </a:moveTo>
                  <a:lnTo>
                    <a:pt x="0" y="9272"/>
                  </a:lnTo>
                  <a:cubicBezTo>
                    <a:pt x="0" y="9272"/>
                    <a:pt x="4073" y="11916"/>
                    <a:pt x="6414" y="12402"/>
                  </a:cubicBezTo>
                  <a:cubicBezTo>
                    <a:pt x="8504" y="12837"/>
                    <a:pt x="13237" y="13974"/>
                    <a:pt x="15264" y="13974"/>
                  </a:cubicBezTo>
                  <a:cubicBezTo>
                    <a:pt x="15507" y="13974"/>
                    <a:pt x="15711" y="13958"/>
                    <a:pt x="15867" y="13922"/>
                  </a:cubicBezTo>
                  <a:cubicBezTo>
                    <a:pt x="17326" y="13588"/>
                    <a:pt x="19241" y="11217"/>
                    <a:pt x="19241" y="11217"/>
                  </a:cubicBezTo>
                  <a:cubicBezTo>
                    <a:pt x="20001" y="8998"/>
                    <a:pt x="17599" y="3527"/>
                    <a:pt x="14833" y="1460"/>
                  </a:cubicBezTo>
                  <a:cubicBezTo>
                    <a:pt x="13911" y="761"/>
                    <a:pt x="12848" y="528"/>
                    <a:pt x="11839" y="528"/>
                  </a:cubicBezTo>
                  <a:cubicBezTo>
                    <a:pt x="9821" y="528"/>
                    <a:pt x="8025" y="1460"/>
                    <a:pt x="8025" y="1460"/>
                  </a:cubicBezTo>
                  <a:lnTo>
                    <a:pt x="3830" y="1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2" name="Google Shape;2882;p67"/>
            <p:cNvSpPr/>
            <p:nvPr/>
          </p:nvSpPr>
          <p:spPr>
            <a:xfrm>
              <a:off x="2964139" y="2939519"/>
              <a:ext cx="5559" cy="144509"/>
            </a:xfrm>
            <a:custGeom>
              <a:avLst/>
              <a:gdLst/>
              <a:ahLst/>
              <a:cxnLst/>
              <a:rect l="l" t="t" r="r" b="b"/>
              <a:pathLst>
                <a:path w="366" h="951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274" y="122"/>
                    <a:pt x="244" y="244"/>
                    <a:pt x="244" y="396"/>
                  </a:cubicBezTo>
                  <a:cubicBezTo>
                    <a:pt x="213" y="639"/>
                    <a:pt x="153" y="973"/>
                    <a:pt x="122" y="1399"/>
                  </a:cubicBezTo>
                  <a:cubicBezTo>
                    <a:pt x="31" y="2250"/>
                    <a:pt x="1" y="3435"/>
                    <a:pt x="31" y="4772"/>
                  </a:cubicBezTo>
                  <a:cubicBezTo>
                    <a:pt x="31" y="6080"/>
                    <a:pt x="92" y="7265"/>
                    <a:pt x="153" y="8116"/>
                  </a:cubicBezTo>
                  <a:cubicBezTo>
                    <a:pt x="153" y="8511"/>
                    <a:pt x="183" y="8845"/>
                    <a:pt x="183" y="9149"/>
                  </a:cubicBezTo>
                  <a:cubicBezTo>
                    <a:pt x="183" y="9271"/>
                    <a:pt x="213" y="9393"/>
                    <a:pt x="244" y="9514"/>
                  </a:cubicBezTo>
                  <a:cubicBezTo>
                    <a:pt x="274" y="9393"/>
                    <a:pt x="274" y="9241"/>
                    <a:pt x="274" y="9119"/>
                  </a:cubicBezTo>
                  <a:lnTo>
                    <a:pt x="274" y="8116"/>
                  </a:lnTo>
                  <a:cubicBezTo>
                    <a:pt x="274" y="7204"/>
                    <a:pt x="244" y="6049"/>
                    <a:pt x="213" y="4742"/>
                  </a:cubicBezTo>
                  <a:cubicBezTo>
                    <a:pt x="183" y="3435"/>
                    <a:pt x="213" y="2250"/>
                    <a:pt x="244" y="1399"/>
                  </a:cubicBezTo>
                  <a:cubicBezTo>
                    <a:pt x="305" y="548"/>
                    <a:pt x="365" y="0"/>
                    <a:pt x="335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3" name="Google Shape;2883;p67"/>
            <p:cNvSpPr/>
            <p:nvPr/>
          </p:nvSpPr>
          <p:spPr>
            <a:xfrm>
              <a:off x="3004762" y="2964075"/>
              <a:ext cx="173593" cy="45623"/>
            </a:xfrm>
            <a:custGeom>
              <a:avLst/>
              <a:gdLst/>
              <a:ahLst/>
              <a:cxnLst/>
              <a:rect l="l" t="t" r="r" b="b"/>
              <a:pathLst>
                <a:path w="11430" h="3004" extrusionOk="0">
                  <a:moveTo>
                    <a:pt x="5442" y="1"/>
                  </a:moveTo>
                  <a:cubicBezTo>
                    <a:pt x="4064" y="1"/>
                    <a:pt x="2684" y="379"/>
                    <a:pt x="1460" y="1149"/>
                  </a:cubicBezTo>
                  <a:cubicBezTo>
                    <a:pt x="1064" y="1393"/>
                    <a:pt x="669" y="1666"/>
                    <a:pt x="335" y="2000"/>
                  </a:cubicBezTo>
                  <a:cubicBezTo>
                    <a:pt x="213" y="2092"/>
                    <a:pt x="92" y="2213"/>
                    <a:pt x="1" y="2365"/>
                  </a:cubicBezTo>
                  <a:cubicBezTo>
                    <a:pt x="487" y="1970"/>
                    <a:pt x="973" y="1605"/>
                    <a:pt x="1520" y="1271"/>
                  </a:cubicBezTo>
                  <a:cubicBezTo>
                    <a:pt x="2734" y="554"/>
                    <a:pt x="4084" y="200"/>
                    <a:pt x="5431" y="200"/>
                  </a:cubicBezTo>
                  <a:cubicBezTo>
                    <a:pt x="7053" y="200"/>
                    <a:pt x="8669" y="714"/>
                    <a:pt x="10031" y="1727"/>
                  </a:cubicBezTo>
                  <a:cubicBezTo>
                    <a:pt x="10548" y="2122"/>
                    <a:pt x="11004" y="2548"/>
                    <a:pt x="11429" y="3004"/>
                  </a:cubicBezTo>
                  <a:cubicBezTo>
                    <a:pt x="11369" y="2852"/>
                    <a:pt x="11247" y="2700"/>
                    <a:pt x="11156" y="2578"/>
                  </a:cubicBezTo>
                  <a:cubicBezTo>
                    <a:pt x="10852" y="2244"/>
                    <a:pt x="10517" y="1909"/>
                    <a:pt x="10153" y="1636"/>
                  </a:cubicBezTo>
                  <a:cubicBezTo>
                    <a:pt x="8772" y="554"/>
                    <a:pt x="7108" y="1"/>
                    <a:pt x="544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4" name="Google Shape;2884;p67"/>
            <p:cNvSpPr/>
            <p:nvPr/>
          </p:nvSpPr>
          <p:spPr>
            <a:xfrm>
              <a:off x="2985370" y="2932199"/>
              <a:ext cx="185136" cy="62724"/>
            </a:xfrm>
            <a:custGeom>
              <a:avLst/>
              <a:gdLst/>
              <a:ahLst/>
              <a:cxnLst/>
              <a:rect l="l" t="t" r="r" b="b"/>
              <a:pathLst>
                <a:path w="12190" h="4130" extrusionOk="0">
                  <a:moveTo>
                    <a:pt x="7761" y="1"/>
                  </a:moveTo>
                  <a:cubicBezTo>
                    <a:pt x="7045" y="1"/>
                    <a:pt x="6326" y="101"/>
                    <a:pt x="5624" y="300"/>
                  </a:cubicBezTo>
                  <a:cubicBezTo>
                    <a:pt x="4773" y="543"/>
                    <a:pt x="3922" y="908"/>
                    <a:pt x="3162" y="1364"/>
                  </a:cubicBezTo>
                  <a:cubicBezTo>
                    <a:pt x="2524" y="1729"/>
                    <a:pt x="1916" y="2154"/>
                    <a:pt x="1369" y="2671"/>
                  </a:cubicBezTo>
                  <a:cubicBezTo>
                    <a:pt x="1004" y="2975"/>
                    <a:pt x="670" y="3340"/>
                    <a:pt x="335" y="3704"/>
                  </a:cubicBezTo>
                  <a:cubicBezTo>
                    <a:pt x="214" y="3826"/>
                    <a:pt x="92" y="3978"/>
                    <a:pt x="1" y="4130"/>
                  </a:cubicBezTo>
                  <a:cubicBezTo>
                    <a:pt x="122" y="4008"/>
                    <a:pt x="274" y="3887"/>
                    <a:pt x="396" y="3765"/>
                  </a:cubicBezTo>
                  <a:cubicBezTo>
                    <a:pt x="639" y="3522"/>
                    <a:pt x="1004" y="3157"/>
                    <a:pt x="1460" y="2762"/>
                  </a:cubicBezTo>
                  <a:cubicBezTo>
                    <a:pt x="2007" y="2276"/>
                    <a:pt x="2615" y="1850"/>
                    <a:pt x="3253" y="1485"/>
                  </a:cubicBezTo>
                  <a:cubicBezTo>
                    <a:pt x="4013" y="1060"/>
                    <a:pt x="4834" y="726"/>
                    <a:pt x="5685" y="482"/>
                  </a:cubicBezTo>
                  <a:cubicBezTo>
                    <a:pt x="6378" y="279"/>
                    <a:pt x="7095" y="178"/>
                    <a:pt x="7812" y="178"/>
                  </a:cubicBezTo>
                  <a:cubicBezTo>
                    <a:pt x="8699" y="178"/>
                    <a:pt x="9586" y="332"/>
                    <a:pt x="10427" y="634"/>
                  </a:cubicBezTo>
                  <a:cubicBezTo>
                    <a:pt x="11035" y="878"/>
                    <a:pt x="11642" y="1212"/>
                    <a:pt x="12190" y="1577"/>
                  </a:cubicBezTo>
                  <a:cubicBezTo>
                    <a:pt x="12190" y="1577"/>
                    <a:pt x="12159" y="1546"/>
                    <a:pt x="12068" y="1485"/>
                  </a:cubicBezTo>
                  <a:cubicBezTo>
                    <a:pt x="12007" y="1425"/>
                    <a:pt x="11916" y="1333"/>
                    <a:pt x="11764" y="1242"/>
                  </a:cubicBezTo>
                  <a:cubicBezTo>
                    <a:pt x="11369" y="938"/>
                    <a:pt x="10943" y="695"/>
                    <a:pt x="10487" y="513"/>
                  </a:cubicBezTo>
                  <a:cubicBezTo>
                    <a:pt x="9612" y="170"/>
                    <a:pt x="8689" y="1"/>
                    <a:pt x="77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5" name="Google Shape;2885;p67"/>
            <p:cNvSpPr/>
            <p:nvPr/>
          </p:nvSpPr>
          <p:spPr>
            <a:xfrm>
              <a:off x="2972917" y="2899822"/>
              <a:ext cx="198045" cy="45274"/>
            </a:xfrm>
            <a:custGeom>
              <a:avLst/>
              <a:gdLst/>
              <a:ahLst/>
              <a:cxnLst/>
              <a:rect l="l" t="t" r="r" b="b"/>
              <a:pathLst>
                <a:path w="13040" h="2981" extrusionOk="0">
                  <a:moveTo>
                    <a:pt x="8906" y="0"/>
                  </a:moveTo>
                  <a:cubicBezTo>
                    <a:pt x="7994" y="0"/>
                    <a:pt x="7113" y="92"/>
                    <a:pt x="6231" y="244"/>
                  </a:cubicBezTo>
                  <a:cubicBezTo>
                    <a:pt x="5350" y="396"/>
                    <a:pt x="4499" y="639"/>
                    <a:pt x="3648" y="943"/>
                  </a:cubicBezTo>
                  <a:cubicBezTo>
                    <a:pt x="2979" y="1186"/>
                    <a:pt x="2310" y="1490"/>
                    <a:pt x="1672" y="1854"/>
                  </a:cubicBezTo>
                  <a:cubicBezTo>
                    <a:pt x="1398" y="1976"/>
                    <a:pt x="1155" y="2158"/>
                    <a:pt x="942" y="2280"/>
                  </a:cubicBezTo>
                  <a:cubicBezTo>
                    <a:pt x="760" y="2402"/>
                    <a:pt x="608" y="2493"/>
                    <a:pt x="426" y="2645"/>
                  </a:cubicBezTo>
                  <a:cubicBezTo>
                    <a:pt x="274" y="2736"/>
                    <a:pt x="122" y="2858"/>
                    <a:pt x="0" y="2979"/>
                  </a:cubicBezTo>
                  <a:cubicBezTo>
                    <a:pt x="1" y="2980"/>
                    <a:pt x="3" y="2981"/>
                    <a:pt x="5" y="2981"/>
                  </a:cubicBezTo>
                  <a:cubicBezTo>
                    <a:pt x="70" y="2981"/>
                    <a:pt x="673" y="2535"/>
                    <a:pt x="1733" y="1976"/>
                  </a:cubicBezTo>
                  <a:cubicBezTo>
                    <a:pt x="2371" y="1642"/>
                    <a:pt x="3040" y="1338"/>
                    <a:pt x="3708" y="1095"/>
                  </a:cubicBezTo>
                  <a:cubicBezTo>
                    <a:pt x="4560" y="821"/>
                    <a:pt x="5411" y="578"/>
                    <a:pt x="6262" y="426"/>
                  </a:cubicBezTo>
                  <a:cubicBezTo>
                    <a:pt x="7143" y="274"/>
                    <a:pt x="8025" y="213"/>
                    <a:pt x="8906" y="183"/>
                  </a:cubicBezTo>
                  <a:cubicBezTo>
                    <a:pt x="9636" y="183"/>
                    <a:pt x="10335" y="244"/>
                    <a:pt x="11064" y="335"/>
                  </a:cubicBezTo>
                  <a:cubicBezTo>
                    <a:pt x="12149" y="470"/>
                    <a:pt x="12871" y="679"/>
                    <a:pt x="13014" y="679"/>
                  </a:cubicBezTo>
                  <a:cubicBezTo>
                    <a:pt x="13031" y="679"/>
                    <a:pt x="13040" y="676"/>
                    <a:pt x="13040" y="669"/>
                  </a:cubicBezTo>
                  <a:cubicBezTo>
                    <a:pt x="12858" y="608"/>
                    <a:pt x="12675" y="547"/>
                    <a:pt x="12523" y="517"/>
                  </a:cubicBezTo>
                  <a:cubicBezTo>
                    <a:pt x="12310" y="456"/>
                    <a:pt x="12098" y="396"/>
                    <a:pt x="11885" y="365"/>
                  </a:cubicBezTo>
                  <a:cubicBezTo>
                    <a:pt x="11642" y="304"/>
                    <a:pt x="11399" y="244"/>
                    <a:pt x="11064" y="183"/>
                  </a:cubicBezTo>
                  <a:cubicBezTo>
                    <a:pt x="10365" y="61"/>
                    <a:pt x="9636" y="0"/>
                    <a:pt x="890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6" name="Google Shape;2886;p67"/>
            <p:cNvSpPr/>
            <p:nvPr/>
          </p:nvSpPr>
          <p:spPr>
            <a:xfrm>
              <a:off x="2521477" y="2344981"/>
              <a:ext cx="165741" cy="844349"/>
            </a:xfrm>
            <a:custGeom>
              <a:avLst/>
              <a:gdLst/>
              <a:ahLst/>
              <a:cxnLst/>
              <a:rect l="l" t="t" r="r" b="b"/>
              <a:pathLst>
                <a:path w="10913" h="55595" extrusionOk="0">
                  <a:moveTo>
                    <a:pt x="10517" y="1"/>
                  </a:moveTo>
                  <a:cubicBezTo>
                    <a:pt x="10517" y="1"/>
                    <a:pt x="10548" y="123"/>
                    <a:pt x="10608" y="305"/>
                  </a:cubicBezTo>
                  <a:cubicBezTo>
                    <a:pt x="10700" y="578"/>
                    <a:pt x="10760" y="882"/>
                    <a:pt x="10791" y="1156"/>
                  </a:cubicBezTo>
                  <a:cubicBezTo>
                    <a:pt x="10882" y="2250"/>
                    <a:pt x="10791" y="3344"/>
                    <a:pt x="10578" y="4408"/>
                  </a:cubicBezTo>
                  <a:cubicBezTo>
                    <a:pt x="10250" y="7180"/>
                    <a:pt x="8198" y="10624"/>
                    <a:pt x="5654" y="14568"/>
                  </a:cubicBezTo>
                  <a:lnTo>
                    <a:pt x="5654" y="14568"/>
                  </a:lnTo>
                  <a:lnTo>
                    <a:pt x="5654" y="10639"/>
                  </a:lnTo>
                  <a:lnTo>
                    <a:pt x="5654" y="10457"/>
                  </a:lnTo>
                  <a:lnTo>
                    <a:pt x="5532" y="10579"/>
                  </a:lnTo>
                  <a:lnTo>
                    <a:pt x="1976" y="13436"/>
                  </a:lnTo>
                  <a:lnTo>
                    <a:pt x="1946" y="13436"/>
                  </a:lnTo>
                  <a:cubicBezTo>
                    <a:pt x="1064" y="16232"/>
                    <a:pt x="547" y="19120"/>
                    <a:pt x="335" y="22007"/>
                  </a:cubicBezTo>
                  <a:cubicBezTo>
                    <a:pt x="0" y="26658"/>
                    <a:pt x="335" y="31096"/>
                    <a:pt x="517" y="35108"/>
                  </a:cubicBezTo>
                  <a:cubicBezTo>
                    <a:pt x="699" y="39120"/>
                    <a:pt x="851" y="42737"/>
                    <a:pt x="1003" y="45777"/>
                  </a:cubicBezTo>
                  <a:cubicBezTo>
                    <a:pt x="1125" y="48816"/>
                    <a:pt x="1246" y="51278"/>
                    <a:pt x="1368" y="52980"/>
                  </a:cubicBezTo>
                  <a:cubicBezTo>
                    <a:pt x="1429" y="53831"/>
                    <a:pt x="1490" y="54470"/>
                    <a:pt x="1520" y="54926"/>
                  </a:cubicBezTo>
                  <a:cubicBezTo>
                    <a:pt x="1550" y="55138"/>
                    <a:pt x="1550" y="55321"/>
                    <a:pt x="1581" y="55412"/>
                  </a:cubicBezTo>
                  <a:cubicBezTo>
                    <a:pt x="1611" y="55534"/>
                    <a:pt x="1611" y="55594"/>
                    <a:pt x="1611" y="55594"/>
                  </a:cubicBezTo>
                  <a:cubicBezTo>
                    <a:pt x="1611" y="55594"/>
                    <a:pt x="1611" y="55564"/>
                    <a:pt x="1611" y="55412"/>
                  </a:cubicBezTo>
                  <a:cubicBezTo>
                    <a:pt x="1581" y="55290"/>
                    <a:pt x="1581" y="55138"/>
                    <a:pt x="1581" y="54926"/>
                  </a:cubicBezTo>
                  <a:cubicBezTo>
                    <a:pt x="1550" y="54470"/>
                    <a:pt x="1490" y="53801"/>
                    <a:pt x="1459" y="52950"/>
                  </a:cubicBezTo>
                  <a:cubicBezTo>
                    <a:pt x="1368" y="51248"/>
                    <a:pt x="1246" y="48816"/>
                    <a:pt x="1125" y="45777"/>
                  </a:cubicBezTo>
                  <a:cubicBezTo>
                    <a:pt x="1003" y="42737"/>
                    <a:pt x="912" y="39120"/>
                    <a:pt x="699" y="35108"/>
                  </a:cubicBezTo>
                  <a:cubicBezTo>
                    <a:pt x="487" y="31096"/>
                    <a:pt x="213" y="26658"/>
                    <a:pt x="547" y="22038"/>
                  </a:cubicBezTo>
                  <a:cubicBezTo>
                    <a:pt x="729" y="19167"/>
                    <a:pt x="1241" y="16326"/>
                    <a:pt x="2083" y="13545"/>
                  </a:cubicBezTo>
                  <a:lnTo>
                    <a:pt x="2083" y="13545"/>
                  </a:lnTo>
                  <a:lnTo>
                    <a:pt x="5502" y="10798"/>
                  </a:lnTo>
                  <a:lnTo>
                    <a:pt x="5502" y="14864"/>
                  </a:lnTo>
                  <a:lnTo>
                    <a:pt x="5502" y="15138"/>
                  </a:lnTo>
                  <a:lnTo>
                    <a:pt x="5654" y="14895"/>
                  </a:lnTo>
                  <a:cubicBezTo>
                    <a:pt x="6961" y="12858"/>
                    <a:pt x="8116" y="10943"/>
                    <a:pt x="8997" y="9211"/>
                  </a:cubicBezTo>
                  <a:cubicBezTo>
                    <a:pt x="9453" y="8390"/>
                    <a:pt x="9818" y="7539"/>
                    <a:pt x="10122" y="6688"/>
                  </a:cubicBezTo>
                  <a:cubicBezTo>
                    <a:pt x="10335" y="5928"/>
                    <a:pt x="10517" y="5168"/>
                    <a:pt x="10669" y="4408"/>
                  </a:cubicBezTo>
                  <a:cubicBezTo>
                    <a:pt x="10882" y="3314"/>
                    <a:pt x="10912" y="2220"/>
                    <a:pt x="10821" y="1126"/>
                  </a:cubicBezTo>
                  <a:cubicBezTo>
                    <a:pt x="10791" y="730"/>
                    <a:pt x="10669" y="366"/>
                    <a:pt x="1051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7" name="Google Shape;2887;p67"/>
            <p:cNvSpPr/>
            <p:nvPr/>
          </p:nvSpPr>
          <p:spPr>
            <a:xfrm>
              <a:off x="2554705" y="3089527"/>
              <a:ext cx="44332" cy="32334"/>
            </a:xfrm>
            <a:custGeom>
              <a:avLst/>
              <a:gdLst/>
              <a:ahLst/>
              <a:cxnLst/>
              <a:rect l="l" t="t" r="r" b="b"/>
              <a:pathLst>
                <a:path w="2919" h="2129" extrusionOk="0">
                  <a:moveTo>
                    <a:pt x="1399" y="1"/>
                  </a:moveTo>
                  <a:cubicBezTo>
                    <a:pt x="1" y="92"/>
                    <a:pt x="92" y="2129"/>
                    <a:pt x="1460" y="2129"/>
                  </a:cubicBezTo>
                  <a:cubicBezTo>
                    <a:pt x="2828" y="2129"/>
                    <a:pt x="2919" y="92"/>
                    <a:pt x="15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8" name="Google Shape;2888;p67"/>
            <p:cNvSpPr/>
            <p:nvPr/>
          </p:nvSpPr>
          <p:spPr>
            <a:xfrm>
              <a:off x="2554705" y="2867050"/>
              <a:ext cx="44332" cy="32319"/>
            </a:xfrm>
            <a:custGeom>
              <a:avLst/>
              <a:gdLst/>
              <a:ahLst/>
              <a:cxnLst/>
              <a:rect l="l" t="t" r="r" b="b"/>
              <a:pathLst>
                <a:path w="2919" h="2128" extrusionOk="0">
                  <a:moveTo>
                    <a:pt x="1399" y="0"/>
                  </a:moveTo>
                  <a:cubicBezTo>
                    <a:pt x="1" y="91"/>
                    <a:pt x="122" y="2128"/>
                    <a:pt x="1460" y="2128"/>
                  </a:cubicBezTo>
                  <a:cubicBezTo>
                    <a:pt x="2828" y="2128"/>
                    <a:pt x="2919" y="91"/>
                    <a:pt x="15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89" name="Google Shape;2889;p67"/>
            <p:cNvSpPr/>
            <p:nvPr/>
          </p:nvSpPr>
          <p:spPr>
            <a:xfrm>
              <a:off x="2554249" y="2635796"/>
              <a:ext cx="45259" cy="32365"/>
            </a:xfrm>
            <a:custGeom>
              <a:avLst/>
              <a:gdLst/>
              <a:ahLst/>
              <a:cxnLst/>
              <a:rect l="l" t="t" r="r" b="b"/>
              <a:pathLst>
                <a:path w="2980" h="2131" extrusionOk="0">
                  <a:moveTo>
                    <a:pt x="1429" y="0"/>
                  </a:moveTo>
                  <a:cubicBezTo>
                    <a:pt x="0" y="0"/>
                    <a:pt x="0" y="2128"/>
                    <a:pt x="1429" y="2128"/>
                  </a:cubicBezTo>
                  <a:cubicBezTo>
                    <a:pt x="1459" y="2130"/>
                    <a:pt x="1488" y="2131"/>
                    <a:pt x="1517" y="2131"/>
                  </a:cubicBezTo>
                  <a:cubicBezTo>
                    <a:pt x="2863" y="2131"/>
                    <a:pt x="2980" y="89"/>
                    <a:pt x="15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0" name="Google Shape;2890;p67"/>
            <p:cNvSpPr/>
            <p:nvPr/>
          </p:nvSpPr>
          <p:spPr>
            <a:xfrm>
              <a:off x="2247746" y="1649501"/>
              <a:ext cx="521660" cy="435198"/>
            </a:xfrm>
            <a:custGeom>
              <a:avLst/>
              <a:gdLst/>
              <a:ahLst/>
              <a:cxnLst/>
              <a:rect l="l" t="t" r="r" b="b"/>
              <a:pathLst>
                <a:path w="34348" h="28655" extrusionOk="0">
                  <a:moveTo>
                    <a:pt x="26036" y="1"/>
                  </a:moveTo>
                  <a:cubicBezTo>
                    <a:pt x="25476" y="1"/>
                    <a:pt x="24908" y="95"/>
                    <a:pt x="24378" y="235"/>
                  </a:cubicBezTo>
                  <a:cubicBezTo>
                    <a:pt x="23192" y="539"/>
                    <a:pt x="22068" y="1025"/>
                    <a:pt x="20852" y="1177"/>
                  </a:cubicBezTo>
                  <a:cubicBezTo>
                    <a:pt x="20535" y="1218"/>
                    <a:pt x="20216" y="1235"/>
                    <a:pt x="19897" y="1235"/>
                  </a:cubicBezTo>
                  <a:cubicBezTo>
                    <a:pt x="18535" y="1235"/>
                    <a:pt x="17161" y="918"/>
                    <a:pt x="15806" y="721"/>
                  </a:cubicBezTo>
                  <a:cubicBezTo>
                    <a:pt x="15226" y="649"/>
                    <a:pt x="14631" y="597"/>
                    <a:pt x="14043" y="597"/>
                  </a:cubicBezTo>
                  <a:cubicBezTo>
                    <a:pt x="12906" y="597"/>
                    <a:pt x="11793" y="789"/>
                    <a:pt x="10852" y="1390"/>
                  </a:cubicBezTo>
                  <a:cubicBezTo>
                    <a:pt x="9210" y="2454"/>
                    <a:pt x="8511" y="4490"/>
                    <a:pt x="7022" y="5767"/>
                  </a:cubicBezTo>
                  <a:cubicBezTo>
                    <a:pt x="5107" y="7378"/>
                    <a:pt x="1946" y="7743"/>
                    <a:pt x="1064" y="10083"/>
                  </a:cubicBezTo>
                  <a:cubicBezTo>
                    <a:pt x="517" y="11572"/>
                    <a:pt x="1186" y="13244"/>
                    <a:pt x="1064" y="14825"/>
                  </a:cubicBezTo>
                  <a:cubicBezTo>
                    <a:pt x="973" y="16010"/>
                    <a:pt x="517" y="17104"/>
                    <a:pt x="305" y="18259"/>
                  </a:cubicBezTo>
                  <a:cubicBezTo>
                    <a:pt x="1" y="20205"/>
                    <a:pt x="548" y="22211"/>
                    <a:pt x="1551" y="23943"/>
                  </a:cubicBezTo>
                  <a:cubicBezTo>
                    <a:pt x="2523" y="25676"/>
                    <a:pt x="3861" y="27165"/>
                    <a:pt x="5198" y="28655"/>
                  </a:cubicBezTo>
                  <a:lnTo>
                    <a:pt x="8086" y="11633"/>
                  </a:lnTo>
                  <a:cubicBezTo>
                    <a:pt x="11715" y="13918"/>
                    <a:pt x="15990" y="14912"/>
                    <a:pt x="20288" y="14912"/>
                  </a:cubicBezTo>
                  <a:cubicBezTo>
                    <a:pt x="22108" y="14912"/>
                    <a:pt x="23933" y="14734"/>
                    <a:pt x="25715" y="14399"/>
                  </a:cubicBezTo>
                  <a:cubicBezTo>
                    <a:pt x="27843" y="13974"/>
                    <a:pt x="29971" y="13335"/>
                    <a:pt x="31642" y="11968"/>
                  </a:cubicBezTo>
                  <a:cubicBezTo>
                    <a:pt x="33284" y="10600"/>
                    <a:pt x="34348" y="8351"/>
                    <a:pt x="33831" y="6284"/>
                  </a:cubicBezTo>
                  <a:cubicBezTo>
                    <a:pt x="33395" y="4613"/>
                    <a:pt x="31724" y="3308"/>
                    <a:pt x="30079" y="3308"/>
                  </a:cubicBezTo>
                  <a:cubicBezTo>
                    <a:pt x="29659" y="3308"/>
                    <a:pt x="29241" y="3393"/>
                    <a:pt x="28846" y="3578"/>
                  </a:cubicBezTo>
                  <a:cubicBezTo>
                    <a:pt x="29545" y="2575"/>
                    <a:pt x="28937" y="1086"/>
                    <a:pt x="27904" y="478"/>
                  </a:cubicBezTo>
                  <a:cubicBezTo>
                    <a:pt x="27344" y="133"/>
                    <a:pt x="26696" y="1"/>
                    <a:pt x="2603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1" name="Google Shape;2891;p67"/>
            <p:cNvSpPr/>
            <p:nvPr/>
          </p:nvSpPr>
          <p:spPr>
            <a:xfrm>
              <a:off x="2296676" y="1720846"/>
              <a:ext cx="456111" cy="860114"/>
            </a:xfrm>
            <a:custGeom>
              <a:avLst/>
              <a:gdLst/>
              <a:ahLst/>
              <a:cxnLst/>
              <a:rect l="l" t="t" r="r" b="b"/>
              <a:pathLst>
                <a:path w="30032" h="56633" extrusionOk="0">
                  <a:moveTo>
                    <a:pt x="13279" y="1"/>
                  </a:moveTo>
                  <a:cubicBezTo>
                    <a:pt x="12948" y="1"/>
                    <a:pt x="12615" y="12"/>
                    <a:pt x="12280" y="35"/>
                  </a:cubicBezTo>
                  <a:lnTo>
                    <a:pt x="11520" y="66"/>
                  </a:lnTo>
                  <a:cubicBezTo>
                    <a:pt x="3587" y="1069"/>
                    <a:pt x="1" y="8364"/>
                    <a:pt x="1216" y="16267"/>
                  </a:cubicBezTo>
                  <a:lnTo>
                    <a:pt x="5502" y="42741"/>
                  </a:lnTo>
                  <a:cubicBezTo>
                    <a:pt x="5502" y="42741"/>
                    <a:pt x="7326" y="48577"/>
                    <a:pt x="11247" y="49611"/>
                  </a:cubicBezTo>
                  <a:lnTo>
                    <a:pt x="16171" y="56632"/>
                  </a:lnTo>
                  <a:lnTo>
                    <a:pt x="16992" y="53592"/>
                  </a:lnTo>
                  <a:lnTo>
                    <a:pt x="20670" y="50401"/>
                  </a:lnTo>
                  <a:cubicBezTo>
                    <a:pt x="21369" y="49580"/>
                    <a:pt x="21977" y="48668"/>
                    <a:pt x="22463" y="47696"/>
                  </a:cubicBezTo>
                  <a:cubicBezTo>
                    <a:pt x="23040" y="46571"/>
                    <a:pt x="23223" y="45294"/>
                    <a:pt x="23010" y="44079"/>
                  </a:cubicBezTo>
                  <a:cubicBezTo>
                    <a:pt x="22706" y="41799"/>
                    <a:pt x="22463" y="39914"/>
                    <a:pt x="22463" y="39671"/>
                  </a:cubicBezTo>
                  <a:cubicBezTo>
                    <a:pt x="22463" y="39671"/>
                    <a:pt x="30031" y="37969"/>
                    <a:pt x="29606" y="30309"/>
                  </a:cubicBezTo>
                  <a:cubicBezTo>
                    <a:pt x="29393" y="26632"/>
                    <a:pt x="28360" y="19033"/>
                    <a:pt x="27357" y="12194"/>
                  </a:cubicBezTo>
                  <a:cubicBezTo>
                    <a:pt x="26312" y="5141"/>
                    <a:pt x="20279" y="1"/>
                    <a:pt x="13279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2" name="Google Shape;2892;p67"/>
            <p:cNvSpPr/>
            <p:nvPr/>
          </p:nvSpPr>
          <p:spPr>
            <a:xfrm>
              <a:off x="2483618" y="2288671"/>
              <a:ext cx="156507" cy="65868"/>
            </a:xfrm>
            <a:custGeom>
              <a:avLst/>
              <a:gdLst/>
              <a:ahLst/>
              <a:cxnLst/>
              <a:rect l="l" t="t" r="r" b="b"/>
              <a:pathLst>
                <a:path w="10305" h="433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93" y="4336"/>
                    <a:pt x="8175" y="4336"/>
                  </a:cubicBezTo>
                  <a:cubicBezTo>
                    <a:pt x="8838" y="4336"/>
                    <a:pt x="9547" y="4283"/>
                    <a:pt x="10305" y="4165"/>
                  </a:cubicBezTo>
                  <a:lnTo>
                    <a:pt x="10153" y="2189"/>
                  </a:lnTo>
                  <a:cubicBezTo>
                    <a:pt x="10153" y="2189"/>
                    <a:pt x="9642" y="2264"/>
                    <a:pt x="8767" y="2264"/>
                  </a:cubicBezTo>
                  <a:cubicBezTo>
                    <a:pt x="6961" y="2264"/>
                    <a:pt x="3605" y="1946"/>
                    <a:pt x="1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3" name="Google Shape;2893;p67"/>
            <p:cNvSpPr/>
            <p:nvPr/>
          </p:nvSpPr>
          <p:spPr>
            <a:xfrm>
              <a:off x="2641023" y="1991675"/>
              <a:ext cx="34172" cy="32243"/>
            </a:xfrm>
            <a:custGeom>
              <a:avLst/>
              <a:gdLst/>
              <a:ahLst/>
              <a:cxnLst/>
              <a:rect l="l" t="t" r="r" b="b"/>
              <a:pathLst>
                <a:path w="2250" h="2123" extrusionOk="0">
                  <a:moveTo>
                    <a:pt x="1191" y="1"/>
                  </a:moveTo>
                  <a:cubicBezTo>
                    <a:pt x="1139" y="1"/>
                    <a:pt x="1087" y="5"/>
                    <a:pt x="1034" y="13"/>
                  </a:cubicBezTo>
                  <a:cubicBezTo>
                    <a:pt x="426" y="74"/>
                    <a:pt x="1" y="591"/>
                    <a:pt x="62" y="1199"/>
                  </a:cubicBezTo>
                  <a:cubicBezTo>
                    <a:pt x="117" y="1724"/>
                    <a:pt x="574" y="2123"/>
                    <a:pt x="1090" y="2123"/>
                  </a:cubicBezTo>
                  <a:cubicBezTo>
                    <a:pt x="1142" y="2123"/>
                    <a:pt x="1194" y="2119"/>
                    <a:pt x="1247" y="2111"/>
                  </a:cubicBezTo>
                  <a:cubicBezTo>
                    <a:pt x="1824" y="2050"/>
                    <a:pt x="2250" y="1533"/>
                    <a:pt x="2220" y="925"/>
                  </a:cubicBezTo>
                  <a:cubicBezTo>
                    <a:pt x="2164" y="400"/>
                    <a:pt x="1707" y="1"/>
                    <a:pt x="11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4" name="Google Shape;2894;p67"/>
            <p:cNvSpPr/>
            <p:nvPr/>
          </p:nvSpPr>
          <p:spPr>
            <a:xfrm>
              <a:off x="2624409" y="1949352"/>
              <a:ext cx="67417" cy="19683"/>
            </a:xfrm>
            <a:custGeom>
              <a:avLst/>
              <a:gdLst/>
              <a:ahLst/>
              <a:cxnLst/>
              <a:rect l="l" t="t" r="r" b="b"/>
              <a:pathLst>
                <a:path w="4439" h="1296" extrusionOk="0">
                  <a:moveTo>
                    <a:pt x="2341" y="0"/>
                  </a:moveTo>
                  <a:cubicBezTo>
                    <a:pt x="2290" y="0"/>
                    <a:pt x="2240" y="1"/>
                    <a:pt x="2189" y="4"/>
                  </a:cubicBezTo>
                  <a:cubicBezTo>
                    <a:pt x="1581" y="34"/>
                    <a:pt x="973" y="277"/>
                    <a:pt x="487" y="673"/>
                  </a:cubicBezTo>
                  <a:cubicBezTo>
                    <a:pt x="122" y="946"/>
                    <a:pt x="0" y="1220"/>
                    <a:pt x="92" y="1280"/>
                  </a:cubicBezTo>
                  <a:cubicBezTo>
                    <a:pt x="105" y="1291"/>
                    <a:pt x="123" y="1296"/>
                    <a:pt x="145" y="1296"/>
                  </a:cubicBezTo>
                  <a:cubicBezTo>
                    <a:pt x="383" y="1296"/>
                    <a:pt x="1136" y="756"/>
                    <a:pt x="2219" y="673"/>
                  </a:cubicBezTo>
                  <a:cubicBezTo>
                    <a:pt x="2281" y="669"/>
                    <a:pt x="2341" y="668"/>
                    <a:pt x="2401" y="668"/>
                  </a:cubicBezTo>
                  <a:cubicBezTo>
                    <a:pt x="3328" y="668"/>
                    <a:pt x="4051" y="1034"/>
                    <a:pt x="4299" y="1034"/>
                  </a:cubicBezTo>
                  <a:cubicBezTo>
                    <a:pt x="4336" y="1034"/>
                    <a:pt x="4363" y="1026"/>
                    <a:pt x="4377" y="1007"/>
                  </a:cubicBezTo>
                  <a:cubicBezTo>
                    <a:pt x="4438" y="946"/>
                    <a:pt x="4317" y="703"/>
                    <a:pt x="3922" y="460"/>
                  </a:cubicBezTo>
                  <a:cubicBezTo>
                    <a:pt x="3448" y="153"/>
                    <a:pt x="2898" y="0"/>
                    <a:pt x="234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5" name="Google Shape;2895;p67"/>
            <p:cNvSpPr/>
            <p:nvPr/>
          </p:nvSpPr>
          <p:spPr>
            <a:xfrm>
              <a:off x="2472547" y="2003779"/>
              <a:ext cx="34172" cy="32152"/>
            </a:xfrm>
            <a:custGeom>
              <a:avLst/>
              <a:gdLst/>
              <a:ahLst/>
              <a:cxnLst/>
              <a:rect l="l" t="t" r="r" b="b"/>
              <a:pathLst>
                <a:path w="2250" h="2117" extrusionOk="0">
                  <a:moveTo>
                    <a:pt x="1151" y="0"/>
                  </a:moveTo>
                  <a:cubicBezTo>
                    <a:pt x="1112" y="0"/>
                    <a:pt x="1073" y="2"/>
                    <a:pt x="1034" y="7"/>
                  </a:cubicBezTo>
                  <a:cubicBezTo>
                    <a:pt x="426" y="67"/>
                    <a:pt x="0" y="614"/>
                    <a:pt x="31" y="1192"/>
                  </a:cubicBezTo>
                  <a:cubicBezTo>
                    <a:pt x="114" y="1717"/>
                    <a:pt x="548" y="2116"/>
                    <a:pt x="1083" y="2116"/>
                  </a:cubicBezTo>
                  <a:cubicBezTo>
                    <a:pt x="1136" y="2116"/>
                    <a:pt x="1191" y="2112"/>
                    <a:pt x="1247" y="2104"/>
                  </a:cubicBezTo>
                  <a:cubicBezTo>
                    <a:pt x="1824" y="2043"/>
                    <a:pt x="2250" y="1526"/>
                    <a:pt x="2219" y="918"/>
                  </a:cubicBezTo>
                  <a:cubicBezTo>
                    <a:pt x="2134" y="380"/>
                    <a:pt x="1680" y="0"/>
                    <a:pt x="115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6" name="Google Shape;2896;p67"/>
            <p:cNvSpPr/>
            <p:nvPr/>
          </p:nvSpPr>
          <p:spPr>
            <a:xfrm>
              <a:off x="2449464" y="1964431"/>
              <a:ext cx="67417" cy="19501"/>
            </a:xfrm>
            <a:custGeom>
              <a:avLst/>
              <a:gdLst/>
              <a:ahLst/>
              <a:cxnLst/>
              <a:rect l="l" t="t" r="r" b="b"/>
              <a:pathLst>
                <a:path w="4439" h="1284" extrusionOk="0">
                  <a:moveTo>
                    <a:pt x="2422" y="1"/>
                  </a:moveTo>
                  <a:cubicBezTo>
                    <a:pt x="2334" y="1"/>
                    <a:pt x="2246" y="5"/>
                    <a:pt x="2159" y="14"/>
                  </a:cubicBezTo>
                  <a:cubicBezTo>
                    <a:pt x="1551" y="44"/>
                    <a:pt x="943" y="257"/>
                    <a:pt x="487" y="652"/>
                  </a:cubicBezTo>
                  <a:cubicBezTo>
                    <a:pt x="122" y="956"/>
                    <a:pt x="0" y="1230"/>
                    <a:pt x="61" y="1260"/>
                  </a:cubicBezTo>
                  <a:cubicBezTo>
                    <a:pt x="77" y="1276"/>
                    <a:pt x="101" y="1283"/>
                    <a:pt x="131" y="1283"/>
                  </a:cubicBezTo>
                  <a:cubicBezTo>
                    <a:pt x="390" y="1283"/>
                    <a:pt x="1156" y="764"/>
                    <a:pt x="2189" y="683"/>
                  </a:cubicBezTo>
                  <a:cubicBezTo>
                    <a:pt x="2277" y="676"/>
                    <a:pt x="2362" y="673"/>
                    <a:pt x="2446" y="673"/>
                  </a:cubicBezTo>
                  <a:cubicBezTo>
                    <a:pt x="3363" y="673"/>
                    <a:pt x="4044" y="1043"/>
                    <a:pt x="4296" y="1043"/>
                  </a:cubicBezTo>
                  <a:cubicBezTo>
                    <a:pt x="4332" y="1043"/>
                    <a:pt x="4360" y="1035"/>
                    <a:pt x="4377" y="1017"/>
                  </a:cubicBezTo>
                  <a:cubicBezTo>
                    <a:pt x="4438" y="926"/>
                    <a:pt x="4286" y="683"/>
                    <a:pt x="3922" y="439"/>
                  </a:cubicBezTo>
                  <a:cubicBezTo>
                    <a:pt x="3453" y="153"/>
                    <a:pt x="2941" y="1"/>
                    <a:pt x="242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7" name="Google Shape;2897;p67"/>
            <p:cNvSpPr/>
            <p:nvPr/>
          </p:nvSpPr>
          <p:spPr>
            <a:xfrm>
              <a:off x="2569481" y="1959541"/>
              <a:ext cx="65109" cy="148579"/>
            </a:xfrm>
            <a:custGeom>
              <a:avLst/>
              <a:gdLst/>
              <a:ahLst/>
              <a:cxnLst/>
              <a:rect l="l" t="t" r="r" b="b"/>
              <a:pathLst>
                <a:path w="4287" h="9783" extrusionOk="0">
                  <a:moveTo>
                    <a:pt x="127" y="1"/>
                  </a:moveTo>
                  <a:cubicBezTo>
                    <a:pt x="125" y="1"/>
                    <a:pt x="123" y="1"/>
                    <a:pt x="122" y="2"/>
                  </a:cubicBezTo>
                  <a:cubicBezTo>
                    <a:pt x="0" y="62"/>
                    <a:pt x="1064" y="2676"/>
                    <a:pt x="2523" y="5838"/>
                  </a:cubicBezTo>
                  <a:lnTo>
                    <a:pt x="3557" y="8087"/>
                  </a:lnTo>
                  <a:cubicBezTo>
                    <a:pt x="3739" y="8330"/>
                    <a:pt x="3830" y="8634"/>
                    <a:pt x="3830" y="8938"/>
                  </a:cubicBezTo>
                  <a:cubicBezTo>
                    <a:pt x="3800" y="9151"/>
                    <a:pt x="3496" y="9242"/>
                    <a:pt x="3222" y="9272"/>
                  </a:cubicBezTo>
                  <a:cubicBezTo>
                    <a:pt x="2037" y="9515"/>
                    <a:pt x="1307" y="9698"/>
                    <a:pt x="1307" y="9759"/>
                  </a:cubicBezTo>
                  <a:cubicBezTo>
                    <a:pt x="1307" y="9775"/>
                    <a:pt x="1362" y="9782"/>
                    <a:pt x="1465" y="9782"/>
                  </a:cubicBezTo>
                  <a:cubicBezTo>
                    <a:pt x="1745" y="9782"/>
                    <a:pt x="2385" y="9726"/>
                    <a:pt x="3253" y="9637"/>
                  </a:cubicBezTo>
                  <a:cubicBezTo>
                    <a:pt x="3435" y="9607"/>
                    <a:pt x="3587" y="9576"/>
                    <a:pt x="3769" y="9515"/>
                  </a:cubicBezTo>
                  <a:cubicBezTo>
                    <a:pt x="3982" y="9455"/>
                    <a:pt x="4165" y="9272"/>
                    <a:pt x="4225" y="9059"/>
                  </a:cubicBezTo>
                  <a:cubicBezTo>
                    <a:pt x="4286" y="8634"/>
                    <a:pt x="4195" y="8239"/>
                    <a:pt x="3982" y="7874"/>
                  </a:cubicBezTo>
                  <a:lnTo>
                    <a:pt x="2979" y="5655"/>
                  </a:lnTo>
                  <a:cubicBezTo>
                    <a:pt x="1537" y="2501"/>
                    <a:pt x="274" y="1"/>
                    <a:pt x="127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8" name="Google Shape;2898;p67"/>
            <p:cNvSpPr/>
            <p:nvPr/>
          </p:nvSpPr>
          <p:spPr>
            <a:xfrm>
              <a:off x="2433306" y="1898235"/>
              <a:ext cx="83106" cy="27079"/>
            </a:xfrm>
            <a:custGeom>
              <a:avLst/>
              <a:gdLst/>
              <a:ahLst/>
              <a:cxnLst/>
              <a:rect l="l" t="t" r="r" b="b"/>
              <a:pathLst>
                <a:path w="5472" h="1783" extrusionOk="0">
                  <a:moveTo>
                    <a:pt x="3392" y="1"/>
                  </a:moveTo>
                  <a:cubicBezTo>
                    <a:pt x="2412" y="1"/>
                    <a:pt x="1436" y="313"/>
                    <a:pt x="609" y="908"/>
                  </a:cubicBezTo>
                  <a:cubicBezTo>
                    <a:pt x="183" y="1242"/>
                    <a:pt x="1" y="1546"/>
                    <a:pt x="92" y="1698"/>
                  </a:cubicBezTo>
                  <a:cubicBezTo>
                    <a:pt x="138" y="1757"/>
                    <a:pt x="224" y="1782"/>
                    <a:pt x="345" y="1782"/>
                  </a:cubicBezTo>
                  <a:cubicBezTo>
                    <a:pt x="782" y="1782"/>
                    <a:pt x="1672" y="1456"/>
                    <a:pt x="2767" y="1242"/>
                  </a:cubicBezTo>
                  <a:cubicBezTo>
                    <a:pt x="4134" y="999"/>
                    <a:pt x="5320" y="1060"/>
                    <a:pt x="5411" y="725"/>
                  </a:cubicBezTo>
                  <a:cubicBezTo>
                    <a:pt x="5472" y="573"/>
                    <a:pt x="5198" y="361"/>
                    <a:pt x="4651" y="178"/>
                  </a:cubicBezTo>
                  <a:cubicBezTo>
                    <a:pt x="4239" y="59"/>
                    <a:pt x="3815" y="1"/>
                    <a:pt x="339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99" name="Google Shape;2899;p67"/>
            <p:cNvSpPr/>
            <p:nvPr/>
          </p:nvSpPr>
          <p:spPr>
            <a:xfrm>
              <a:off x="2618866" y="1896853"/>
              <a:ext cx="63256" cy="20488"/>
            </a:xfrm>
            <a:custGeom>
              <a:avLst/>
              <a:gdLst/>
              <a:ahLst/>
              <a:cxnLst/>
              <a:rect l="l" t="t" r="r" b="b"/>
              <a:pathLst>
                <a:path w="4165" h="1349" extrusionOk="0">
                  <a:moveTo>
                    <a:pt x="2191" y="1"/>
                  </a:moveTo>
                  <a:cubicBezTo>
                    <a:pt x="1592" y="1"/>
                    <a:pt x="992" y="185"/>
                    <a:pt x="487" y="543"/>
                  </a:cubicBezTo>
                  <a:cubicBezTo>
                    <a:pt x="122" y="816"/>
                    <a:pt x="1" y="1120"/>
                    <a:pt x="92" y="1242"/>
                  </a:cubicBezTo>
                  <a:cubicBezTo>
                    <a:pt x="161" y="1321"/>
                    <a:pt x="296" y="1349"/>
                    <a:pt x="479" y="1349"/>
                  </a:cubicBezTo>
                  <a:cubicBezTo>
                    <a:pt x="857" y="1349"/>
                    <a:pt x="1443" y="1232"/>
                    <a:pt x="2098" y="1212"/>
                  </a:cubicBezTo>
                  <a:cubicBezTo>
                    <a:pt x="2232" y="1203"/>
                    <a:pt x="2362" y="1200"/>
                    <a:pt x="2489" y="1200"/>
                  </a:cubicBezTo>
                  <a:cubicBezTo>
                    <a:pt x="2899" y="1200"/>
                    <a:pt x="3267" y="1234"/>
                    <a:pt x="3547" y="1234"/>
                  </a:cubicBezTo>
                  <a:cubicBezTo>
                    <a:pt x="3810" y="1234"/>
                    <a:pt x="3998" y="1204"/>
                    <a:pt x="4074" y="1090"/>
                  </a:cubicBezTo>
                  <a:cubicBezTo>
                    <a:pt x="4165" y="938"/>
                    <a:pt x="4043" y="695"/>
                    <a:pt x="3679" y="421"/>
                  </a:cubicBezTo>
                  <a:cubicBezTo>
                    <a:pt x="3227" y="139"/>
                    <a:pt x="2710" y="1"/>
                    <a:pt x="219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0" name="Google Shape;2900;p67"/>
            <p:cNvSpPr/>
            <p:nvPr/>
          </p:nvSpPr>
          <p:spPr>
            <a:xfrm>
              <a:off x="2252059" y="2051296"/>
              <a:ext cx="99114" cy="119996"/>
            </a:xfrm>
            <a:custGeom>
              <a:avLst/>
              <a:gdLst/>
              <a:ahLst/>
              <a:cxnLst/>
              <a:rect l="l" t="t" r="r" b="b"/>
              <a:pathLst>
                <a:path w="6526" h="7901" extrusionOk="0">
                  <a:moveTo>
                    <a:pt x="3900" y="0"/>
                  </a:moveTo>
                  <a:cubicBezTo>
                    <a:pt x="2351" y="0"/>
                    <a:pt x="0" y="575"/>
                    <a:pt x="355" y="4142"/>
                  </a:cubicBezTo>
                  <a:cubicBezTo>
                    <a:pt x="660" y="7230"/>
                    <a:pt x="2757" y="7900"/>
                    <a:pt x="4423" y="7900"/>
                  </a:cubicBezTo>
                  <a:cubicBezTo>
                    <a:pt x="5578" y="7900"/>
                    <a:pt x="6525" y="7578"/>
                    <a:pt x="6525" y="7516"/>
                  </a:cubicBezTo>
                  <a:cubicBezTo>
                    <a:pt x="6525" y="7364"/>
                    <a:pt x="5188" y="130"/>
                    <a:pt x="5188" y="130"/>
                  </a:cubicBezTo>
                  <a:cubicBezTo>
                    <a:pt x="5150" y="120"/>
                    <a:pt x="4609" y="0"/>
                    <a:pt x="3900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1" name="Google Shape;2901;p67"/>
            <p:cNvSpPr/>
            <p:nvPr/>
          </p:nvSpPr>
          <p:spPr>
            <a:xfrm>
              <a:off x="2276372" y="2078282"/>
              <a:ext cx="40171" cy="68982"/>
            </a:xfrm>
            <a:custGeom>
              <a:avLst/>
              <a:gdLst/>
              <a:ahLst/>
              <a:cxnLst/>
              <a:rect l="l" t="t" r="r" b="b"/>
              <a:pathLst>
                <a:path w="2645" h="4542" extrusionOk="0">
                  <a:moveTo>
                    <a:pt x="1277" y="0"/>
                  </a:moveTo>
                  <a:cubicBezTo>
                    <a:pt x="1227" y="0"/>
                    <a:pt x="1176" y="8"/>
                    <a:pt x="1125" y="25"/>
                  </a:cubicBezTo>
                  <a:cubicBezTo>
                    <a:pt x="669" y="146"/>
                    <a:pt x="365" y="481"/>
                    <a:pt x="243" y="906"/>
                  </a:cubicBezTo>
                  <a:cubicBezTo>
                    <a:pt x="61" y="1392"/>
                    <a:pt x="0" y="1909"/>
                    <a:pt x="61" y="2395"/>
                  </a:cubicBezTo>
                  <a:cubicBezTo>
                    <a:pt x="213" y="3459"/>
                    <a:pt x="821" y="4371"/>
                    <a:pt x="1611" y="4523"/>
                  </a:cubicBezTo>
                  <a:cubicBezTo>
                    <a:pt x="1675" y="4536"/>
                    <a:pt x="1738" y="4542"/>
                    <a:pt x="1801" y="4542"/>
                  </a:cubicBezTo>
                  <a:cubicBezTo>
                    <a:pt x="2038" y="4542"/>
                    <a:pt x="2263" y="4455"/>
                    <a:pt x="2432" y="4310"/>
                  </a:cubicBezTo>
                  <a:cubicBezTo>
                    <a:pt x="2614" y="4158"/>
                    <a:pt x="2645" y="4037"/>
                    <a:pt x="2614" y="4037"/>
                  </a:cubicBezTo>
                  <a:cubicBezTo>
                    <a:pt x="2584" y="4037"/>
                    <a:pt x="2523" y="4098"/>
                    <a:pt x="2371" y="4189"/>
                  </a:cubicBezTo>
                  <a:cubicBezTo>
                    <a:pt x="2229" y="4270"/>
                    <a:pt x="2074" y="4310"/>
                    <a:pt x="1923" y="4310"/>
                  </a:cubicBezTo>
                  <a:cubicBezTo>
                    <a:pt x="1847" y="4310"/>
                    <a:pt x="1773" y="4300"/>
                    <a:pt x="1702" y="4280"/>
                  </a:cubicBezTo>
                  <a:cubicBezTo>
                    <a:pt x="1125" y="4128"/>
                    <a:pt x="547" y="3307"/>
                    <a:pt x="456" y="2365"/>
                  </a:cubicBezTo>
                  <a:cubicBezTo>
                    <a:pt x="395" y="1909"/>
                    <a:pt x="426" y="1484"/>
                    <a:pt x="578" y="1058"/>
                  </a:cubicBezTo>
                  <a:cubicBezTo>
                    <a:pt x="638" y="693"/>
                    <a:pt x="882" y="420"/>
                    <a:pt x="1186" y="298"/>
                  </a:cubicBezTo>
                  <a:cubicBezTo>
                    <a:pt x="1243" y="274"/>
                    <a:pt x="1302" y="262"/>
                    <a:pt x="1360" y="262"/>
                  </a:cubicBezTo>
                  <a:cubicBezTo>
                    <a:pt x="1520" y="262"/>
                    <a:pt x="1674" y="347"/>
                    <a:pt x="1763" y="481"/>
                  </a:cubicBezTo>
                  <a:cubicBezTo>
                    <a:pt x="1824" y="633"/>
                    <a:pt x="1824" y="724"/>
                    <a:pt x="1854" y="724"/>
                  </a:cubicBezTo>
                  <a:cubicBezTo>
                    <a:pt x="1854" y="724"/>
                    <a:pt x="1945" y="633"/>
                    <a:pt x="1885" y="420"/>
                  </a:cubicBezTo>
                  <a:cubicBezTo>
                    <a:pt x="1824" y="298"/>
                    <a:pt x="1763" y="177"/>
                    <a:pt x="1641" y="116"/>
                  </a:cubicBezTo>
                  <a:cubicBezTo>
                    <a:pt x="1532" y="50"/>
                    <a:pt x="1407" y="0"/>
                    <a:pt x="127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2" name="Google Shape;2902;p67"/>
            <p:cNvSpPr/>
            <p:nvPr/>
          </p:nvSpPr>
          <p:spPr>
            <a:xfrm>
              <a:off x="2296676" y="1700921"/>
              <a:ext cx="409941" cy="370742"/>
            </a:xfrm>
            <a:custGeom>
              <a:avLst/>
              <a:gdLst/>
              <a:ahLst/>
              <a:cxnLst/>
              <a:rect l="l" t="t" r="r" b="b"/>
              <a:pathLst>
                <a:path w="26992" h="24411" extrusionOk="0">
                  <a:moveTo>
                    <a:pt x="13988" y="0"/>
                  </a:moveTo>
                  <a:cubicBezTo>
                    <a:pt x="13794" y="0"/>
                    <a:pt x="13599" y="3"/>
                    <a:pt x="13405" y="10"/>
                  </a:cubicBezTo>
                  <a:cubicBezTo>
                    <a:pt x="9788" y="162"/>
                    <a:pt x="6384" y="1712"/>
                    <a:pt x="3922" y="4357"/>
                  </a:cubicBezTo>
                  <a:cubicBezTo>
                    <a:pt x="2007" y="6515"/>
                    <a:pt x="791" y="9159"/>
                    <a:pt x="396" y="12016"/>
                  </a:cubicBezTo>
                  <a:cubicBezTo>
                    <a:pt x="1" y="14843"/>
                    <a:pt x="152" y="17731"/>
                    <a:pt x="912" y="20497"/>
                  </a:cubicBezTo>
                  <a:cubicBezTo>
                    <a:pt x="1216" y="21712"/>
                    <a:pt x="1611" y="22959"/>
                    <a:pt x="2554" y="23810"/>
                  </a:cubicBezTo>
                  <a:cubicBezTo>
                    <a:pt x="2923" y="24160"/>
                    <a:pt x="3441" y="24410"/>
                    <a:pt x="3918" y="24410"/>
                  </a:cubicBezTo>
                  <a:cubicBezTo>
                    <a:pt x="4187" y="24410"/>
                    <a:pt x="4443" y="24330"/>
                    <a:pt x="4651" y="24144"/>
                  </a:cubicBezTo>
                  <a:cubicBezTo>
                    <a:pt x="4955" y="23779"/>
                    <a:pt x="5168" y="23354"/>
                    <a:pt x="5198" y="22898"/>
                  </a:cubicBezTo>
                  <a:cubicBezTo>
                    <a:pt x="5928" y="18795"/>
                    <a:pt x="6627" y="14387"/>
                    <a:pt x="4894" y="10588"/>
                  </a:cubicBezTo>
                  <a:cubicBezTo>
                    <a:pt x="5806" y="9220"/>
                    <a:pt x="6657" y="7305"/>
                    <a:pt x="8268" y="7062"/>
                  </a:cubicBezTo>
                  <a:cubicBezTo>
                    <a:pt x="9099" y="6911"/>
                    <a:pt x="9586" y="6822"/>
                    <a:pt x="9977" y="6822"/>
                  </a:cubicBezTo>
                  <a:cubicBezTo>
                    <a:pt x="10530" y="6822"/>
                    <a:pt x="10891" y="6999"/>
                    <a:pt x="11764" y="7427"/>
                  </a:cubicBezTo>
                  <a:cubicBezTo>
                    <a:pt x="14104" y="8551"/>
                    <a:pt x="15685" y="10162"/>
                    <a:pt x="18907" y="10253"/>
                  </a:cubicBezTo>
                  <a:cubicBezTo>
                    <a:pt x="18988" y="10255"/>
                    <a:pt x="19070" y="10257"/>
                    <a:pt x="19152" y="10257"/>
                  </a:cubicBezTo>
                  <a:cubicBezTo>
                    <a:pt x="22597" y="10257"/>
                    <a:pt x="26635" y="8411"/>
                    <a:pt x="26962" y="6363"/>
                  </a:cubicBezTo>
                  <a:lnTo>
                    <a:pt x="26992" y="6363"/>
                  </a:lnTo>
                  <a:cubicBezTo>
                    <a:pt x="26171" y="4904"/>
                    <a:pt x="24895" y="3779"/>
                    <a:pt x="23527" y="2898"/>
                  </a:cubicBezTo>
                  <a:cubicBezTo>
                    <a:pt x="20710" y="1000"/>
                    <a:pt x="17376" y="0"/>
                    <a:pt x="1398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3" name="Google Shape;2903;p67"/>
            <p:cNvSpPr/>
            <p:nvPr/>
          </p:nvSpPr>
          <p:spPr>
            <a:xfrm>
              <a:off x="2534856" y="2127121"/>
              <a:ext cx="67417" cy="61813"/>
            </a:xfrm>
            <a:custGeom>
              <a:avLst/>
              <a:gdLst/>
              <a:ahLst/>
              <a:cxnLst/>
              <a:rect l="l" t="t" r="r" b="b"/>
              <a:pathLst>
                <a:path w="4439" h="4070" extrusionOk="0">
                  <a:moveTo>
                    <a:pt x="1217" y="0"/>
                  </a:moveTo>
                  <a:cubicBezTo>
                    <a:pt x="1034" y="31"/>
                    <a:pt x="852" y="152"/>
                    <a:pt x="761" y="304"/>
                  </a:cubicBezTo>
                  <a:cubicBezTo>
                    <a:pt x="122" y="1064"/>
                    <a:pt x="1" y="2128"/>
                    <a:pt x="457" y="3009"/>
                  </a:cubicBezTo>
                  <a:cubicBezTo>
                    <a:pt x="850" y="3680"/>
                    <a:pt x="1543" y="4070"/>
                    <a:pt x="2267" y="4070"/>
                  </a:cubicBezTo>
                  <a:cubicBezTo>
                    <a:pt x="2494" y="4070"/>
                    <a:pt x="2724" y="4031"/>
                    <a:pt x="2949" y="3952"/>
                  </a:cubicBezTo>
                  <a:cubicBezTo>
                    <a:pt x="3891" y="3556"/>
                    <a:pt x="4347" y="2462"/>
                    <a:pt x="4438" y="1429"/>
                  </a:cubicBezTo>
                  <a:lnTo>
                    <a:pt x="4347" y="1368"/>
                  </a:lnTo>
                  <a:lnTo>
                    <a:pt x="1703" y="122"/>
                  </a:lnTo>
                  <a:cubicBezTo>
                    <a:pt x="1551" y="31"/>
                    <a:pt x="1399" y="0"/>
                    <a:pt x="1217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4" name="Google Shape;2904;p67"/>
            <p:cNvSpPr/>
            <p:nvPr/>
          </p:nvSpPr>
          <p:spPr>
            <a:xfrm>
              <a:off x="2531622" y="2122033"/>
              <a:ext cx="69726" cy="70789"/>
            </a:xfrm>
            <a:custGeom>
              <a:avLst/>
              <a:gdLst/>
              <a:ahLst/>
              <a:cxnLst/>
              <a:rect l="l" t="t" r="r" b="b"/>
              <a:pathLst>
                <a:path w="4591" h="4661" extrusionOk="0">
                  <a:moveTo>
                    <a:pt x="1612" y="1"/>
                  </a:moveTo>
                  <a:cubicBezTo>
                    <a:pt x="1490" y="1"/>
                    <a:pt x="1399" y="31"/>
                    <a:pt x="1308" y="92"/>
                  </a:cubicBezTo>
                  <a:cubicBezTo>
                    <a:pt x="1156" y="183"/>
                    <a:pt x="1004" y="305"/>
                    <a:pt x="882" y="426"/>
                  </a:cubicBezTo>
                  <a:cubicBezTo>
                    <a:pt x="609" y="670"/>
                    <a:pt x="396" y="1004"/>
                    <a:pt x="244" y="1338"/>
                  </a:cubicBezTo>
                  <a:cubicBezTo>
                    <a:pt x="1" y="2037"/>
                    <a:pt x="62" y="2797"/>
                    <a:pt x="426" y="3436"/>
                  </a:cubicBezTo>
                  <a:cubicBezTo>
                    <a:pt x="700" y="3952"/>
                    <a:pt x="1186" y="4347"/>
                    <a:pt x="1733" y="4560"/>
                  </a:cubicBezTo>
                  <a:cubicBezTo>
                    <a:pt x="1947" y="4631"/>
                    <a:pt x="2171" y="4661"/>
                    <a:pt x="2400" y="4661"/>
                  </a:cubicBezTo>
                  <a:cubicBezTo>
                    <a:pt x="2561" y="4661"/>
                    <a:pt x="2725" y="4646"/>
                    <a:pt x="2889" y="4621"/>
                  </a:cubicBezTo>
                  <a:cubicBezTo>
                    <a:pt x="3132" y="4560"/>
                    <a:pt x="3253" y="4499"/>
                    <a:pt x="3253" y="4469"/>
                  </a:cubicBezTo>
                  <a:cubicBezTo>
                    <a:pt x="3253" y="4459"/>
                    <a:pt x="3236" y="4455"/>
                    <a:pt x="3205" y="4455"/>
                  </a:cubicBezTo>
                  <a:cubicBezTo>
                    <a:pt x="3142" y="4455"/>
                    <a:pt x="3020" y="4469"/>
                    <a:pt x="2858" y="4469"/>
                  </a:cubicBezTo>
                  <a:cubicBezTo>
                    <a:pt x="2493" y="4469"/>
                    <a:pt x="2159" y="4408"/>
                    <a:pt x="1825" y="4256"/>
                  </a:cubicBezTo>
                  <a:cubicBezTo>
                    <a:pt x="1338" y="4074"/>
                    <a:pt x="974" y="3709"/>
                    <a:pt x="730" y="3253"/>
                  </a:cubicBezTo>
                  <a:cubicBezTo>
                    <a:pt x="426" y="2706"/>
                    <a:pt x="396" y="2068"/>
                    <a:pt x="609" y="1460"/>
                  </a:cubicBezTo>
                  <a:cubicBezTo>
                    <a:pt x="730" y="1186"/>
                    <a:pt x="913" y="913"/>
                    <a:pt x="1126" y="670"/>
                  </a:cubicBezTo>
                  <a:cubicBezTo>
                    <a:pt x="1217" y="578"/>
                    <a:pt x="1338" y="487"/>
                    <a:pt x="1460" y="396"/>
                  </a:cubicBezTo>
                  <a:cubicBezTo>
                    <a:pt x="1513" y="360"/>
                    <a:pt x="1577" y="346"/>
                    <a:pt x="1639" y="346"/>
                  </a:cubicBezTo>
                  <a:cubicBezTo>
                    <a:pt x="1683" y="346"/>
                    <a:pt x="1726" y="353"/>
                    <a:pt x="1764" y="366"/>
                  </a:cubicBezTo>
                  <a:cubicBezTo>
                    <a:pt x="1885" y="426"/>
                    <a:pt x="2007" y="518"/>
                    <a:pt x="2159" y="578"/>
                  </a:cubicBezTo>
                  <a:lnTo>
                    <a:pt x="2524" y="791"/>
                  </a:lnTo>
                  <a:lnTo>
                    <a:pt x="3192" y="1156"/>
                  </a:lnTo>
                  <a:cubicBezTo>
                    <a:pt x="3930" y="1565"/>
                    <a:pt x="4446" y="1803"/>
                    <a:pt x="4544" y="1803"/>
                  </a:cubicBezTo>
                  <a:cubicBezTo>
                    <a:pt x="4555" y="1803"/>
                    <a:pt x="4560" y="1800"/>
                    <a:pt x="4560" y="1794"/>
                  </a:cubicBezTo>
                  <a:cubicBezTo>
                    <a:pt x="4591" y="1764"/>
                    <a:pt x="4135" y="1429"/>
                    <a:pt x="3344" y="913"/>
                  </a:cubicBezTo>
                  <a:lnTo>
                    <a:pt x="2676" y="518"/>
                  </a:lnTo>
                  <a:lnTo>
                    <a:pt x="2341" y="305"/>
                  </a:lnTo>
                  <a:cubicBezTo>
                    <a:pt x="2189" y="214"/>
                    <a:pt x="2068" y="122"/>
                    <a:pt x="1916" y="62"/>
                  </a:cubicBezTo>
                  <a:cubicBezTo>
                    <a:pt x="1825" y="1"/>
                    <a:pt x="1703" y="1"/>
                    <a:pt x="161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5" name="Google Shape;2905;p67"/>
            <p:cNvSpPr/>
            <p:nvPr/>
          </p:nvSpPr>
          <p:spPr>
            <a:xfrm>
              <a:off x="2395918" y="1923869"/>
              <a:ext cx="172667" cy="168202"/>
            </a:xfrm>
            <a:custGeom>
              <a:avLst/>
              <a:gdLst/>
              <a:ahLst/>
              <a:cxnLst/>
              <a:rect l="l" t="t" r="r" b="b"/>
              <a:pathLst>
                <a:path w="11369" h="11075" extrusionOk="0">
                  <a:moveTo>
                    <a:pt x="5846" y="0"/>
                  </a:moveTo>
                  <a:cubicBezTo>
                    <a:pt x="5231" y="0"/>
                    <a:pt x="4610" y="102"/>
                    <a:pt x="4013" y="314"/>
                  </a:cubicBezTo>
                  <a:cubicBezTo>
                    <a:pt x="3496" y="496"/>
                    <a:pt x="3040" y="740"/>
                    <a:pt x="2615" y="1074"/>
                  </a:cubicBezTo>
                  <a:cubicBezTo>
                    <a:pt x="2159" y="1408"/>
                    <a:pt x="1764" y="1803"/>
                    <a:pt x="1429" y="2259"/>
                  </a:cubicBezTo>
                  <a:cubicBezTo>
                    <a:pt x="1" y="4205"/>
                    <a:pt x="1" y="6849"/>
                    <a:pt x="1429" y="8794"/>
                  </a:cubicBezTo>
                  <a:cubicBezTo>
                    <a:pt x="1764" y="9250"/>
                    <a:pt x="2159" y="9646"/>
                    <a:pt x="2615" y="9980"/>
                  </a:cubicBezTo>
                  <a:cubicBezTo>
                    <a:pt x="3040" y="10314"/>
                    <a:pt x="3496" y="10557"/>
                    <a:pt x="4013" y="10740"/>
                  </a:cubicBezTo>
                  <a:cubicBezTo>
                    <a:pt x="4631" y="10966"/>
                    <a:pt x="5267" y="11074"/>
                    <a:pt x="5895" y="11074"/>
                  </a:cubicBezTo>
                  <a:cubicBezTo>
                    <a:pt x="7802" y="11074"/>
                    <a:pt x="9633" y="10076"/>
                    <a:pt x="10639" y="8339"/>
                  </a:cubicBezTo>
                  <a:cubicBezTo>
                    <a:pt x="10913" y="7883"/>
                    <a:pt x="11095" y="7396"/>
                    <a:pt x="11217" y="6880"/>
                  </a:cubicBezTo>
                  <a:cubicBezTo>
                    <a:pt x="11277" y="6697"/>
                    <a:pt x="11308" y="6484"/>
                    <a:pt x="11308" y="6302"/>
                  </a:cubicBezTo>
                  <a:cubicBezTo>
                    <a:pt x="11338" y="6180"/>
                    <a:pt x="11338" y="6028"/>
                    <a:pt x="11338" y="5876"/>
                  </a:cubicBezTo>
                  <a:lnTo>
                    <a:pt x="11338" y="5633"/>
                  </a:lnTo>
                  <a:cubicBezTo>
                    <a:pt x="11369" y="5603"/>
                    <a:pt x="11369" y="5573"/>
                    <a:pt x="11338" y="5542"/>
                  </a:cubicBezTo>
                  <a:cubicBezTo>
                    <a:pt x="11308" y="5968"/>
                    <a:pt x="11247" y="6424"/>
                    <a:pt x="11156" y="6849"/>
                  </a:cubicBezTo>
                  <a:cubicBezTo>
                    <a:pt x="10503" y="9291"/>
                    <a:pt x="8292" y="10887"/>
                    <a:pt x="5916" y="10887"/>
                  </a:cubicBezTo>
                  <a:cubicBezTo>
                    <a:pt x="5305" y="10887"/>
                    <a:pt x="4683" y="10781"/>
                    <a:pt x="4074" y="10557"/>
                  </a:cubicBezTo>
                  <a:cubicBezTo>
                    <a:pt x="3587" y="10405"/>
                    <a:pt x="3131" y="10132"/>
                    <a:pt x="2736" y="9828"/>
                  </a:cubicBezTo>
                  <a:cubicBezTo>
                    <a:pt x="2280" y="9524"/>
                    <a:pt x="1885" y="9129"/>
                    <a:pt x="1581" y="8703"/>
                  </a:cubicBezTo>
                  <a:cubicBezTo>
                    <a:pt x="183" y="6819"/>
                    <a:pt x="183" y="4235"/>
                    <a:pt x="1581" y="2381"/>
                  </a:cubicBezTo>
                  <a:cubicBezTo>
                    <a:pt x="1885" y="1925"/>
                    <a:pt x="2280" y="1530"/>
                    <a:pt x="2736" y="1226"/>
                  </a:cubicBezTo>
                  <a:cubicBezTo>
                    <a:pt x="3131" y="922"/>
                    <a:pt x="3587" y="679"/>
                    <a:pt x="4074" y="496"/>
                  </a:cubicBezTo>
                  <a:cubicBezTo>
                    <a:pt x="4683" y="273"/>
                    <a:pt x="5305" y="167"/>
                    <a:pt x="5916" y="167"/>
                  </a:cubicBezTo>
                  <a:cubicBezTo>
                    <a:pt x="8292" y="167"/>
                    <a:pt x="10503" y="1763"/>
                    <a:pt x="11156" y="4205"/>
                  </a:cubicBezTo>
                  <a:cubicBezTo>
                    <a:pt x="11247" y="4630"/>
                    <a:pt x="11308" y="5086"/>
                    <a:pt x="11338" y="5542"/>
                  </a:cubicBezTo>
                  <a:cubicBezTo>
                    <a:pt x="11338" y="5512"/>
                    <a:pt x="11338" y="5451"/>
                    <a:pt x="11338" y="5421"/>
                  </a:cubicBezTo>
                  <a:lnTo>
                    <a:pt x="11338" y="5177"/>
                  </a:lnTo>
                  <a:cubicBezTo>
                    <a:pt x="11338" y="5025"/>
                    <a:pt x="11338" y="4904"/>
                    <a:pt x="11308" y="4752"/>
                  </a:cubicBezTo>
                  <a:cubicBezTo>
                    <a:pt x="11308" y="4569"/>
                    <a:pt x="11247" y="4357"/>
                    <a:pt x="11217" y="4174"/>
                  </a:cubicBezTo>
                  <a:cubicBezTo>
                    <a:pt x="11095" y="3658"/>
                    <a:pt x="10882" y="3171"/>
                    <a:pt x="10609" y="2715"/>
                  </a:cubicBezTo>
                  <a:cubicBezTo>
                    <a:pt x="9818" y="1348"/>
                    <a:pt x="8481" y="375"/>
                    <a:pt x="6900" y="101"/>
                  </a:cubicBezTo>
                  <a:cubicBezTo>
                    <a:pt x="6555" y="34"/>
                    <a:pt x="6201" y="0"/>
                    <a:pt x="584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6" name="Google Shape;2906;p67"/>
            <p:cNvSpPr/>
            <p:nvPr/>
          </p:nvSpPr>
          <p:spPr>
            <a:xfrm>
              <a:off x="2597636" y="1918326"/>
              <a:ext cx="168505" cy="163615"/>
            </a:xfrm>
            <a:custGeom>
              <a:avLst/>
              <a:gdLst/>
              <a:ahLst/>
              <a:cxnLst/>
              <a:rect l="l" t="t" r="r" b="b"/>
              <a:pathLst>
                <a:path w="11095" h="10773" extrusionOk="0">
                  <a:moveTo>
                    <a:pt x="5712" y="1"/>
                  </a:moveTo>
                  <a:cubicBezTo>
                    <a:pt x="5101" y="1"/>
                    <a:pt x="4499" y="103"/>
                    <a:pt x="3922" y="314"/>
                  </a:cubicBezTo>
                  <a:cubicBezTo>
                    <a:pt x="2919" y="679"/>
                    <a:pt x="2067" y="1317"/>
                    <a:pt x="1429" y="2199"/>
                  </a:cubicBezTo>
                  <a:cubicBezTo>
                    <a:pt x="1" y="4083"/>
                    <a:pt x="1" y="6667"/>
                    <a:pt x="1429" y="8582"/>
                  </a:cubicBezTo>
                  <a:cubicBezTo>
                    <a:pt x="2067" y="9433"/>
                    <a:pt x="2919" y="10102"/>
                    <a:pt x="3922" y="10466"/>
                  </a:cubicBezTo>
                  <a:cubicBezTo>
                    <a:pt x="4517" y="10665"/>
                    <a:pt x="5139" y="10773"/>
                    <a:pt x="5770" y="10773"/>
                  </a:cubicBezTo>
                  <a:cubicBezTo>
                    <a:pt x="6104" y="10773"/>
                    <a:pt x="6442" y="10742"/>
                    <a:pt x="6779" y="10679"/>
                  </a:cubicBezTo>
                  <a:cubicBezTo>
                    <a:pt x="8815" y="10284"/>
                    <a:pt x="10457" y="8734"/>
                    <a:pt x="10943" y="6697"/>
                  </a:cubicBezTo>
                  <a:cubicBezTo>
                    <a:pt x="11004" y="6515"/>
                    <a:pt x="11034" y="6333"/>
                    <a:pt x="11034" y="6150"/>
                  </a:cubicBezTo>
                  <a:cubicBezTo>
                    <a:pt x="11065" y="5998"/>
                    <a:pt x="11065" y="5846"/>
                    <a:pt x="11065" y="5725"/>
                  </a:cubicBezTo>
                  <a:cubicBezTo>
                    <a:pt x="11095" y="5603"/>
                    <a:pt x="11095" y="5482"/>
                    <a:pt x="11065" y="5390"/>
                  </a:cubicBezTo>
                  <a:cubicBezTo>
                    <a:pt x="11034" y="5816"/>
                    <a:pt x="10973" y="6241"/>
                    <a:pt x="10882" y="6667"/>
                  </a:cubicBezTo>
                  <a:cubicBezTo>
                    <a:pt x="10578" y="7822"/>
                    <a:pt x="9879" y="8825"/>
                    <a:pt x="8937" y="9555"/>
                  </a:cubicBezTo>
                  <a:cubicBezTo>
                    <a:pt x="8299" y="10041"/>
                    <a:pt x="7539" y="10375"/>
                    <a:pt x="6748" y="10527"/>
                  </a:cubicBezTo>
                  <a:cubicBezTo>
                    <a:pt x="6448" y="10576"/>
                    <a:pt x="6147" y="10599"/>
                    <a:pt x="5849" y="10599"/>
                  </a:cubicBezTo>
                  <a:cubicBezTo>
                    <a:pt x="5211" y="10599"/>
                    <a:pt x="4583" y="10491"/>
                    <a:pt x="3982" y="10284"/>
                  </a:cubicBezTo>
                  <a:cubicBezTo>
                    <a:pt x="3526" y="10102"/>
                    <a:pt x="3070" y="9859"/>
                    <a:pt x="2675" y="9585"/>
                  </a:cubicBezTo>
                  <a:cubicBezTo>
                    <a:pt x="2250" y="9251"/>
                    <a:pt x="1885" y="8886"/>
                    <a:pt x="1581" y="8460"/>
                  </a:cubicBezTo>
                  <a:cubicBezTo>
                    <a:pt x="213" y="6637"/>
                    <a:pt x="213" y="4144"/>
                    <a:pt x="1581" y="2290"/>
                  </a:cubicBezTo>
                  <a:cubicBezTo>
                    <a:pt x="1885" y="1865"/>
                    <a:pt x="2250" y="1500"/>
                    <a:pt x="2675" y="1196"/>
                  </a:cubicBezTo>
                  <a:cubicBezTo>
                    <a:pt x="3070" y="892"/>
                    <a:pt x="3526" y="649"/>
                    <a:pt x="3982" y="497"/>
                  </a:cubicBezTo>
                  <a:cubicBezTo>
                    <a:pt x="4564" y="276"/>
                    <a:pt x="5173" y="161"/>
                    <a:pt x="5790" y="161"/>
                  </a:cubicBezTo>
                  <a:cubicBezTo>
                    <a:pt x="6108" y="161"/>
                    <a:pt x="6428" y="192"/>
                    <a:pt x="6748" y="254"/>
                  </a:cubicBezTo>
                  <a:cubicBezTo>
                    <a:pt x="7539" y="406"/>
                    <a:pt x="8299" y="740"/>
                    <a:pt x="8937" y="1226"/>
                  </a:cubicBezTo>
                  <a:cubicBezTo>
                    <a:pt x="9879" y="1925"/>
                    <a:pt x="10578" y="2959"/>
                    <a:pt x="10882" y="4083"/>
                  </a:cubicBezTo>
                  <a:cubicBezTo>
                    <a:pt x="10973" y="4509"/>
                    <a:pt x="11034" y="4934"/>
                    <a:pt x="11065" y="5390"/>
                  </a:cubicBezTo>
                  <a:cubicBezTo>
                    <a:pt x="11095" y="5269"/>
                    <a:pt x="11095" y="5147"/>
                    <a:pt x="11065" y="5056"/>
                  </a:cubicBezTo>
                  <a:cubicBezTo>
                    <a:pt x="11065" y="4904"/>
                    <a:pt x="11065" y="4782"/>
                    <a:pt x="11034" y="4630"/>
                  </a:cubicBezTo>
                  <a:cubicBezTo>
                    <a:pt x="11034" y="4448"/>
                    <a:pt x="11004" y="4266"/>
                    <a:pt x="10943" y="4083"/>
                  </a:cubicBezTo>
                  <a:cubicBezTo>
                    <a:pt x="10457" y="2047"/>
                    <a:pt x="8815" y="497"/>
                    <a:pt x="6779" y="102"/>
                  </a:cubicBezTo>
                  <a:cubicBezTo>
                    <a:pt x="6422" y="35"/>
                    <a:pt x="6066" y="1"/>
                    <a:pt x="571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7" name="Google Shape;2907;p67"/>
            <p:cNvSpPr/>
            <p:nvPr/>
          </p:nvSpPr>
          <p:spPr>
            <a:xfrm>
              <a:off x="2563938" y="1972647"/>
              <a:ext cx="41097" cy="10009"/>
            </a:xfrm>
            <a:custGeom>
              <a:avLst/>
              <a:gdLst/>
              <a:ahLst/>
              <a:cxnLst/>
              <a:rect l="l" t="t" r="r" b="b"/>
              <a:pathLst>
                <a:path w="2706" h="659" extrusionOk="0">
                  <a:moveTo>
                    <a:pt x="1361" y="1"/>
                  </a:moveTo>
                  <a:cubicBezTo>
                    <a:pt x="1001" y="1"/>
                    <a:pt x="645" y="107"/>
                    <a:pt x="335" y="324"/>
                  </a:cubicBezTo>
                  <a:cubicBezTo>
                    <a:pt x="92" y="476"/>
                    <a:pt x="1" y="628"/>
                    <a:pt x="31" y="658"/>
                  </a:cubicBezTo>
                  <a:cubicBezTo>
                    <a:pt x="61" y="658"/>
                    <a:pt x="183" y="567"/>
                    <a:pt x="396" y="446"/>
                  </a:cubicBezTo>
                  <a:cubicBezTo>
                    <a:pt x="700" y="294"/>
                    <a:pt x="1034" y="202"/>
                    <a:pt x="1368" y="202"/>
                  </a:cubicBezTo>
                  <a:cubicBezTo>
                    <a:pt x="1672" y="202"/>
                    <a:pt x="2007" y="263"/>
                    <a:pt x="2311" y="415"/>
                  </a:cubicBezTo>
                  <a:cubicBezTo>
                    <a:pt x="2522" y="521"/>
                    <a:pt x="2641" y="603"/>
                    <a:pt x="2689" y="603"/>
                  </a:cubicBezTo>
                  <a:cubicBezTo>
                    <a:pt x="2696" y="603"/>
                    <a:pt x="2702" y="602"/>
                    <a:pt x="2706" y="598"/>
                  </a:cubicBezTo>
                  <a:cubicBezTo>
                    <a:pt x="2706" y="598"/>
                    <a:pt x="2615" y="446"/>
                    <a:pt x="2371" y="294"/>
                  </a:cubicBezTo>
                  <a:cubicBezTo>
                    <a:pt x="2058" y="100"/>
                    <a:pt x="1708" y="1"/>
                    <a:pt x="13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8" name="Google Shape;2908;p67"/>
            <p:cNvSpPr/>
            <p:nvPr/>
          </p:nvSpPr>
          <p:spPr>
            <a:xfrm>
              <a:off x="2333609" y="1996019"/>
              <a:ext cx="74328" cy="55419"/>
            </a:xfrm>
            <a:custGeom>
              <a:avLst/>
              <a:gdLst/>
              <a:ahLst/>
              <a:cxnLst/>
              <a:rect l="l" t="t" r="r" b="b"/>
              <a:pathLst>
                <a:path w="4894" h="3649" extrusionOk="0">
                  <a:moveTo>
                    <a:pt x="4894" y="1"/>
                  </a:moveTo>
                  <a:lnTo>
                    <a:pt x="4894" y="1"/>
                  </a:lnTo>
                  <a:cubicBezTo>
                    <a:pt x="4012" y="518"/>
                    <a:pt x="3192" y="1125"/>
                    <a:pt x="2401" y="1764"/>
                  </a:cubicBezTo>
                  <a:cubicBezTo>
                    <a:pt x="1550" y="2341"/>
                    <a:pt x="760" y="2949"/>
                    <a:pt x="0" y="3648"/>
                  </a:cubicBezTo>
                  <a:cubicBezTo>
                    <a:pt x="882" y="3132"/>
                    <a:pt x="1702" y="2524"/>
                    <a:pt x="2493" y="1916"/>
                  </a:cubicBezTo>
                  <a:cubicBezTo>
                    <a:pt x="3344" y="1308"/>
                    <a:pt x="4134" y="700"/>
                    <a:pt x="489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9" name="Google Shape;2909;p67"/>
            <p:cNvSpPr/>
            <p:nvPr/>
          </p:nvSpPr>
          <p:spPr>
            <a:xfrm>
              <a:off x="2331300" y="2371754"/>
              <a:ext cx="142656" cy="214250"/>
            </a:xfrm>
            <a:custGeom>
              <a:avLst/>
              <a:gdLst/>
              <a:ahLst/>
              <a:cxnLst/>
              <a:rect l="l" t="t" r="r" b="b"/>
              <a:pathLst>
                <a:path w="9393" h="14107" extrusionOk="0">
                  <a:moveTo>
                    <a:pt x="547" y="1"/>
                  </a:moveTo>
                  <a:lnTo>
                    <a:pt x="547" y="1"/>
                  </a:lnTo>
                  <a:cubicBezTo>
                    <a:pt x="0" y="5138"/>
                    <a:pt x="1976" y="10578"/>
                    <a:pt x="6110" y="13709"/>
                  </a:cubicBezTo>
                  <a:cubicBezTo>
                    <a:pt x="6358" y="13908"/>
                    <a:pt x="6687" y="14106"/>
                    <a:pt x="6998" y="14106"/>
                  </a:cubicBezTo>
                  <a:cubicBezTo>
                    <a:pt x="7068" y="14106"/>
                    <a:pt x="7137" y="14096"/>
                    <a:pt x="7204" y="14074"/>
                  </a:cubicBezTo>
                  <a:cubicBezTo>
                    <a:pt x="7478" y="13952"/>
                    <a:pt x="7690" y="13740"/>
                    <a:pt x="7781" y="13466"/>
                  </a:cubicBezTo>
                  <a:cubicBezTo>
                    <a:pt x="8937" y="11460"/>
                    <a:pt x="9392" y="9119"/>
                    <a:pt x="9028" y="6840"/>
                  </a:cubicBezTo>
                  <a:lnTo>
                    <a:pt x="9028" y="6840"/>
                  </a:lnTo>
                  <a:cubicBezTo>
                    <a:pt x="8359" y="8572"/>
                    <a:pt x="7812" y="10275"/>
                    <a:pt x="7143" y="12068"/>
                  </a:cubicBezTo>
                  <a:cubicBezTo>
                    <a:pt x="3556" y="9879"/>
                    <a:pt x="1307" y="5229"/>
                    <a:pt x="547" y="1"/>
                  </a:cubicBezTo>
                  <a:close/>
                </a:path>
              </a:pathLst>
            </a:custGeom>
            <a:solidFill>
              <a:srgbClr val="263238">
                <a:alpha val="411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0" name="Google Shape;2910;p67"/>
            <p:cNvSpPr/>
            <p:nvPr/>
          </p:nvSpPr>
          <p:spPr>
            <a:xfrm>
              <a:off x="2551941" y="2364374"/>
              <a:ext cx="144965" cy="246524"/>
            </a:xfrm>
            <a:custGeom>
              <a:avLst/>
              <a:gdLst/>
              <a:ahLst/>
              <a:cxnLst/>
              <a:rect l="l" t="t" r="r" b="b"/>
              <a:pathLst>
                <a:path w="9545" h="16232" extrusionOk="0">
                  <a:moveTo>
                    <a:pt x="8845" y="0"/>
                  </a:moveTo>
                  <a:cubicBezTo>
                    <a:pt x="8846" y="2"/>
                    <a:pt x="9331" y="4196"/>
                    <a:pt x="6049" y="9545"/>
                  </a:cubicBezTo>
                  <a:lnTo>
                    <a:pt x="3557" y="13557"/>
                  </a:lnTo>
                  <a:lnTo>
                    <a:pt x="3557" y="9332"/>
                  </a:lnTo>
                  <a:lnTo>
                    <a:pt x="0" y="12189"/>
                  </a:lnTo>
                  <a:lnTo>
                    <a:pt x="3040" y="11095"/>
                  </a:lnTo>
                  <a:lnTo>
                    <a:pt x="3557" y="16232"/>
                  </a:lnTo>
                  <a:cubicBezTo>
                    <a:pt x="3557" y="16232"/>
                    <a:pt x="6839" y="10244"/>
                    <a:pt x="8177" y="7539"/>
                  </a:cubicBezTo>
                  <a:cubicBezTo>
                    <a:pt x="9544" y="4804"/>
                    <a:pt x="8846" y="2"/>
                    <a:pt x="8845" y="0"/>
                  </a:cubicBezTo>
                  <a:close/>
                </a:path>
              </a:pathLst>
            </a:custGeom>
            <a:solidFill>
              <a:srgbClr val="263238">
                <a:alpha val="411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1" name="Google Shape;2911;p67"/>
            <p:cNvSpPr/>
            <p:nvPr/>
          </p:nvSpPr>
          <p:spPr>
            <a:xfrm>
              <a:off x="1851705" y="2936087"/>
              <a:ext cx="203588" cy="89773"/>
            </a:xfrm>
            <a:custGeom>
              <a:avLst/>
              <a:gdLst/>
              <a:ahLst/>
              <a:cxnLst/>
              <a:rect l="l" t="t" r="r" b="b"/>
              <a:pathLst>
                <a:path w="13405" h="5911" extrusionOk="0">
                  <a:moveTo>
                    <a:pt x="7724" y="1"/>
                  </a:moveTo>
                  <a:cubicBezTo>
                    <a:pt x="7298" y="1"/>
                    <a:pt x="6869" y="35"/>
                    <a:pt x="6444" y="105"/>
                  </a:cubicBezTo>
                  <a:cubicBezTo>
                    <a:pt x="4863" y="226"/>
                    <a:pt x="3344" y="804"/>
                    <a:pt x="2067" y="1746"/>
                  </a:cubicBezTo>
                  <a:cubicBezTo>
                    <a:pt x="821" y="2749"/>
                    <a:pt x="0" y="4299"/>
                    <a:pt x="152" y="5880"/>
                  </a:cubicBezTo>
                  <a:lnTo>
                    <a:pt x="304" y="5910"/>
                  </a:lnTo>
                  <a:cubicBezTo>
                    <a:pt x="1368" y="3023"/>
                    <a:pt x="3496" y="956"/>
                    <a:pt x="6201" y="682"/>
                  </a:cubicBezTo>
                  <a:cubicBezTo>
                    <a:pt x="6431" y="662"/>
                    <a:pt x="6661" y="652"/>
                    <a:pt x="6889" y="652"/>
                  </a:cubicBezTo>
                  <a:cubicBezTo>
                    <a:pt x="9350" y="652"/>
                    <a:pt x="11708" y="1823"/>
                    <a:pt x="13405" y="3631"/>
                  </a:cubicBezTo>
                  <a:cubicBezTo>
                    <a:pt x="13222" y="2141"/>
                    <a:pt x="12189" y="1290"/>
                    <a:pt x="10851" y="652"/>
                  </a:cubicBezTo>
                  <a:cubicBezTo>
                    <a:pt x="9853" y="218"/>
                    <a:pt x="8792" y="1"/>
                    <a:pt x="7724" y="1"/>
                  </a:cubicBezTo>
                  <a:close/>
                </a:path>
              </a:pathLst>
            </a:custGeom>
            <a:solidFill>
              <a:srgbClr val="263238">
                <a:alpha val="411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2" name="Google Shape;2912;p67"/>
            <p:cNvSpPr/>
            <p:nvPr/>
          </p:nvSpPr>
          <p:spPr>
            <a:xfrm>
              <a:off x="3010761" y="2957605"/>
              <a:ext cx="193899" cy="95028"/>
            </a:xfrm>
            <a:custGeom>
              <a:avLst/>
              <a:gdLst/>
              <a:ahLst/>
              <a:cxnLst/>
              <a:rect l="l" t="t" r="r" b="b"/>
              <a:pathLst>
                <a:path w="12767" h="6257" extrusionOk="0">
                  <a:moveTo>
                    <a:pt x="655" y="1713"/>
                  </a:moveTo>
                  <a:cubicBezTo>
                    <a:pt x="629" y="1728"/>
                    <a:pt x="604" y="1743"/>
                    <a:pt x="578" y="1758"/>
                  </a:cubicBezTo>
                  <a:lnTo>
                    <a:pt x="403" y="1905"/>
                  </a:lnTo>
                  <a:lnTo>
                    <a:pt x="403" y="1905"/>
                  </a:lnTo>
                  <a:cubicBezTo>
                    <a:pt x="486" y="1839"/>
                    <a:pt x="570" y="1775"/>
                    <a:pt x="655" y="1713"/>
                  </a:cubicBezTo>
                  <a:close/>
                  <a:moveTo>
                    <a:pt x="403" y="1905"/>
                  </a:moveTo>
                  <a:cubicBezTo>
                    <a:pt x="266" y="2014"/>
                    <a:pt x="132" y="2127"/>
                    <a:pt x="1" y="2244"/>
                  </a:cubicBezTo>
                  <a:lnTo>
                    <a:pt x="403" y="1905"/>
                  </a:lnTo>
                  <a:close/>
                  <a:moveTo>
                    <a:pt x="5887" y="1"/>
                  </a:moveTo>
                  <a:cubicBezTo>
                    <a:pt x="4009" y="1"/>
                    <a:pt x="2180" y="590"/>
                    <a:pt x="655" y="1713"/>
                  </a:cubicBezTo>
                  <a:lnTo>
                    <a:pt x="655" y="1713"/>
                  </a:lnTo>
                  <a:cubicBezTo>
                    <a:pt x="2078" y="888"/>
                    <a:pt x="3664" y="449"/>
                    <a:pt x="5309" y="449"/>
                  </a:cubicBezTo>
                  <a:cubicBezTo>
                    <a:pt x="5363" y="449"/>
                    <a:pt x="5418" y="450"/>
                    <a:pt x="5472" y="451"/>
                  </a:cubicBezTo>
                  <a:cubicBezTo>
                    <a:pt x="7174" y="481"/>
                    <a:pt x="8815" y="1119"/>
                    <a:pt x="10092" y="2305"/>
                  </a:cubicBezTo>
                  <a:cubicBezTo>
                    <a:pt x="11247" y="3369"/>
                    <a:pt x="11916" y="4828"/>
                    <a:pt x="12554" y="6256"/>
                  </a:cubicBezTo>
                  <a:cubicBezTo>
                    <a:pt x="12767" y="4767"/>
                    <a:pt x="12281" y="3247"/>
                    <a:pt x="11247" y="2153"/>
                  </a:cubicBezTo>
                  <a:cubicBezTo>
                    <a:pt x="10183" y="1059"/>
                    <a:pt x="8815" y="360"/>
                    <a:pt x="7326" y="116"/>
                  </a:cubicBezTo>
                  <a:cubicBezTo>
                    <a:pt x="6846" y="39"/>
                    <a:pt x="6365" y="1"/>
                    <a:pt x="5887" y="1"/>
                  </a:cubicBezTo>
                  <a:close/>
                </a:path>
              </a:pathLst>
            </a:custGeom>
            <a:solidFill>
              <a:srgbClr val="263238">
                <a:alpha val="411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3" name="Google Shape;2913;p67"/>
            <p:cNvSpPr/>
            <p:nvPr/>
          </p:nvSpPr>
          <p:spPr>
            <a:xfrm>
              <a:off x="2884290" y="2470996"/>
              <a:ext cx="58639" cy="157434"/>
            </a:xfrm>
            <a:custGeom>
              <a:avLst/>
              <a:gdLst/>
              <a:ahLst/>
              <a:cxnLst/>
              <a:rect l="l" t="t" r="r" b="b"/>
              <a:pathLst>
                <a:path w="3861" h="10366" extrusionOk="0">
                  <a:moveTo>
                    <a:pt x="3861" y="1"/>
                  </a:moveTo>
                  <a:cubicBezTo>
                    <a:pt x="3769" y="122"/>
                    <a:pt x="3709" y="244"/>
                    <a:pt x="3678" y="396"/>
                  </a:cubicBezTo>
                  <a:lnTo>
                    <a:pt x="3313" y="1521"/>
                  </a:lnTo>
                  <a:cubicBezTo>
                    <a:pt x="2979" y="2463"/>
                    <a:pt x="2523" y="3770"/>
                    <a:pt x="1976" y="5199"/>
                  </a:cubicBezTo>
                  <a:cubicBezTo>
                    <a:pt x="1459" y="6627"/>
                    <a:pt x="943" y="7904"/>
                    <a:pt x="578" y="8846"/>
                  </a:cubicBezTo>
                  <a:cubicBezTo>
                    <a:pt x="395" y="9272"/>
                    <a:pt x="274" y="9636"/>
                    <a:pt x="152" y="9940"/>
                  </a:cubicBezTo>
                  <a:cubicBezTo>
                    <a:pt x="91" y="10062"/>
                    <a:pt x="31" y="10214"/>
                    <a:pt x="0" y="10366"/>
                  </a:cubicBezTo>
                  <a:cubicBezTo>
                    <a:pt x="91" y="10244"/>
                    <a:pt x="152" y="10123"/>
                    <a:pt x="183" y="9971"/>
                  </a:cubicBezTo>
                  <a:cubicBezTo>
                    <a:pt x="304" y="9727"/>
                    <a:pt x="487" y="9363"/>
                    <a:pt x="699" y="8907"/>
                  </a:cubicBezTo>
                  <a:cubicBezTo>
                    <a:pt x="1094" y="7965"/>
                    <a:pt x="1611" y="6688"/>
                    <a:pt x="2158" y="5259"/>
                  </a:cubicBezTo>
                  <a:cubicBezTo>
                    <a:pt x="2675" y="3831"/>
                    <a:pt x="3131" y="2524"/>
                    <a:pt x="3405" y="1551"/>
                  </a:cubicBezTo>
                  <a:cubicBezTo>
                    <a:pt x="3557" y="1065"/>
                    <a:pt x="3678" y="700"/>
                    <a:pt x="3739" y="426"/>
                  </a:cubicBezTo>
                  <a:cubicBezTo>
                    <a:pt x="3800" y="274"/>
                    <a:pt x="3830" y="122"/>
                    <a:pt x="386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4" name="Google Shape;2914;p67"/>
            <p:cNvSpPr/>
            <p:nvPr/>
          </p:nvSpPr>
          <p:spPr>
            <a:xfrm>
              <a:off x="2130964" y="2510692"/>
              <a:ext cx="26791" cy="123277"/>
            </a:xfrm>
            <a:custGeom>
              <a:avLst/>
              <a:gdLst/>
              <a:ahLst/>
              <a:cxnLst/>
              <a:rect l="l" t="t" r="r" b="b"/>
              <a:pathLst>
                <a:path w="1764" h="8117" extrusionOk="0">
                  <a:moveTo>
                    <a:pt x="62" y="1"/>
                  </a:moveTo>
                  <a:cubicBezTo>
                    <a:pt x="62" y="1"/>
                    <a:pt x="61" y="1"/>
                    <a:pt x="61" y="1"/>
                  </a:cubicBezTo>
                  <a:cubicBezTo>
                    <a:pt x="0" y="31"/>
                    <a:pt x="335" y="1825"/>
                    <a:pt x="791" y="4074"/>
                  </a:cubicBezTo>
                  <a:cubicBezTo>
                    <a:pt x="1247" y="6323"/>
                    <a:pt x="1672" y="8117"/>
                    <a:pt x="1703" y="8117"/>
                  </a:cubicBezTo>
                  <a:cubicBezTo>
                    <a:pt x="1763" y="8117"/>
                    <a:pt x="1429" y="6293"/>
                    <a:pt x="973" y="4044"/>
                  </a:cubicBezTo>
                  <a:cubicBezTo>
                    <a:pt x="521" y="1813"/>
                    <a:pt x="99" y="1"/>
                    <a:pt x="62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5" name="Google Shape;2915;p67"/>
            <p:cNvSpPr/>
            <p:nvPr/>
          </p:nvSpPr>
          <p:spPr>
            <a:xfrm>
              <a:off x="2124966" y="2601247"/>
              <a:ext cx="198060" cy="488962"/>
            </a:xfrm>
            <a:custGeom>
              <a:avLst/>
              <a:gdLst/>
              <a:ahLst/>
              <a:cxnLst/>
              <a:rect l="l" t="t" r="r" b="b"/>
              <a:pathLst>
                <a:path w="13041" h="32195" extrusionOk="0">
                  <a:moveTo>
                    <a:pt x="2418" y="0"/>
                  </a:moveTo>
                  <a:cubicBezTo>
                    <a:pt x="1944" y="0"/>
                    <a:pt x="1490" y="269"/>
                    <a:pt x="1490" y="269"/>
                  </a:cubicBezTo>
                  <a:lnTo>
                    <a:pt x="1490" y="3461"/>
                  </a:lnTo>
                  <a:cubicBezTo>
                    <a:pt x="943" y="3886"/>
                    <a:pt x="0" y="12914"/>
                    <a:pt x="0" y="12914"/>
                  </a:cubicBezTo>
                  <a:cubicBezTo>
                    <a:pt x="0" y="12914"/>
                    <a:pt x="1512" y="24768"/>
                    <a:pt x="1399" y="24768"/>
                  </a:cubicBezTo>
                  <a:cubicBezTo>
                    <a:pt x="1399" y="24768"/>
                    <a:pt x="1399" y="24768"/>
                    <a:pt x="1399" y="24768"/>
                  </a:cubicBezTo>
                  <a:lnTo>
                    <a:pt x="1399" y="24768"/>
                  </a:lnTo>
                  <a:cubicBezTo>
                    <a:pt x="1399" y="24768"/>
                    <a:pt x="4981" y="32195"/>
                    <a:pt x="5503" y="32195"/>
                  </a:cubicBezTo>
                  <a:cubicBezTo>
                    <a:pt x="5514" y="32195"/>
                    <a:pt x="5524" y="32191"/>
                    <a:pt x="5532" y="32184"/>
                  </a:cubicBezTo>
                  <a:cubicBezTo>
                    <a:pt x="6779" y="31212"/>
                    <a:pt x="9089" y="27990"/>
                    <a:pt x="10304" y="26409"/>
                  </a:cubicBezTo>
                  <a:cubicBezTo>
                    <a:pt x="11520" y="24859"/>
                    <a:pt x="12675" y="22640"/>
                    <a:pt x="12827" y="20543"/>
                  </a:cubicBezTo>
                  <a:cubicBezTo>
                    <a:pt x="13010" y="18415"/>
                    <a:pt x="12463" y="15771"/>
                    <a:pt x="12341" y="14585"/>
                  </a:cubicBezTo>
                  <a:cubicBezTo>
                    <a:pt x="12219" y="13400"/>
                    <a:pt x="12554" y="11455"/>
                    <a:pt x="12797" y="9600"/>
                  </a:cubicBezTo>
                  <a:cubicBezTo>
                    <a:pt x="13040" y="7716"/>
                    <a:pt x="12918" y="6591"/>
                    <a:pt x="11551" y="6287"/>
                  </a:cubicBezTo>
                  <a:cubicBezTo>
                    <a:pt x="11454" y="6266"/>
                    <a:pt x="11362" y="6256"/>
                    <a:pt x="11276" y="6256"/>
                  </a:cubicBezTo>
                  <a:cubicBezTo>
                    <a:pt x="10118" y="6256"/>
                    <a:pt x="9884" y="8049"/>
                    <a:pt x="9545" y="8841"/>
                  </a:cubicBezTo>
                  <a:cubicBezTo>
                    <a:pt x="9180" y="9692"/>
                    <a:pt x="8542" y="15406"/>
                    <a:pt x="8542" y="15406"/>
                  </a:cubicBezTo>
                  <a:lnTo>
                    <a:pt x="8086" y="15163"/>
                  </a:lnTo>
                  <a:lnTo>
                    <a:pt x="5168" y="7868"/>
                  </a:lnTo>
                  <a:cubicBezTo>
                    <a:pt x="5168" y="7868"/>
                    <a:pt x="5076" y="5102"/>
                    <a:pt x="4894" y="2397"/>
                  </a:cubicBezTo>
                  <a:cubicBezTo>
                    <a:pt x="4778" y="920"/>
                    <a:pt x="4335" y="584"/>
                    <a:pt x="3958" y="584"/>
                  </a:cubicBezTo>
                  <a:cubicBezTo>
                    <a:pt x="3644" y="584"/>
                    <a:pt x="3374" y="816"/>
                    <a:pt x="3374" y="816"/>
                  </a:cubicBezTo>
                  <a:cubicBezTo>
                    <a:pt x="3197" y="177"/>
                    <a:pt x="2801" y="0"/>
                    <a:pt x="2418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6" name="Google Shape;2916;p67"/>
            <p:cNvSpPr/>
            <p:nvPr/>
          </p:nvSpPr>
          <p:spPr>
            <a:xfrm>
              <a:off x="2148049" y="2656054"/>
              <a:ext cx="34172" cy="174094"/>
            </a:xfrm>
            <a:custGeom>
              <a:avLst/>
              <a:gdLst/>
              <a:ahLst/>
              <a:cxnLst/>
              <a:rect l="l" t="t" r="r" b="b"/>
              <a:pathLst>
                <a:path w="2250" h="11463" extrusionOk="0">
                  <a:moveTo>
                    <a:pt x="591" y="0"/>
                  </a:moveTo>
                  <a:cubicBezTo>
                    <a:pt x="556" y="0"/>
                    <a:pt x="521" y="1"/>
                    <a:pt x="486" y="4"/>
                  </a:cubicBezTo>
                  <a:cubicBezTo>
                    <a:pt x="365" y="4"/>
                    <a:pt x="243" y="34"/>
                    <a:pt x="122" y="95"/>
                  </a:cubicBezTo>
                  <a:cubicBezTo>
                    <a:pt x="61" y="95"/>
                    <a:pt x="30" y="125"/>
                    <a:pt x="0" y="155"/>
                  </a:cubicBezTo>
                  <a:cubicBezTo>
                    <a:pt x="152" y="125"/>
                    <a:pt x="304" y="95"/>
                    <a:pt x="486" y="95"/>
                  </a:cubicBezTo>
                  <a:cubicBezTo>
                    <a:pt x="942" y="95"/>
                    <a:pt x="1368" y="277"/>
                    <a:pt x="1672" y="611"/>
                  </a:cubicBezTo>
                  <a:cubicBezTo>
                    <a:pt x="1885" y="855"/>
                    <a:pt x="2006" y="1128"/>
                    <a:pt x="2067" y="1432"/>
                  </a:cubicBezTo>
                  <a:cubicBezTo>
                    <a:pt x="2097" y="1797"/>
                    <a:pt x="2097" y="2162"/>
                    <a:pt x="2067" y="2496"/>
                  </a:cubicBezTo>
                  <a:cubicBezTo>
                    <a:pt x="1976" y="3286"/>
                    <a:pt x="1915" y="4137"/>
                    <a:pt x="1824" y="5019"/>
                  </a:cubicBezTo>
                  <a:cubicBezTo>
                    <a:pt x="1672" y="6782"/>
                    <a:pt x="1520" y="8393"/>
                    <a:pt x="1429" y="9578"/>
                  </a:cubicBezTo>
                  <a:cubicBezTo>
                    <a:pt x="1398" y="10125"/>
                    <a:pt x="1368" y="10581"/>
                    <a:pt x="1338" y="10946"/>
                  </a:cubicBezTo>
                  <a:cubicBezTo>
                    <a:pt x="1307" y="11128"/>
                    <a:pt x="1307" y="11280"/>
                    <a:pt x="1338" y="11463"/>
                  </a:cubicBezTo>
                  <a:cubicBezTo>
                    <a:pt x="1368" y="11311"/>
                    <a:pt x="1368" y="11128"/>
                    <a:pt x="1368" y="10976"/>
                  </a:cubicBezTo>
                  <a:lnTo>
                    <a:pt x="1550" y="9578"/>
                  </a:lnTo>
                  <a:cubicBezTo>
                    <a:pt x="1672" y="8423"/>
                    <a:pt x="1824" y="6812"/>
                    <a:pt x="1976" y="5019"/>
                  </a:cubicBezTo>
                  <a:cubicBezTo>
                    <a:pt x="2067" y="4137"/>
                    <a:pt x="2128" y="3286"/>
                    <a:pt x="2219" y="2526"/>
                  </a:cubicBezTo>
                  <a:cubicBezTo>
                    <a:pt x="2249" y="2162"/>
                    <a:pt x="2249" y="1766"/>
                    <a:pt x="2219" y="1402"/>
                  </a:cubicBezTo>
                  <a:cubicBezTo>
                    <a:pt x="2158" y="1067"/>
                    <a:pt x="2006" y="763"/>
                    <a:pt x="1793" y="520"/>
                  </a:cubicBezTo>
                  <a:cubicBezTo>
                    <a:pt x="1483" y="182"/>
                    <a:pt x="1042" y="0"/>
                    <a:pt x="59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7" name="Google Shape;2917;p67"/>
            <p:cNvSpPr/>
            <p:nvPr/>
          </p:nvSpPr>
          <p:spPr>
            <a:xfrm>
              <a:off x="2166971" y="2756267"/>
              <a:ext cx="25409" cy="108955"/>
            </a:xfrm>
            <a:custGeom>
              <a:avLst/>
              <a:gdLst/>
              <a:ahLst/>
              <a:cxnLst/>
              <a:rect l="l" t="t" r="r" b="b"/>
              <a:pathLst>
                <a:path w="1673" h="7174" extrusionOk="0">
                  <a:moveTo>
                    <a:pt x="1672" y="0"/>
                  </a:moveTo>
                  <a:cubicBezTo>
                    <a:pt x="1642" y="0"/>
                    <a:pt x="1551" y="61"/>
                    <a:pt x="1429" y="213"/>
                  </a:cubicBezTo>
                  <a:cubicBezTo>
                    <a:pt x="1277" y="395"/>
                    <a:pt x="1125" y="639"/>
                    <a:pt x="1034" y="882"/>
                  </a:cubicBezTo>
                  <a:cubicBezTo>
                    <a:pt x="730" y="1520"/>
                    <a:pt x="639" y="2462"/>
                    <a:pt x="487" y="3465"/>
                  </a:cubicBezTo>
                  <a:cubicBezTo>
                    <a:pt x="304" y="4499"/>
                    <a:pt x="183" y="5411"/>
                    <a:pt x="92" y="6079"/>
                  </a:cubicBezTo>
                  <a:cubicBezTo>
                    <a:pt x="31" y="6444"/>
                    <a:pt x="0" y="6809"/>
                    <a:pt x="0" y="7174"/>
                  </a:cubicBezTo>
                  <a:cubicBezTo>
                    <a:pt x="92" y="6839"/>
                    <a:pt x="183" y="6475"/>
                    <a:pt x="243" y="6110"/>
                  </a:cubicBezTo>
                  <a:cubicBezTo>
                    <a:pt x="365" y="5441"/>
                    <a:pt x="517" y="4529"/>
                    <a:pt x="669" y="3496"/>
                  </a:cubicBezTo>
                  <a:cubicBezTo>
                    <a:pt x="760" y="2645"/>
                    <a:pt x="912" y="1763"/>
                    <a:pt x="1155" y="943"/>
                  </a:cubicBezTo>
                  <a:cubicBezTo>
                    <a:pt x="1277" y="608"/>
                    <a:pt x="1459" y="274"/>
                    <a:pt x="1672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8" name="Google Shape;2918;p67"/>
            <p:cNvSpPr/>
            <p:nvPr/>
          </p:nvSpPr>
          <p:spPr>
            <a:xfrm>
              <a:off x="2175733" y="2611331"/>
              <a:ext cx="12484" cy="148655"/>
            </a:xfrm>
            <a:custGeom>
              <a:avLst/>
              <a:gdLst/>
              <a:ahLst/>
              <a:cxnLst/>
              <a:rect l="l" t="t" r="r" b="b"/>
              <a:pathLst>
                <a:path w="822" h="9788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486"/>
                    <a:pt x="92" y="973"/>
                    <a:pt x="153" y="1429"/>
                  </a:cubicBezTo>
                  <a:cubicBezTo>
                    <a:pt x="274" y="2310"/>
                    <a:pt x="426" y="3556"/>
                    <a:pt x="518" y="4894"/>
                  </a:cubicBezTo>
                  <a:cubicBezTo>
                    <a:pt x="609" y="6231"/>
                    <a:pt x="670" y="7477"/>
                    <a:pt x="670" y="8359"/>
                  </a:cubicBezTo>
                  <a:cubicBezTo>
                    <a:pt x="670" y="8845"/>
                    <a:pt x="700" y="9301"/>
                    <a:pt x="730" y="9788"/>
                  </a:cubicBezTo>
                  <a:cubicBezTo>
                    <a:pt x="761" y="9666"/>
                    <a:pt x="791" y="9544"/>
                    <a:pt x="791" y="9423"/>
                  </a:cubicBezTo>
                  <a:cubicBezTo>
                    <a:pt x="791" y="9149"/>
                    <a:pt x="822" y="8815"/>
                    <a:pt x="822" y="8359"/>
                  </a:cubicBezTo>
                  <a:cubicBezTo>
                    <a:pt x="822" y="7477"/>
                    <a:pt x="822" y="6231"/>
                    <a:pt x="700" y="4894"/>
                  </a:cubicBezTo>
                  <a:cubicBezTo>
                    <a:pt x="609" y="3526"/>
                    <a:pt x="457" y="2310"/>
                    <a:pt x="305" y="1429"/>
                  </a:cubicBezTo>
                  <a:cubicBezTo>
                    <a:pt x="244" y="973"/>
                    <a:pt x="183" y="638"/>
                    <a:pt x="122" y="395"/>
                  </a:cubicBezTo>
                  <a:cubicBezTo>
                    <a:pt x="92" y="274"/>
                    <a:pt x="62" y="122"/>
                    <a:pt x="1" y="0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19" name="Google Shape;2919;p67"/>
            <p:cNvSpPr/>
            <p:nvPr/>
          </p:nvSpPr>
          <p:spPr>
            <a:xfrm>
              <a:off x="2276372" y="2772881"/>
              <a:ext cx="27246" cy="10692"/>
            </a:xfrm>
            <a:custGeom>
              <a:avLst/>
              <a:gdLst/>
              <a:ahLst/>
              <a:cxnLst/>
              <a:rect l="l" t="t" r="r" b="b"/>
              <a:pathLst>
                <a:path w="1794" h="704" extrusionOk="0">
                  <a:moveTo>
                    <a:pt x="61" y="1"/>
                  </a:moveTo>
                  <a:lnTo>
                    <a:pt x="61" y="1"/>
                  </a:lnTo>
                  <a:cubicBezTo>
                    <a:pt x="0" y="31"/>
                    <a:pt x="243" y="457"/>
                    <a:pt x="821" y="608"/>
                  </a:cubicBezTo>
                  <a:cubicBezTo>
                    <a:pt x="947" y="672"/>
                    <a:pt x="1085" y="703"/>
                    <a:pt x="1224" y="703"/>
                  </a:cubicBezTo>
                  <a:cubicBezTo>
                    <a:pt x="1418" y="703"/>
                    <a:pt x="1616" y="641"/>
                    <a:pt x="1793" y="517"/>
                  </a:cubicBezTo>
                  <a:cubicBezTo>
                    <a:pt x="1489" y="517"/>
                    <a:pt x="1186" y="487"/>
                    <a:pt x="882" y="426"/>
                  </a:cubicBezTo>
                  <a:cubicBezTo>
                    <a:pt x="578" y="305"/>
                    <a:pt x="304" y="153"/>
                    <a:pt x="61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0" name="Google Shape;2920;p67"/>
            <p:cNvSpPr/>
            <p:nvPr/>
          </p:nvSpPr>
          <p:spPr>
            <a:xfrm>
              <a:off x="1870157" y="2954750"/>
              <a:ext cx="353170" cy="247010"/>
            </a:xfrm>
            <a:custGeom>
              <a:avLst/>
              <a:gdLst/>
              <a:ahLst/>
              <a:cxnLst/>
              <a:rect l="l" t="t" r="r" b="b"/>
              <a:pathLst>
                <a:path w="23254" h="16264" extrusionOk="0">
                  <a:moveTo>
                    <a:pt x="18329" y="0"/>
                  </a:moveTo>
                  <a:lnTo>
                    <a:pt x="10639" y="3222"/>
                  </a:lnTo>
                  <a:lnTo>
                    <a:pt x="6050" y="3222"/>
                  </a:lnTo>
                  <a:cubicBezTo>
                    <a:pt x="6050" y="3222"/>
                    <a:pt x="1521" y="4651"/>
                    <a:pt x="822" y="8906"/>
                  </a:cubicBezTo>
                  <a:cubicBezTo>
                    <a:pt x="92" y="13162"/>
                    <a:pt x="1" y="15350"/>
                    <a:pt x="2007" y="15867"/>
                  </a:cubicBezTo>
                  <a:cubicBezTo>
                    <a:pt x="2916" y="16115"/>
                    <a:pt x="4569" y="16263"/>
                    <a:pt x="6365" y="16263"/>
                  </a:cubicBezTo>
                  <a:cubicBezTo>
                    <a:pt x="8530" y="16263"/>
                    <a:pt x="10904" y="16048"/>
                    <a:pt x="12433" y="15533"/>
                  </a:cubicBezTo>
                  <a:cubicBezTo>
                    <a:pt x="15229" y="14621"/>
                    <a:pt x="22524" y="8694"/>
                    <a:pt x="22524" y="8694"/>
                  </a:cubicBezTo>
                  <a:lnTo>
                    <a:pt x="23254" y="4438"/>
                  </a:lnTo>
                  <a:lnTo>
                    <a:pt x="18329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1" name="Google Shape;2921;p67"/>
            <p:cNvSpPr/>
            <p:nvPr/>
          </p:nvSpPr>
          <p:spPr>
            <a:xfrm>
              <a:off x="2140653" y="2920126"/>
              <a:ext cx="35569" cy="106191"/>
            </a:xfrm>
            <a:custGeom>
              <a:avLst/>
              <a:gdLst/>
              <a:ahLst/>
              <a:cxnLst/>
              <a:rect l="l" t="t" r="r" b="b"/>
              <a:pathLst>
                <a:path w="2342" h="6992" extrusionOk="0">
                  <a:moveTo>
                    <a:pt x="31" y="1"/>
                  </a:moveTo>
                  <a:lnTo>
                    <a:pt x="31" y="1"/>
                  </a:lnTo>
                  <a:cubicBezTo>
                    <a:pt x="1" y="366"/>
                    <a:pt x="1" y="730"/>
                    <a:pt x="62" y="1095"/>
                  </a:cubicBezTo>
                  <a:cubicBezTo>
                    <a:pt x="122" y="1976"/>
                    <a:pt x="305" y="2858"/>
                    <a:pt x="517" y="3709"/>
                  </a:cubicBezTo>
                  <a:cubicBezTo>
                    <a:pt x="761" y="4560"/>
                    <a:pt x="1125" y="5381"/>
                    <a:pt x="1612" y="6141"/>
                  </a:cubicBezTo>
                  <a:cubicBezTo>
                    <a:pt x="1764" y="6353"/>
                    <a:pt x="1916" y="6566"/>
                    <a:pt x="2098" y="6779"/>
                  </a:cubicBezTo>
                  <a:cubicBezTo>
                    <a:pt x="2250" y="6931"/>
                    <a:pt x="2311" y="6992"/>
                    <a:pt x="2311" y="6992"/>
                  </a:cubicBezTo>
                  <a:cubicBezTo>
                    <a:pt x="2341" y="6961"/>
                    <a:pt x="2068" y="6657"/>
                    <a:pt x="1733" y="6080"/>
                  </a:cubicBezTo>
                  <a:cubicBezTo>
                    <a:pt x="1277" y="5320"/>
                    <a:pt x="943" y="4499"/>
                    <a:pt x="730" y="3648"/>
                  </a:cubicBezTo>
                  <a:cubicBezTo>
                    <a:pt x="487" y="2797"/>
                    <a:pt x="305" y="1946"/>
                    <a:pt x="183" y="1065"/>
                  </a:cubicBezTo>
                  <a:cubicBezTo>
                    <a:pt x="153" y="700"/>
                    <a:pt x="92" y="335"/>
                    <a:pt x="31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2" name="Google Shape;2922;p67"/>
            <p:cNvSpPr/>
            <p:nvPr/>
          </p:nvSpPr>
          <p:spPr>
            <a:xfrm>
              <a:off x="2173896" y="2886428"/>
              <a:ext cx="63256" cy="160213"/>
            </a:xfrm>
            <a:custGeom>
              <a:avLst/>
              <a:gdLst/>
              <a:ahLst/>
              <a:cxnLst/>
              <a:rect l="l" t="t" r="r" b="b"/>
              <a:pathLst>
                <a:path w="4165" h="10549" extrusionOk="0">
                  <a:moveTo>
                    <a:pt x="31" y="1"/>
                  </a:moveTo>
                  <a:cubicBezTo>
                    <a:pt x="0" y="153"/>
                    <a:pt x="0" y="305"/>
                    <a:pt x="31" y="457"/>
                  </a:cubicBezTo>
                  <a:cubicBezTo>
                    <a:pt x="91" y="882"/>
                    <a:pt x="213" y="1308"/>
                    <a:pt x="395" y="1673"/>
                  </a:cubicBezTo>
                  <a:cubicBezTo>
                    <a:pt x="699" y="2250"/>
                    <a:pt x="1034" y="2767"/>
                    <a:pt x="1459" y="3253"/>
                  </a:cubicBezTo>
                  <a:cubicBezTo>
                    <a:pt x="1885" y="3800"/>
                    <a:pt x="2432" y="4378"/>
                    <a:pt x="2888" y="5047"/>
                  </a:cubicBezTo>
                  <a:cubicBezTo>
                    <a:pt x="3739" y="6141"/>
                    <a:pt x="4104" y="7539"/>
                    <a:pt x="3921" y="8907"/>
                  </a:cubicBezTo>
                  <a:cubicBezTo>
                    <a:pt x="3830" y="9454"/>
                    <a:pt x="3678" y="10001"/>
                    <a:pt x="3496" y="10548"/>
                  </a:cubicBezTo>
                  <a:cubicBezTo>
                    <a:pt x="3496" y="10548"/>
                    <a:pt x="3526" y="10518"/>
                    <a:pt x="3587" y="10457"/>
                  </a:cubicBezTo>
                  <a:cubicBezTo>
                    <a:pt x="3617" y="10396"/>
                    <a:pt x="3678" y="10275"/>
                    <a:pt x="3739" y="10153"/>
                  </a:cubicBezTo>
                  <a:cubicBezTo>
                    <a:pt x="3891" y="9758"/>
                    <a:pt x="4012" y="9332"/>
                    <a:pt x="4073" y="8937"/>
                  </a:cubicBezTo>
                  <a:cubicBezTo>
                    <a:pt x="4164" y="8299"/>
                    <a:pt x="4164" y="7661"/>
                    <a:pt x="4043" y="7022"/>
                  </a:cubicBezTo>
                  <a:cubicBezTo>
                    <a:pt x="3861" y="6262"/>
                    <a:pt x="3526" y="5533"/>
                    <a:pt x="3070" y="4925"/>
                  </a:cubicBezTo>
                  <a:cubicBezTo>
                    <a:pt x="2584" y="4256"/>
                    <a:pt x="2067" y="3679"/>
                    <a:pt x="1611" y="3132"/>
                  </a:cubicBezTo>
                  <a:cubicBezTo>
                    <a:pt x="1216" y="2676"/>
                    <a:pt x="851" y="2159"/>
                    <a:pt x="547" y="1612"/>
                  </a:cubicBezTo>
                  <a:cubicBezTo>
                    <a:pt x="304" y="1095"/>
                    <a:pt x="122" y="578"/>
                    <a:pt x="31" y="1"/>
                  </a:cubicBezTo>
                  <a:close/>
                </a:path>
              </a:pathLst>
            </a:custGeom>
            <a:solidFill>
              <a:srgbClr val="EB996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3" name="Google Shape;2923;p67"/>
            <p:cNvSpPr/>
            <p:nvPr/>
          </p:nvSpPr>
          <p:spPr>
            <a:xfrm>
              <a:off x="1991555" y="2659790"/>
              <a:ext cx="54964" cy="105265"/>
            </a:xfrm>
            <a:custGeom>
              <a:avLst/>
              <a:gdLst/>
              <a:ahLst/>
              <a:cxnLst/>
              <a:rect l="l" t="t" r="r" b="b"/>
              <a:pathLst>
                <a:path w="3619" h="6931" extrusionOk="0">
                  <a:moveTo>
                    <a:pt x="31" y="1"/>
                  </a:moveTo>
                  <a:cubicBezTo>
                    <a:pt x="1" y="31"/>
                    <a:pt x="761" y="1612"/>
                    <a:pt x="1734" y="3527"/>
                  </a:cubicBezTo>
                  <a:cubicBezTo>
                    <a:pt x="2311" y="4682"/>
                    <a:pt x="2949" y="5837"/>
                    <a:pt x="3618" y="6931"/>
                  </a:cubicBezTo>
                  <a:cubicBezTo>
                    <a:pt x="3101" y="5745"/>
                    <a:pt x="2554" y="4560"/>
                    <a:pt x="1916" y="3435"/>
                  </a:cubicBezTo>
                  <a:cubicBezTo>
                    <a:pt x="1338" y="2250"/>
                    <a:pt x="730" y="1125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4" name="Google Shape;2924;p67"/>
            <p:cNvSpPr/>
            <p:nvPr/>
          </p:nvSpPr>
          <p:spPr>
            <a:xfrm>
              <a:off x="2235749" y="2469158"/>
              <a:ext cx="37862" cy="85415"/>
            </a:xfrm>
            <a:custGeom>
              <a:avLst/>
              <a:gdLst/>
              <a:ahLst/>
              <a:cxnLst/>
              <a:rect l="l" t="t" r="r" b="b"/>
              <a:pathLst>
                <a:path w="2493" h="5624" extrusionOk="0">
                  <a:moveTo>
                    <a:pt x="2493" y="0"/>
                  </a:moveTo>
                  <a:lnTo>
                    <a:pt x="2493" y="0"/>
                  </a:lnTo>
                  <a:cubicBezTo>
                    <a:pt x="1976" y="912"/>
                    <a:pt x="1520" y="1824"/>
                    <a:pt x="1155" y="2766"/>
                  </a:cubicBezTo>
                  <a:cubicBezTo>
                    <a:pt x="699" y="3709"/>
                    <a:pt x="304" y="4651"/>
                    <a:pt x="0" y="5623"/>
                  </a:cubicBezTo>
                  <a:cubicBezTo>
                    <a:pt x="487" y="4742"/>
                    <a:pt x="943" y="3800"/>
                    <a:pt x="1338" y="2857"/>
                  </a:cubicBezTo>
                  <a:cubicBezTo>
                    <a:pt x="1763" y="1915"/>
                    <a:pt x="2158" y="973"/>
                    <a:pt x="24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5" name="Google Shape;2925;p67"/>
            <p:cNvSpPr/>
            <p:nvPr/>
          </p:nvSpPr>
          <p:spPr>
            <a:xfrm>
              <a:off x="2370071" y="2629782"/>
              <a:ext cx="50787" cy="61418"/>
            </a:xfrm>
            <a:custGeom>
              <a:avLst/>
              <a:gdLst/>
              <a:ahLst/>
              <a:cxnLst/>
              <a:rect l="l" t="t" r="r" b="b"/>
              <a:pathLst>
                <a:path w="3344" h="4044" extrusionOk="0">
                  <a:moveTo>
                    <a:pt x="0" y="1"/>
                  </a:moveTo>
                  <a:cubicBezTo>
                    <a:pt x="487" y="730"/>
                    <a:pt x="1034" y="1430"/>
                    <a:pt x="1611" y="2098"/>
                  </a:cubicBezTo>
                  <a:cubicBezTo>
                    <a:pt x="2128" y="2767"/>
                    <a:pt x="2706" y="3436"/>
                    <a:pt x="3344" y="4044"/>
                  </a:cubicBezTo>
                  <a:cubicBezTo>
                    <a:pt x="2858" y="3314"/>
                    <a:pt x="2341" y="2615"/>
                    <a:pt x="1763" y="1946"/>
                  </a:cubicBezTo>
                  <a:cubicBezTo>
                    <a:pt x="1216" y="1278"/>
                    <a:pt x="639" y="609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6" name="Google Shape;2926;p67"/>
            <p:cNvSpPr/>
            <p:nvPr/>
          </p:nvSpPr>
          <p:spPr>
            <a:xfrm>
              <a:off x="2378378" y="2820429"/>
              <a:ext cx="42479" cy="58639"/>
            </a:xfrm>
            <a:custGeom>
              <a:avLst/>
              <a:gdLst/>
              <a:ahLst/>
              <a:cxnLst/>
              <a:rect l="l" t="t" r="r" b="b"/>
              <a:pathLst>
                <a:path w="2797" h="3861" extrusionOk="0">
                  <a:moveTo>
                    <a:pt x="2797" y="0"/>
                  </a:moveTo>
                  <a:lnTo>
                    <a:pt x="2797" y="0"/>
                  </a:lnTo>
                  <a:cubicBezTo>
                    <a:pt x="2250" y="578"/>
                    <a:pt x="1764" y="1216"/>
                    <a:pt x="1308" y="1885"/>
                  </a:cubicBezTo>
                  <a:cubicBezTo>
                    <a:pt x="821" y="2493"/>
                    <a:pt x="365" y="3161"/>
                    <a:pt x="1" y="3861"/>
                  </a:cubicBezTo>
                  <a:cubicBezTo>
                    <a:pt x="548" y="3283"/>
                    <a:pt x="1034" y="2645"/>
                    <a:pt x="1460" y="2006"/>
                  </a:cubicBezTo>
                  <a:cubicBezTo>
                    <a:pt x="1976" y="1368"/>
                    <a:pt x="2402" y="699"/>
                    <a:pt x="27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7" name="Google Shape;2927;p67"/>
            <p:cNvSpPr/>
            <p:nvPr/>
          </p:nvSpPr>
          <p:spPr>
            <a:xfrm>
              <a:off x="2285134" y="3060461"/>
              <a:ext cx="36025" cy="84032"/>
            </a:xfrm>
            <a:custGeom>
              <a:avLst/>
              <a:gdLst/>
              <a:ahLst/>
              <a:cxnLst/>
              <a:rect l="l" t="t" r="r" b="b"/>
              <a:pathLst>
                <a:path w="2372" h="5533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304"/>
                    <a:pt x="153" y="578"/>
                    <a:pt x="244" y="851"/>
                  </a:cubicBezTo>
                  <a:cubicBezTo>
                    <a:pt x="426" y="1368"/>
                    <a:pt x="669" y="2097"/>
                    <a:pt x="1004" y="2857"/>
                  </a:cubicBezTo>
                  <a:cubicBezTo>
                    <a:pt x="1338" y="3617"/>
                    <a:pt x="1672" y="4286"/>
                    <a:pt x="1916" y="4772"/>
                  </a:cubicBezTo>
                  <a:cubicBezTo>
                    <a:pt x="2037" y="5046"/>
                    <a:pt x="2189" y="5289"/>
                    <a:pt x="2371" y="5532"/>
                  </a:cubicBezTo>
                  <a:cubicBezTo>
                    <a:pt x="2280" y="5258"/>
                    <a:pt x="2189" y="4985"/>
                    <a:pt x="2037" y="4711"/>
                  </a:cubicBezTo>
                  <a:cubicBezTo>
                    <a:pt x="1794" y="4134"/>
                    <a:pt x="1520" y="3496"/>
                    <a:pt x="1216" y="2766"/>
                  </a:cubicBezTo>
                  <a:lnTo>
                    <a:pt x="396" y="821"/>
                  </a:lnTo>
                  <a:cubicBezTo>
                    <a:pt x="305" y="517"/>
                    <a:pt x="153" y="27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8" name="Google Shape;2928;p67"/>
            <p:cNvSpPr/>
            <p:nvPr/>
          </p:nvSpPr>
          <p:spPr>
            <a:xfrm>
              <a:off x="2413929" y="3017985"/>
              <a:ext cx="69711" cy="13866"/>
            </a:xfrm>
            <a:custGeom>
              <a:avLst/>
              <a:gdLst/>
              <a:ahLst/>
              <a:cxnLst/>
              <a:rect l="l" t="t" r="r" b="b"/>
              <a:pathLst>
                <a:path w="4590" h="913" extrusionOk="0">
                  <a:moveTo>
                    <a:pt x="0" y="1"/>
                  </a:moveTo>
                  <a:cubicBezTo>
                    <a:pt x="760" y="274"/>
                    <a:pt x="1520" y="426"/>
                    <a:pt x="2280" y="548"/>
                  </a:cubicBezTo>
                  <a:cubicBezTo>
                    <a:pt x="3026" y="727"/>
                    <a:pt x="3773" y="847"/>
                    <a:pt x="4548" y="909"/>
                  </a:cubicBezTo>
                  <a:lnTo>
                    <a:pt x="4548" y="909"/>
                  </a:lnTo>
                  <a:cubicBezTo>
                    <a:pt x="3062" y="485"/>
                    <a:pt x="1546" y="183"/>
                    <a:pt x="0" y="1"/>
                  </a:cubicBezTo>
                  <a:close/>
                  <a:moveTo>
                    <a:pt x="4548" y="909"/>
                  </a:moveTo>
                  <a:cubicBezTo>
                    <a:pt x="4552" y="910"/>
                    <a:pt x="4556" y="911"/>
                    <a:pt x="4559" y="913"/>
                  </a:cubicBezTo>
                  <a:lnTo>
                    <a:pt x="4590" y="913"/>
                  </a:lnTo>
                  <a:cubicBezTo>
                    <a:pt x="4576" y="911"/>
                    <a:pt x="4562" y="910"/>
                    <a:pt x="4548" y="9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29" name="Google Shape;2929;p67"/>
            <p:cNvSpPr/>
            <p:nvPr/>
          </p:nvSpPr>
          <p:spPr>
            <a:xfrm>
              <a:off x="2610559" y="2709175"/>
              <a:ext cx="69255" cy="74343"/>
            </a:xfrm>
            <a:custGeom>
              <a:avLst/>
              <a:gdLst/>
              <a:ahLst/>
              <a:cxnLst/>
              <a:rect l="l" t="t" r="r" b="b"/>
              <a:pathLst>
                <a:path w="4560" h="4895" extrusionOk="0">
                  <a:moveTo>
                    <a:pt x="4560" y="1"/>
                  </a:moveTo>
                  <a:cubicBezTo>
                    <a:pt x="3709" y="761"/>
                    <a:pt x="2919" y="1551"/>
                    <a:pt x="2189" y="2402"/>
                  </a:cubicBezTo>
                  <a:cubicBezTo>
                    <a:pt x="1429" y="3193"/>
                    <a:pt x="669" y="4013"/>
                    <a:pt x="1" y="4895"/>
                  </a:cubicBezTo>
                  <a:cubicBezTo>
                    <a:pt x="821" y="4165"/>
                    <a:pt x="1612" y="3345"/>
                    <a:pt x="2341" y="2524"/>
                  </a:cubicBezTo>
                  <a:cubicBezTo>
                    <a:pt x="3131" y="1734"/>
                    <a:pt x="3861" y="882"/>
                    <a:pt x="45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0" name="Google Shape;2930;p67"/>
            <p:cNvSpPr/>
            <p:nvPr/>
          </p:nvSpPr>
          <p:spPr>
            <a:xfrm>
              <a:off x="2655799" y="3016133"/>
              <a:ext cx="82180" cy="98354"/>
            </a:xfrm>
            <a:custGeom>
              <a:avLst/>
              <a:gdLst/>
              <a:ahLst/>
              <a:cxnLst/>
              <a:rect l="l" t="t" r="r" b="b"/>
              <a:pathLst>
                <a:path w="5411" h="6476" extrusionOk="0">
                  <a:moveTo>
                    <a:pt x="63" y="1"/>
                  </a:moveTo>
                  <a:cubicBezTo>
                    <a:pt x="62" y="1"/>
                    <a:pt x="61" y="1"/>
                    <a:pt x="61" y="1"/>
                  </a:cubicBezTo>
                  <a:cubicBezTo>
                    <a:pt x="0" y="31"/>
                    <a:pt x="1155" y="1521"/>
                    <a:pt x="2645" y="3314"/>
                  </a:cubicBezTo>
                  <a:cubicBezTo>
                    <a:pt x="4089" y="5059"/>
                    <a:pt x="5324" y="6476"/>
                    <a:pt x="5379" y="6476"/>
                  </a:cubicBezTo>
                  <a:cubicBezTo>
                    <a:pt x="5380" y="6476"/>
                    <a:pt x="5380" y="6476"/>
                    <a:pt x="5380" y="6475"/>
                  </a:cubicBezTo>
                  <a:cubicBezTo>
                    <a:pt x="5411" y="6445"/>
                    <a:pt x="4256" y="4956"/>
                    <a:pt x="2797" y="3162"/>
                  </a:cubicBezTo>
                  <a:cubicBezTo>
                    <a:pt x="1323" y="1418"/>
                    <a:pt x="117" y="1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1" name="Google Shape;2931;p67"/>
            <p:cNvSpPr/>
            <p:nvPr/>
          </p:nvSpPr>
          <p:spPr>
            <a:xfrm>
              <a:off x="1880772" y="2973672"/>
              <a:ext cx="67888" cy="51273"/>
            </a:xfrm>
            <a:custGeom>
              <a:avLst/>
              <a:gdLst/>
              <a:ahLst/>
              <a:cxnLst/>
              <a:rect l="l" t="t" r="r" b="b"/>
              <a:pathLst>
                <a:path w="4470" h="3376" extrusionOk="0">
                  <a:moveTo>
                    <a:pt x="4439" y="1"/>
                  </a:moveTo>
                  <a:cubicBezTo>
                    <a:pt x="4165" y="61"/>
                    <a:pt x="3922" y="183"/>
                    <a:pt x="3679" y="335"/>
                  </a:cubicBezTo>
                  <a:cubicBezTo>
                    <a:pt x="3101" y="639"/>
                    <a:pt x="2524" y="973"/>
                    <a:pt x="2007" y="1399"/>
                  </a:cubicBezTo>
                  <a:cubicBezTo>
                    <a:pt x="1460" y="1794"/>
                    <a:pt x="974" y="2250"/>
                    <a:pt x="518" y="2736"/>
                  </a:cubicBezTo>
                  <a:cubicBezTo>
                    <a:pt x="305" y="2919"/>
                    <a:pt x="153" y="3131"/>
                    <a:pt x="1" y="3375"/>
                  </a:cubicBezTo>
                  <a:cubicBezTo>
                    <a:pt x="1" y="3375"/>
                    <a:pt x="2" y="3375"/>
                    <a:pt x="3" y="3375"/>
                  </a:cubicBezTo>
                  <a:cubicBezTo>
                    <a:pt x="59" y="3375"/>
                    <a:pt x="903" y="2478"/>
                    <a:pt x="2129" y="1551"/>
                  </a:cubicBezTo>
                  <a:cubicBezTo>
                    <a:pt x="3345" y="609"/>
                    <a:pt x="4469" y="31"/>
                    <a:pt x="4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2" name="Google Shape;2932;p67"/>
            <p:cNvSpPr/>
            <p:nvPr/>
          </p:nvSpPr>
          <p:spPr>
            <a:xfrm>
              <a:off x="1966179" y="2845820"/>
              <a:ext cx="29555" cy="44788"/>
            </a:xfrm>
            <a:custGeom>
              <a:avLst/>
              <a:gdLst/>
              <a:ahLst/>
              <a:cxnLst/>
              <a:rect l="l" t="t" r="r" b="b"/>
              <a:pathLst>
                <a:path w="1946" h="2949" extrusionOk="0">
                  <a:moveTo>
                    <a:pt x="1946" y="0"/>
                  </a:moveTo>
                  <a:lnTo>
                    <a:pt x="1946" y="0"/>
                  </a:lnTo>
                  <a:cubicBezTo>
                    <a:pt x="1550" y="426"/>
                    <a:pt x="1186" y="912"/>
                    <a:pt x="882" y="1429"/>
                  </a:cubicBezTo>
                  <a:cubicBezTo>
                    <a:pt x="547" y="1885"/>
                    <a:pt x="243" y="2401"/>
                    <a:pt x="0" y="2948"/>
                  </a:cubicBezTo>
                  <a:cubicBezTo>
                    <a:pt x="395" y="2493"/>
                    <a:pt x="760" y="2037"/>
                    <a:pt x="1064" y="1520"/>
                  </a:cubicBezTo>
                  <a:cubicBezTo>
                    <a:pt x="1398" y="1034"/>
                    <a:pt x="1702" y="547"/>
                    <a:pt x="19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3" name="Google Shape;2933;p67"/>
            <p:cNvSpPr/>
            <p:nvPr/>
          </p:nvSpPr>
          <p:spPr>
            <a:xfrm>
              <a:off x="2089415" y="2921979"/>
              <a:ext cx="14337" cy="49405"/>
            </a:xfrm>
            <a:custGeom>
              <a:avLst/>
              <a:gdLst/>
              <a:ahLst/>
              <a:cxnLst/>
              <a:rect l="l" t="t" r="r" b="b"/>
              <a:pathLst>
                <a:path w="944" h="3253" extrusionOk="0">
                  <a:moveTo>
                    <a:pt x="153" y="0"/>
                  </a:moveTo>
                  <a:cubicBezTo>
                    <a:pt x="1" y="1125"/>
                    <a:pt x="274" y="2280"/>
                    <a:pt x="882" y="3253"/>
                  </a:cubicBezTo>
                  <a:cubicBezTo>
                    <a:pt x="943" y="3222"/>
                    <a:pt x="639" y="2523"/>
                    <a:pt x="426" y="1642"/>
                  </a:cubicBezTo>
                  <a:cubicBezTo>
                    <a:pt x="214" y="760"/>
                    <a:pt x="214" y="0"/>
                    <a:pt x="1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4" name="Google Shape;2934;p67"/>
            <p:cNvSpPr/>
            <p:nvPr/>
          </p:nvSpPr>
          <p:spPr>
            <a:xfrm>
              <a:off x="2073728" y="2573305"/>
              <a:ext cx="44788" cy="6819"/>
            </a:xfrm>
            <a:custGeom>
              <a:avLst/>
              <a:gdLst/>
              <a:ahLst/>
              <a:cxnLst/>
              <a:rect l="l" t="t" r="r" b="b"/>
              <a:pathLst>
                <a:path w="2949" h="449" extrusionOk="0">
                  <a:moveTo>
                    <a:pt x="2600" y="1"/>
                  </a:moveTo>
                  <a:cubicBezTo>
                    <a:pt x="2220" y="1"/>
                    <a:pt x="1831" y="40"/>
                    <a:pt x="1459" y="133"/>
                  </a:cubicBezTo>
                  <a:cubicBezTo>
                    <a:pt x="973" y="164"/>
                    <a:pt x="487" y="255"/>
                    <a:pt x="0" y="437"/>
                  </a:cubicBezTo>
                  <a:cubicBezTo>
                    <a:pt x="122" y="444"/>
                    <a:pt x="243" y="448"/>
                    <a:pt x="362" y="448"/>
                  </a:cubicBezTo>
                  <a:cubicBezTo>
                    <a:pt x="747" y="448"/>
                    <a:pt x="1118" y="409"/>
                    <a:pt x="1490" y="316"/>
                  </a:cubicBezTo>
                  <a:cubicBezTo>
                    <a:pt x="2007" y="285"/>
                    <a:pt x="2493" y="164"/>
                    <a:pt x="2949" y="12"/>
                  </a:cubicBezTo>
                  <a:cubicBezTo>
                    <a:pt x="2834" y="5"/>
                    <a:pt x="2717" y="1"/>
                    <a:pt x="26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5" name="Google Shape;2935;p67"/>
            <p:cNvSpPr/>
            <p:nvPr/>
          </p:nvSpPr>
          <p:spPr>
            <a:xfrm>
              <a:off x="2158664" y="2430844"/>
              <a:ext cx="40642" cy="22174"/>
            </a:xfrm>
            <a:custGeom>
              <a:avLst/>
              <a:gdLst/>
              <a:ahLst/>
              <a:cxnLst/>
              <a:rect l="l" t="t" r="r" b="b"/>
              <a:pathLst>
                <a:path w="2676" h="1460" extrusionOk="0">
                  <a:moveTo>
                    <a:pt x="2675" y="0"/>
                  </a:moveTo>
                  <a:cubicBezTo>
                    <a:pt x="2189" y="152"/>
                    <a:pt x="1702" y="365"/>
                    <a:pt x="1277" y="639"/>
                  </a:cubicBezTo>
                  <a:cubicBezTo>
                    <a:pt x="821" y="852"/>
                    <a:pt x="395" y="1155"/>
                    <a:pt x="0" y="1459"/>
                  </a:cubicBezTo>
                  <a:cubicBezTo>
                    <a:pt x="942" y="1095"/>
                    <a:pt x="1854" y="608"/>
                    <a:pt x="26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6" name="Google Shape;2936;p67"/>
            <p:cNvSpPr/>
            <p:nvPr/>
          </p:nvSpPr>
          <p:spPr>
            <a:xfrm>
              <a:off x="2383450" y="2435916"/>
              <a:ext cx="42024" cy="55419"/>
            </a:xfrm>
            <a:custGeom>
              <a:avLst/>
              <a:gdLst/>
              <a:ahLst/>
              <a:cxnLst/>
              <a:rect l="l" t="t" r="r" b="b"/>
              <a:pathLst>
                <a:path w="2767" h="3649" extrusionOk="0">
                  <a:moveTo>
                    <a:pt x="1" y="1"/>
                  </a:moveTo>
                  <a:cubicBezTo>
                    <a:pt x="366" y="639"/>
                    <a:pt x="791" y="1277"/>
                    <a:pt x="1308" y="1885"/>
                  </a:cubicBezTo>
                  <a:cubicBezTo>
                    <a:pt x="1733" y="2493"/>
                    <a:pt x="2220" y="3101"/>
                    <a:pt x="2767" y="3648"/>
                  </a:cubicBezTo>
                  <a:cubicBezTo>
                    <a:pt x="1946" y="2341"/>
                    <a:pt x="1004" y="1125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7" name="Google Shape;2937;p67"/>
            <p:cNvSpPr/>
            <p:nvPr/>
          </p:nvSpPr>
          <p:spPr>
            <a:xfrm>
              <a:off x="2677485" y="2578544"/>
              <a:ext cx="35569" cy="55875"/>
            </a:xfrm>
            <a:custGeom>
              <a:avLst/>
              <a:gdLst/>
              <a:ahLst/>
              <a:cxnLst/>
              <a:rect l="l" t="t" r="r" b="b"/>
              <a:pathLst>
                <a:path w="2342" h="3679" extrusionOk="0">
                  <a:moveTo>
                    <a:pt x="4" y="0"/>
                  </a:moveTo>
                  <a:cubicBezTo>
                    <a:pt x="3" y="0"/>
                    <a:pt x="2" y="1"/>
                    <a:pt x="1" y="1"/>
                  </a:cubicBezTo>
                  <a:cubicBezTo>
                    <a:pt x="487" y="1399"/>
                    <a:pt x="1247" y="2645"/>
                    <a:pt x="2311" y="3679"/>
                  </a:cubicBezTo>
                  <a:cubicBezTo>
                    <a:pt x="2341" y="3649"/>
                    <a:pt x="1734" y="2889"/>
                    <a:pt x="1126" y="1855"/>
                  </a:cubicBezTo>
                  <a:cubicBezTo>
                    <a:pt x="498" y="869"/>
                    <a:pt x="76" y="0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8" name="Google Shape;2938;p67"/>
            <p:cNvSpPr/>
            <p:nvPr/>
          </p:nvSpPr>
          <p:spPr>
            <a:xfrm>
              <a:off x="2795664" y="2670876"/>
              <a:ext cx="26320" cy="58168"/>
            </a:xfrm>
            <a:custGeom>
              <a:avLst/>
              <a:gdLst/>
              <a:ahLst/>
              <a:cxnLst/>
              <a:rect l="l" t="t" r="r" b="b"/>
              <a:pathLst>
                <a:path w="1733" h="3830" extrusionOk="0">
                  <a:moveTo>
                    <a:pt x="1733" y="0"/>
                  </a:moveTo>
                  <a:lnTo>
                    <a:pt x="1733" y="0"/>
                  </a:lnTo>
                  <a:cubicBezTo>
                    <a:pt x="1368" y="578"/>
                    <a:pt x="1034" y="1216"/>
                    <a:pt x="791" y="1854"/>
                  </a:cubicBezTo>
                  <a:cubicBezTo>
                    <a:pt x="456" y="2493"/>
                    <a:pt x="213" y="3161"/>
                    <a:pt x="0" y="3830"/>
                  </a:cubicBezTo>
                  <a:cubicBezTo>
                    <a:pt x="699" y="2614"/>
                    <a:pt x="1277" y="1307"/>
                    <a:pt x="17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39" name="Google Shape;2939;p67"/>
            <p:cNvSpPr/>
            <p:nvPr/>
          </p:nvSpPr>
          <p:spPr>
            <a:xfrm>
              <a:off x="2781358" y="2453926"/>
              <a:ext cx="56330" cy="66947"/>
            </a:xfrm>
            <a:custGeom>
              <a:avLst/>
              <a:gdLst/>
              <a:ahLst/>
              <a:cxnLst/>
              <a:rect l="l" t="t" r="r" b="b"/>
              <a:pathLst>
                <a:path w="3709" h="4408" extrusionOk="0">
                  <a:moveTo>
                    <a:pt x="0" y="0"/>
                  </a:moveTo>
                  <a:cubicBezTo>
                    <a:pt x="547" y="791"/>
                    <a:pt x="1125" y="1550"/>
                    <a:pt x="1763" y="2280"/>
                  </a:cubicBezTo>
                  <a:cubicBezTo>
                    <a:pt x="2371" y="3040"/>
                    <a:pt x="3009" y="3739"/>
                    <a:pt x="3708" y="4408"/>
                  </a:cubicBezTo>
                  <a:cubicBezTo>
                    <a:pt x="2584" y="2857"/>
                    <a:pt x="1337" y="136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0" name="Google Shape;2940;p67"/>
            <p:cNvSpPr/>
            <p:nvPr/>
          </p:nvSpPr>
          <p:spPr>
            <a:xfrm>
              <a:off x="2666414" y="2343599"/>
              <a:ext cx="5088" cy="55875"/>
            </a:xfrm>
            <a:custGeom>
              <a:avLst/>
              <a:gdLst/>
              <a:ahLst/>
              <a:cxnLst/>
              <a:rect l="l" t="t" r="r" b="b"/>
              <a:pathLst>
                <a:path w="335" h="3679" extrusionOk="0">
                  <a:moveTo>
                    <a:pt x="92" y="1"/>
                  </a:moveTo>
                  <a:cubicBezTo>
                    <a:pt x="31" y="609"/>
                    <a:pt x="0" y="1217"/>
                    <a:pt x="61" y="1855"/>
                  </a:cubicBezTo>
                  <a:cubicBezTo>
                    <a:pt x="61" y="2463"/>
                    <a:pt x="122" y="3071"/>
                    <a:pt x="244" y="3679"/>
                  </a:cubicBezTo>
                  <a:cubicBezTo>
                    <a:pt x="304" y="3071"/>
                    <a:pt x="335" y="2463"/>
                    <a:pt x="274" y="1824"/>
                  </a:cubicBezTo>
                  <a:cubicBezTo>
                    <a:pt x="274" y="1217"/>
                    <a:pt x="213" y="609"/>
                    <a:pt x="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1" name="Google Shape;2941;p67"/>
            <p:cNvSpPr/>
            <p:nvPr/>
          </p:nvSpPr>
          <p:spPr>
            <a:xfrm>
              <a:off x="2735192" y="2392073"/>
              <a:ext cx="71563" cy="9705"/>
            </a:xfrm>
            <a:custGeom>
              <a:avLst/>
              <a:gdLst/>
              <a:ahLst/>
              <a:cxnLst/>
              <a:rect l="l" t="t" r="r" b="b"/>
              <a:pathLst>
                <a:path w="4712" h="639" extrusionOk="0">
                  <a:moveTo>
                    <a:pt x="4712" y="0"/>
                  </a:moveTo>
                  <a:cubicBezTo>
                    <a:pt x="3921" y="0"/>
                    <a:pt x="3131" y="61"/>
                    <a:pt x="2341" y="213"/>
                  </a:cubicBezTo>
                  <a:cubicBezTo>
                    <a:pt x="1551" y="274"/>
                    <a:pt x="760" y="426"/>
                    <a:pt x="0" y="639"/>
                  </a:cubicBezTo>
                  <a:cubicBezTo>
                    <a:pt x="791" y="608"/>
                    <a:pt x="1581" y="547"/>
                    <a:pt x="2371" y="395"/>
                  </a:cubicBezTo>
                  <a:cubicBezTo>
                    <a:pt x="3162" y="335"/>
                    <a:pt x="3952" y="183"/>
                    <a:pt x="47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2" name="Google Shape;2942;p67"/>
            <p:cNvSpPr/>
            <p:nvPr/>
          </p:nvSpPr>
          <p:spPr>
            <a:xfrm>
              <a:off x="2981224" y="2466850"/>
              <a:ext cx="40171" cy="83106"/>
            </a:xfrm>
            <a:custGeom>
              <a:avLst/>
              <a:gdLst/>
              <a:ahLst/>
              <a:cxnLst/>
              <a:rect l="l" t="t" r="r" b="b"/>
              <a:pathLst>
                <a:path w="2645" h="5472" extrusionOk="0">
                  <a:moveTo>
                    <a:pt x="0" y="0"/>
                  </a:moveTo>
                  <a:lnTo>
                    <a:pt x="0" y="0"/>
                  </a:lnTo>
                  <a:cubicBezTo>
                    <a:pt x="365" y="943"/>
                    <a:pt x="760" y="1885"/>
                    <a:pt x="1247" y="2766"/>
                  </a:cubicBezTo>
                  <a:cubicBezTo>
                    <a:pt x="1642" y="3709"/>
                    <a:pt x="2128" y="4590"/>
                    <a:pt x="2645" y="5472"/>
                  </a:cubicBezTo>
                  <a:cubicBezTo>
                    <a:pt x="2310" y="4529"/>
                    <a:pt x="1885" y="3587"/>
                    <a:pt x="1429" y="2675"/>
                  </a:cubicBezTo>
                  <a:cubicBezTo>
                    <a:pt x="1003" y="1763"/>
                    <a:pt x="547" y="85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3" name="Google Shape;2943;p67"/>
            <p:cNvSpPr/>
            <p:nvPr/>
          </p:nvSpPr>
          <p:spPr>
            <a:xfrm>
              <a:off x="2985840" y="2621475"/>
              <a:ext cx="12940" cy="65109"/>
            </a:xfrm>
            <a:custGeom>
              <a:avLst/>
              <a:gdLst/>
              <a:ahLst/>
              <a:cxnLst/>
              <a:rect l="l" t="t" r="r" b="b"/>
              <a:pathLst>
                <a:path w="852" h="4287" extrusionOk="0">
                  <a:moveTo>
                    <a:pt x="851" y="1"/>
                  </a:moveTo>
                  <a:lnTo>
                    <a:pt x="851" y="1"/>
                  </a:lnTo>
                  <a:cubicBezTo>
                    <a:pt x="426" y="1399"/>
                    <a:pt x="152" y="2828"/>
                    <a:pt x="0" y="4287"/>
                  </a:cubicBezTo>
                  <a:cubicBezTo>
                    <a:pt x="213" y="3588"/>
                    <a:pt x="395" y="2858"/>
                    <a:pt x="517" y="2159"/>
                  </a:cubicBezTo>
                  <a:cubicBezTo>
                    <a:pt x="699" y="1429"/>
                    <a:pt x="791" y="700"/>
                    <a:pt x="8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4" name="Google Shape;2944;p67"/>
            <p:cNvSpPr/>
            <p:nvPr/>
          </p:nvSpPr>
          <p:spPr>
            <a:xfrm>
              <a:off x="3053692" y="2704103"/>
              <a:ext cx="31408" cy="90031"/>
            </a:xfrm>
            <a:custGeom>
              <a:avLst/>
              <a:gdLst/>
              <a:ahLst/>
              <a:cxnLst/>
              <a:rect l="l" t="t" r="r" b="b"/>
              <a:pathLst>
                <a:path w="2068" h="5928" extrusionOk="0">
                  <a:moveTo>
                    <a:pt x="0" y="1"/>
                  </a:moveTo>
                  <a:cubicBezTo>
                    <a:pt x="244" y="1034"/>
                    <a:pt x="548" y="2007"/>
                    <a:pt x="943" y="3010"/>
                  </a:cubicBezTo>
                  <a:cubicBezTo>
                    <a:pt x="1247" y="3982"/>
                    <a:pt x="1611" y="4955"/>
                    <a:pt x="2067" y="5928"/>
                  </a:cubicBezTo>
                  <a:cubicBezTo>
                    <a:pt x="1824" y="4894"/>
                    <a:pt x="1490" y="3891"/>
                    <a:pt x="1125" y="2919"/>
                  </a:cubicBezTo>
                  <a:cubicBezTo>
                    <a:pt x="821" y="1946"/>
                    <a:pt x="426" y="943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5" name="Google Shape;2945;p67"/>
            <p:cNvSpPr/>
            <p:nvPr/>
          </p:nvSpPr>
          <p:spPr>
            <a:xfrm>
              <a:off x="3017230" y="2827749"/>
              <a:ext cx="54478" cy="29160"/>
            </a:xfrm>
            <a:custGeom>
              <a:avLst/>
              <a:gdLst/>
              <a:ahLst/>
              <a:cxnLst/>
              <a:rect l="l" t="t" r="r" b="b"/>
              <a:pathLst>
                <a:path w="3587" h="1920" extrusionOk="0">
                  <a:moveTo>
                    <a:pt x="14" y="0"/>
                  </a:moveTo>
                  <a:cubicBezTo>
                    <a:pt x="8" y="0"/>
                    <a:pt x="3" y="2"/>
                    <a:pt x="0" y="5"/>
                  </a:cubicBezTo>
                  <a:cubicBezTo>
                    <a:pt x="456" y="521"/>
                    <a:pt x="1003" y="917"/>
                    <a:pt x="1642" y="1220"/>
                  </a:cubicBezTo>
                  <a:cubicBezTo>
                    <a:pt x="2219" y="1585"/>
                    <a:pt x="2888" y="1828"/>
                    <a:pt x="3557" y="1920"/>
                  </a:cubicBezTo>
                  <a:cubicBezTo>
                    <a:pt x="3587" y="1859"/>
                    <a:pt x="2705" y="1585"/>
                    <a:pt x="1733" y="1069"/>
                  </a:cubicBezTo>
                  <a:cubicBezTo>
                    <a:pt x="808" y="548"/>
                    <a:pt x="130" y="0"/>
                    <a:pt x="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6" name="Google Shape;2946;p67"/>
            <p:cNvSpPr/>
            <p:nvPr/>
          </p:nvSpPr>
          <p:spPr>
            <a:xfrm>
              <a:off x="3181089" y="2959823"/>
              <a:ext cx="18028" cy="40642"/>
            </a:xfrm>
            <a:custGeom>
              <a:avLst/>
              <a:gdLst/>
              <a:ahLst/>
              <a:cxnLst/>
              <a:rect l="l" t="t" r="r" b="b"/>
              <a:pathLst>
                <a:path w="1187" h="2676" extrusionOk="0">
                  <a:moveTo>
                    <a:pt x="1" y="1"/>
                  </a:moveTo>
                  <a:cubicBezTo>
                    <a:pt x="274" y="943"/>
                    <a:pt x="669" y="1825"/>
                    <a:pt x="1186" y="2676"/>
                  </a:cubicBezTo>
                  <a:cubicBezTo>
                    <a:pt x="913" y="1733"/>
                    <a:pt x="517" y="82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7" name="Google Shape;2947;p67"/>
            <p:cNvSpPr/>
            <p:nvPr/>
          </p:nvSpPr>
          <p:spPr>
            <a:xfrm>
              <a:off x="2437923" y="3149072"/>
              <a:ext cx="6941" cy="51258"/>
            </a:xfrm>
            <a:custGeom>
              <a:avLst/>
              <a:gdLst/>
              <a:ahLst/>
              <a:cxnLst/>
              <a:rect l="l" t="t" r="r" b="b"/>
              <a:pathLst>
                <a:path w="457" h="3375" extrusionOk="0">
                  <a:moveTo>
                    <a:pt x="31" y="1"/>
                  </a:moveTo>
                  <a:lnTo>
                    <a:pt x="31" y="1"/>
                  </a:lnTo>
                  <a:cubicBezTo>
                    <a:pt x="1" y="548"/>
                    <a:pt x="31" y="1126"/>
                    <a:pt x="122" y="1703"/>
                  </a:cubicBezTo>
                  <a:cubicBezTo>
                    <a:pt x="183" y="2281"/>
                    <a:pt x="274" y="2828"/>
                    <a:pt x="426" y="3375"/>
                  </a:cubicBezTo>
                  <a:cubicBezTo>
                    <a:pt x="457" y="2828"/>
                    <a:pt x="426" y="2250"/>
                    <a:pt x="365" y="1703"/>
                  </a:cubicBezTo>
                  <a:cubicBezTo>
                    <a:pt x="305" y="1126"/>
                    <a:pt x="213" y="548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8" name="Google Shape;2948;p67"/>
            <p:cNvSpPr/>
            <p:nvPr/>
          </p:nvSpPr>
          <p:spPr>
            <a:xfrm>
              <a:off x="2836287" y="3141236"/>
              <a:ext cx="10631" cy="49405"/>
            </a:xfrm>
            <a:custGeom>
              <a:avLst/>
              <a:gdLst/>
              <a:ahLst/>
              <a:cxnLst/>
              <a:rect l="l" t="t" r="r" b="b"/>
              <a:pathLst>
                <a:path w="700" h="3253" extrusionOk="0">
                  <a:moveTo>
                    <a:pt x="699" y="0"/>
                  </a:moveTo>
                  <a:lnTo>
                    <a:pt x="699" y="0"/>
                  </a:lnTo>
                  <a:cubicBezTo>
                    <a:pt x="486" y="517"/>
                    <a:pt x="334" y="1034"/>
                    <a:pt x="243" y="1611"/>
                  </a:cubicBezTo>
                  <a:cubicBezTo>
                    <a:pt x="122" y="2128"/>
                    <a:pt x="30" y="2675"/>
                    <a:pt x="0" y="3253"/>
                  </a:cubicBezTo>
                  <a:cubicBezTo>
                    <a:pt x="213" y="2736"/>
                    <a:pt x="365" y="2189"/>
                    <a:pt x="456" y="1642"/>
                  </a:cubicBezTo>
                  <a:cubicBezTo>
                    <a:pt x="608" y="1094"/>
                    <a:pt x="669" y="547"/>
                    <a:pt x="6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49" name="Google Shape;2949;p67"/>
            <p:cNvSpPr/>
            <p:nvPr/>
          </p:nvSpPr>
          <p:spPr>
            <a:xfrm>
              <a:off x="2897214" y="1592173"/>
              <a:ext cx="529041" cy="478376"/>
            </a:xfrm>
            <a:custGeom>
              <a:avLst/>
              <a:gdLst/>
              <a:ahLst/>
              <a:cxnLst/>
              <a:rect l="l" t="t" r="r" b="b"/>
              <a:pathLst>
                <a:path w="34834" h="31498" extrusionOk="0">
                  <a:moveTo>
                    <a:pt x="17684" y="1"/>
                  </a:moveTo>
                  <a:cubicBezTo>
                    <a:pt x="14381" y="1"/>
                    <a:pt x="11058" y="1037"/>
                    <a:pt x="8238" y="3159"/>
                  </a:cubicBezTo>
                  <a:cubicBezTo>
                    <a:pt x="1702" y="8053"/>
                    <a:pt x="0" y="17110"/>
                    <a:pt x="4317" y="24041"/>
                  </a:cubicBezTo>
                  <a:lnTo>
                    <a:pt x="943" y="29907"/>
                  </a:lnTo>
                  <a:lnTo>
                    <a:pt x="8086" y="28235"/>
                  </a:lnTo>
                  <a:cubicBezTo>
                    <a:pt x="10933" y="30424"/>
                    <a:pt x="14314" y="31498"/>
                    <a:pt x="17678" y="31498"/>
                  </a:cubicBezTo>
                  <a:cubicBezTo>
                    <a:pt x="21929" y="31498"/>
                    <a:pt x="26153" y="29784"/>
                    <a:pt x="29241" y="26442"/>
                  </a:cubicBezTo>
                  <a:cubicBezTo>
                    <a:pt x="34773" y="20454"/>
                    <a:pt x="34834" y="11244"/>
                    <a:pt x="29363" y="5195"/>
                  </a:cubicBezTo>
                  <a:cubicBezTo>
                    <a:pt x="26281" y="1769"/>
                    <a:pt x="21999" y="1"/>
                    <a:pt x="176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0" name="Google Shape;2950;p67"/>
            <p:cNvSpPr/>
            <p:nvPr/>
          </p:nvSpPr>
          <p:spPr>
            <a:xfrm>
              <a:off x="2911519" y="1591900"/>
              <a:ext cx="496738" cy="480457"/>
            </a:xfrm>
            <a:custGeom>
              <a:avLst/>
              <a:gdLst/>
              <a:ahLst/>
              <a:cxnLst/>
              <a:rect l="l" t="t" r="r" b="b"/>
              <a:pathLst>
                <a:path w="32707" h="31635" extrusionOk="0">
                  <a:moveTo>
                    <a:pt x="16771" y="0"/>
                  </a:moveTo>
                  <a:cubicBezTo>
                    <a:pt x="16368" y="0"/>
                    <a:pt x="15965" y="16"/>
                    <a:pt x="15563" y="46"/>
                  </a:cubicBezTo>
                  <a:cubicBezTo>
                    <a:pt x="13314" y="198"/>
                    <a:pt x="11095" y="836"/>
                    <a:pt x="9119" y="1931"/>
                  </a:cubicBezTo>
                  <a:cubicBezTo>
                    <a:pt x="5533" y="3937"/>
                    <a:pt x="2858" y="7219"/>
                    <a:pt x="1642" y="11140"/>
                  </a:cubicBezTo>
                  <a:cubicBezTo>
                    <a:pt x="1156" y="12812"/>
                    <a:pt x="912" y="14514"/>
                    <a:pt x="943" y="16247"/>
                  </a:cubicBezTo>
                  <a:cubicBezTo>
                    <a:pt x="1004" y="17767"/>
                    <a:pt x="1247" y="19256"/>
                    <a:pt x="1703" y="20685"/>
                  </a:cubicBezTo>
                  <a:cubicBezTo>
                    <a:pt x="2096" y="21865"/>
                    <a:pt x="2640" y="22984"/>
                    <a:pt x="3275" y="24044"/>
                  </a:cubicBezTo>
                  <a:lnTo>
                    <a:pt x="3275" y="24044"/>
                  </a:lnTo>
                  <a:cubicBezTo>
                    <a:pt x="1183" y="27802"/>
                    <a:pt x="152" y="29621"/>
                    <a:pt x="1" y="29925"/>
                  </a:cubicBezTo>
                  <a:cubicBezTo>
                    <a:pt x="153" y="29621"/>
                    <a:pt x="1216" y="27797"/>
                    <a:pt x="3375" y="24059"/>
                  </a:cubicBezTo>
                  <a:lnTo>
                    <a:pt x="3375" y="24028"/>
                  </a:lnTo>
                  <a:cubicBezTo>
                    <a:pt x="2736" y="22964"/>
                    <a:pt x="2219" y="21809"/>
                    <a:pt x="1855" y="20654"/>
                  </a:cubicBezTo>
                  <a:cubicBezTo>
                    <a:pt x="1368" y="19226"/>
                    <a:pt x="1125" y="17736"/>
                    <a:pt x="1095" y="16247"/>
                  </a:cubicBezTo>
                  <a:cubicBezTo>
                    <a:pt x="1064" y="14545"/>
                    <a:pt x="1277" y="12812"/>
                    <a:pt x="1764" y="11171"/>
                  </a:cubicBezTo>
                  <a:cubicBezTo>
                    <a:pt x="2979" y="7311"/>
                    <a:pt x="5654" y="4058"/>
                    <a:pt x="9180" y="2113"/>
                  </a:cubicBezTo>
                  <a:cubicBezTo>
                    <a:pt x="11156" y="1019"/>
                    <a:pt x="13344" y="350"/>
                    <a:pt x="15594" y="198"/>
                  </a:cubicBezTo>
                  <a:cubicBezTo>
                    <a:pt x="15944" y="176"/>
                    <a:pt x="16294" y="164"/>
                    <a:pt x="16644" y="164"/>
                  </a:cubicBezTo>
                  <a:cubicBezTo>
                    <a:pt x="18661" y="164"/>
                    <a:pt x="20663" y="537"/>
                    <a:pt x="22554" y="1262"/>
                  </a:cubicBezTo>
                  <a:cubicBezTo>
                    <a:pt x="22828" y="1383"/>
                    <a:pt x="23132" y="1505"/>
                    <a:pt x="23405" y="1657"/>
                  </a:cubicBezTo>
                  <a:lnTo>
                    <a:pt x="24226" y="2052"/>
                  </a:lnTo>
                  <a:lnTo>
                    <a:pt x="25016" y="2569"/>
                  </a:lnTo>
                  <a:cubicBezTo>
                    <a:pt x="25290" y="2691"/>
                    <a:pt x="25533" y="2873"/>
                    <a:pt x="25776" y="3055"/>
                  </a:cubicBezTo>
                  <a:lnTo>
                    <a:pt x="26536" y="3633"/>
                  </a:lnTo>
                  <a:cubicBezTo>
                    <a:pt x="26779" y="3815"/>
                    <a:pt x="26992" y="4028"/>
                    <a:pt x="27235" y="4241"/>
                  </a:cubicBezTo>
                  <a:cubicBezTo>
                    <a:pt x="27478" y="4453"/>
                    <a:pt x="27721" y="4636"/>
                    <a:pt x="27934" y="4879"/>
                  </a:cubicBezTo>
                  <a:lnTo>
                    <a:pt x="28573" y="5578"/>
                  </a:lnTo>
                  <a:cubicBezTo>
                    <a:pt x="30153" y="7402"/>
                    <a:pt x="31308" y="9621"/>
                    <a:pt x="31886" y="11961"/>
                  </a:cubicBezTo>
                  <a:cubicBezTo>
                    <a:pt x="32463" y="14241"/>
                    <a:pt x="32524" y="16612"/>
                    <a:pt x="32068" y="18891"/>
                  </a:cubicBezTo>
                  <a:cubicBezTo>
                    <a:pt x="31643" y="21049"/>
                    <a:pt x="30761" y="23116"/>
                    <a:pt x="29454" y="24910"/>
                  </a:cubicBezTo>
                  <a:cubicBezTo>
                    <a:pt x="27144" y="28162"/>
                    <a:pt x="23648" y="30381"/>
                    <a:pt x="19727" y="31171"/>
                  </a:cubicBezTo>
                  <a:lnTo>
                    <a:pt x="18420" y="31384"/>
                  </a:lnTo>
                  <a:cubicBezTo>
                    <a:pt x="17995" y="31414"/>
                    <a:pt x="17569" y="31414"/>
                    <a:pt x="17144" y="31445"/>
                  </a:cubicBezTo>
                  <a:cubicBezTo>
                    <a:pt x="16943" y="31452"/>
                    <a:pt x="16744" y="31456"/>
                    <a:pt x="16546" y="31456"/>
                  </a:cubicBezTo>
                  <a:cubicBezTo>
                    <a:pt x="15905" y="31456"/>
                    <a:pt x="15278" y="31416"/>
                    <a:pt x="14651" y="31323"/>
                  </a:cubicBezTo>
                  <a:cubicBezTo>
                    <a:pt x="13192" y="31141"/>
                    <a:pt x="11733" y="30746"/>
                    <a:pt x="10366" y="30138"/>
                  </a:cubicBezTo>
                  <a:cubicBezTo>
                    <a:pt x="9210" y="29621"/>
                    <a:pt x="8147" y="28983"/>
                    <a:pt x="7144" y="28223"/>
                  </a:cubicBezTo>
                  <a:lnTo>
                    <a:pt x="6840" y="27980"/>
                  </a:lnTo>
                  <a:lnTo>
                    <a:pt x="7047" y="28239"/>
                  </a:lnTo>
                  <a:lnTo>
                    <a:pt x="7047" y="28239"/>
                  </a:lnTo>
                  <a:lnTo>
                    <a:pt x="1" y="29925"/>
                  </a:lnTo>
                  <a:lnTo>
                    <a:pt x="7097" y="28325"/>
                  </a:lnTo>
                  <a:lnTo>
                    <a:pt x="7097" y="28325"/>
                  </a:lnTo>
                  <a:cubicBezTo>
                    <a:pt x="8096" y="29080"/>
                    <a:pt x="9185" y="29745"/>
                    <a:pt x="10335" y="30259"/>
                  </a:cubicBezTo>
                  <a:cubicBezTo>
                    <a:pt x="11703" y="30867"/>
                    <a:pt x="13162" y="31293"/>
                    <a:pt x="14651" y="31475"/>
                  </a:cubicBezTo>
                  <a:cubicBezTo>
                    <a:pt x="15331" y="31576"/>
                    <a:pt x="16011" y="31635"/>
                    <a:pt x="16708" y="31635"/>
                  </a:cubicBezTo>
                  <a:cubicBezTo>
                    <a:pt x="16853" y="31635"/>
                    <a:pt x="16998" y="31632"/>
                    <a:pt x="17144" y="31627"/>
                  </a:cubicBezTo>
                  <a:cubicBezTo>
                    <a:pt x="17569" y="31597"/>
                    <a:pt x="17995" y="31566"/>
                    <a:pt x="18451" y="31536"/>
                  </a:cubicBezTo>
                  <a:lnTo>
                    <a:pt x="19758" y="31354"/>
                  </a:lnTo>
                  <a:cubicBezTo>
                    <a:pt x="23740" y="30563"/>
                    <a:pt x="27235" y="28314"/>
                    <a:pt x="29606" y="25031"/>
                  </a:cubicBezTo>
                  <a:cubicBezTo>
                    <a:pt x="30913" y="23208"/>
                    <a:pt x="31825" y="21141"/>
                    <a:pt x="32250" y="18952"/>
                  </a:cubicBezTo>
                  <a:cubicBezTo>
                    <a:pt x="32706" y="16642"/>
                    <a:pt x="32646" y="14241"/>
                    <a:pt x="32068" y="11931"/>
                  </a:cubicBezTo>
                  <a:cubicBezTo>
                    <a:pt x="31491" y="9560"/>
                    <a:pt x="30336" y="7341"/>
                    <a:pt x="28694" y="5487"/>
                  </a:cubicBezTo>
                  <a:lnTo>
                    <a:pt x="28056" y="4757"/>
                  </a:lnTo>
                  <a:cubicBezTo>
                    <a:pt x="27843" y="4514"/>
                    <a:pt x="27600" y="4301"/>
                    <a:pt x="27357" y="4089"/>
                  </a:cubicBezTo>
                  <a:cubicBezTo>
                    <a:pt x="27144" y="3876"/>
                    <a:pt x="26901" y="3663"/>
                    <a:pt x="26658" y="3481"/>
                  </a:cubicBezTo>
                  <a:lnTo>
                    <a:pt x="25898" y="2903"/>
                  </a:lnTo>
                  <a:cubicBezTo>
                    <a:pt x="25655" y="2721"/>
                    <a:pt x="25381" y="2539"/>
                    <a:pt x="25107" y="2387"/>
                  </a:cubicBezTo>
                  <a:lnTo>
                    <a:pt x="24317" y="1900"/>
                  </a:lnTo>
                  <a:lnTo>
                    <a:pt x="23466" y="1505"/>
                  </a:lnTo>
                  <a:cubicBezTo>
                    <a:pt x="23193" y="1353"/>
                    <a:pt x="22919" y="1232"/>
                    <a:pt x="22645" y="1110"/>
                  </a:cubicBezTo>
                  <a:cubicBezTo>
                    <a:pt x="20773" y="376"/>
                    <a:pt x="18774" y="0"/>
                    <a:pt x="1677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1" name="Google Shape;2951;p67"/>
            <p:cNvSpPr/>
            <p:nvPr/>
          </p:nvSpPr>
          <p:spPr>
            <a:xfrm>
              <a:off x="2833521" y="1524262"/>
              <a:ext cx="45565" cy="39147"/>
            </a:xfrm>
            <a:custGeom>
              <a:avLst/>
              <a:gdLst/>
              <a:ahLst/>
              <a:cxnLst/>
              <a:rect l="l" t="t" r="r" b="b"/>
              <a:pathLst>
                <a:path w="3557" h="3056" extrusionOk="0">
                  <a:moveTo>
                    <a:pt x="1551" y="1"/>
                  </a:moveTo>
                  <a:cubicBezTo>
                    <a:pt x="700" y="1"/>
                    <a:pt x="1" y="700"/>
                    <a:pt x="31" y="1551"/>
                  </a:cubicBezTo>
                  <a:cubicBezTo>
                    <a:pt x="31" y="2456"/>
                    <a:pt x="783" y="3055"/>
                    <a:pt x="1562" y="3055"/>
                  </a:cubicBezTo>
                  <a:cubicBezTo>
                    <a:pt x="1933" y="3055"/>
                    <a:pt x="2310" y="2919"/>
                    <a:pt x="2615" y="2615"/>
                  </a:cubicBezTo>
                  <a:cubicBezTo>
                    <a:pt x="3557" y="1642"/>
                    <a:pt x="2888" y="31"/>
                    <a:pt x="155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2" name="Google Shape;2952;p67"/>
            <p:cNvSpPr/>
            <p:nvPr/>
          </p:nvSpPr>
          <p:spPr>
            <a:xfrm>
              <a:off x="2754870" y="1524262"/>
              <a:ext cx="45565" cy="39019"/>
            </a:xfrm>
            <a:custGeom>
              <a:avLst/>
              <a:gdLst/>
              <a:ahLst/>
              <a:cxnLst/>
              <a:rect l="l" t="t" r="r" b="b"/>
              <a:pathLst>
                <a:path w="3557" h="3046" extrusionOk="0">
                  <a:moveTo>
                    <a:pt x="1520" y="1"/>
                  </a:moveTo>
                  <a:cubicBezTo>
                    <a:pt x="669" y="1"/>
                    <a:pt x="1" y="700"/>
                    <a:pt x="1" y="1551"/>
                  </a:cubicBezTo>
                  <a:cubicBezTo>
                    <a:pt x="21" y="2449"/>
                    <a:pt x="755" y="3046"/>
                    <a:pt x="1529" y="3046"/>
                  </a:cubicBezTo>
                  <a:cubicBezTo>
                    <a:pt x="1907" y="3046"/>
                    <a:pt x="2295" y="2903"/>
                    <a:pt x="2615" y="2584"/>
                  </a:cubicBezTo>
                  <a:cubicBezTo>
                    <a:pt x="3557" y="1642"/>
                    <a:pt x="2888" y="1"/>
                    <a:pt x="152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53" name="Google Shape;2953;p67"/>
            <p:cNvSpPr/>
            <p:nvPr/>
          </p:nvSpPr>
          <p:spPr>
            <a:xfrm>
              <a:off x="2668942" y="1524326"/>
              <a:ext cx="48960" cy="38866"/>
            </a:xfrm>
            <a:custGeom>
              <a:avLst/>
              <a:gdLst/>
              <a:ahLst/>
              <a:cxnLst/>
              <a:rect l="l" t="t" r="r" b="b"/>
              <a:pathLst>
                <a:path w="3822" h="3034" extrusionOk="0">
                  <a:moveTo>
                    <a:pt x="1899" y="0"/>
                  </a:moveTo>
                  <a:cubicBezTo>
                    <a:pt x="1370" y="0"/>
                    <a:pt x="854" y="277"/>
                    <a:pt x="569" y="786"/>
                  </a:cubicBezTo>
                  <a:cubicBezTo>
                    <a:pt x="1" y="1813"/>
                    <a:pt x="780" y="3033"/>
                    <a:pt x="1879" y="3033"/>
                  </a:cubicBezTo>
                  <a:cubicBezTo>
                    <a:pt x="2016" y="3033"/>
                    <a:pt x="2157" y="3015"/>
                    <a:pt x="2301" y="2974"/>
                  </a:cubicBezTo>
                  <a:cubicBezTo>
                    <a:pt x="3608" y="2640"/>
                    <a:pt x="3821" y="907"/>
                    <a:pt x="2666" y="208"/>
                  </a:cubicBezTo>
                  <a:cubicBezTo>
                    <a:pt x="2425" y="68"/>
                    <a:pt x="2160" y="0"/>
                    <a:pt x="189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374" name="Google Shape;3374;p67"/>
          <p:cNvGrpSpPr/>
          <p:nvPr/>
        </p:nvGrpSpPr>
        <p:grpSpPr>
          <a:xfrm rot="6634728">
            <a:off x="-662826" y="5737907"/>
            <a:ext cx="2219623" cy="2014227"/>
            <a:chOff x="3730325" y="553550"/>
            <a:chExt cx="1345150" cy="1220675"/>
          </a:xfrm>
        </p:grpSpPr>
        <p:sp>
          <p:nvSpPr>
            <p:cNvPr id="3375" name="Google Shape;3375;p67"/>
            <p:cNvSpPr/>
            <p:nvPr/>
          </p:nvSpPr>
          <p:spPr>
            <a:xfrm>
              <a:off x="4718550" y="1187100"/>
              <a:ext cx="185150" cy="175175"/>
            </a:xfrm>
            <a:custGeom>
              <a:avLst/>
              <a:gdLst/>
              <a:ahLst/>
              <a:cxnLst/>
              <a:rect l="l" t="t" r="r" b="b"/>
              <a:pathLst>
                <a:path w="7406" h="7007" extrusionOk="0">
                  <a:moveTo>
                    <a:pt x="3647" y="0"/>
                  </a:moveTo>
                  <a:cubicBezTo>
                    <a:pt x="2740" y="0"/>
                    <a:pt x="1846" y="324"/>
                    <a:pt x="1168" y="1002"/>
                  </a:cubicBezTo>
                  <a:cubicBezTo>
                    <a:pt x="601" y="1536"/>
                    <a:pt x="267" y="2270"/>
                    <a:pt x="167" y="3070"/>
                  </a:cubicBezTo>
                  <a:cubicBezTo>
                    <a:pt x="0" y="4705"/>
                    <a:pt x="1101" y="6273"/>
                    <a:pt x="2635" y="6773"/>
                  </a:cubicBezTo>
                  <a:cubicBezTo>
                    <a:pt x="3102" y="6906"/>
                    <a:pt x="3603" y="7007"/>
                    <a:pt x="4070" y="7007"/>
                  </a:cubicBezTo>
                  <a:cubicBezTo>
                    <a:pt x="5471" y="7007"/>
                    <a:pt x="6471" y="6073"/>
                    <a:pt x="6972" y="4772"/>
                  </a:cubicBezTo>
                  <a:cubicBezTo>
                    <a:pt x="7305" y="3871"/>
                    <a:pt x="7405" y="2870"/>
                    <a:pt x="6972" y="2036"/>
                  </a:cubicBezTo>
                  <a:cubicBezTo>
                    <a:pt x="6672" y="1269"/>
                    <a:pt x="6004" y="702"/>
                    <a:pt x="5304" y="368"/>
                  </a:cubicBezTo>
                  <a:cubicBezTo>
                    <a:pt x="4779" y="125"/>
                    <a:pt x="4211" y="0"/>
                    <a:pt x="3647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6" name="Google Shape;3376;p67"/>
            <p:cNvSpPr/>
            <p:nvPr/>
          </p:nvSpPr>
          <p:spPr>
            <a:xfrm>
              <a:off x="3990525" y="1150350"/>
              <a:ext cx="630475" cy="602200"/>
            </a:xfrm>
            <a:custGeom>
              <a:avLst/>
              <a:gdLst/>
              <a:ahLst/>
              <a:cxnLst/>
              <a:rect l="l" t="t" r="r" b="b"/>
              <a:pathLst>
                <a:path w="25219" h="24088" extrusionOk="0">
                  <a:moveTo>
                    <a:pt x="12257" y="0"/>
                  </a:moveTo>
                  <a:cubicBezTo>
                    <a:pt x="9173" y="0"/>
                    <a:pt x="6141" y="1054"/>
                    <a:pt x="3903" y="3373"/>
                  </a:cubicBezTo>
                  <a:cubicBezTo>
                    <a:pt x="2035" y="5341"/>
                    <a:pt x="834" y="7876"/>
                    <a:pt x="534" y="10578"/>
                  </a:cubicBezTo>
                  <a:cubicBezTo>
                    <a:pt x="0" y="16149"/>
                    <a:pt x="3736" y="21586"/>
                    <a:pt x="8940" y="23354"/>
                  </a:cubicBezTo>
                  <a:cubicBezTo>
                    <a:pt x="10508" y="23888"/>
                    <a:pt x="12209" y="24088"/>
                    <a:pt x="13844" y="24088"/>
                  </a:cubicBezTo>
                  <a:cubicBezTo>
                    <a:pt x="18680" y="24088"/>
                    <a:pt x="22183" y="20919"/>
                    <a:pt x="23851" y="16549"/>
                  </a:cubicBezTo>
                  <a:cubicBezTo>
                    <a:pt x="25018" y="13413"/>
                    <a:pt x="25218" y="9978"/>
                    <a:pt x="23851" y="6909"/>
                  </a:cubicBezTo>
                  <a:cubicBezTo>
                    <a:pt x="22750" y="4374"/>
                    <a:pt x="20515" y="2372"/>
                    <a:pt x="18047" y="1238"/>
                  </a:cubicBezTo>
                  <a:cubicBezTo>
                    <a:pt x="16225" y="431"/>
                    <a:pt x="14230" y="0"/>
                    <a:pt x="12257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7" name="Google Shape;3377;p67"/>
            <p:cNvSpPr/>
            <p:nvPr/>
          </p:nvSpPr>
          <p:spPr>
            <a:xfrm>
              <a:off x="3730325" y="1551725"/>
              <a:ext cx="215200" cy="205025"/>
            </a:xfrm>
            <a:custGeom>
              <a:avLst/>
              <a:gdLst/>
              <a:ahLst/>
              <a:cxnLst/>
              <a:rect l="l" t="t" r="r" b="b"/>
              <a:pathLst>
                <a:path w="8608" h="8201" extrusionOk="0">
                  <a:moveTo>
                    <a:pt x="4173" y="1"/>
                  </a:moveTo>
                  <a:cubicBezTo>
                    <a:pt x="3128" y="1"/>
                    <a:pt x="2103" y="373"/>
                    <a:pt x="1335" y="1161"/>
                  </a:cubicBezTo>
                  <a:cubicBezTo>
                    <a:pt x="668" y="1828"/>
                    <a:pt x="268" y="2696"/>
                    <a:pt x="168" y="3630"/>
                  </a:cubicBezTo>
                  <a:cubicBezTo>
                    <a:pt x="1" y="5498"/>
                    <a:pt x="1268" y="7366"/>
                    <a:pt x="3070" y="7966"/>
                  </a:cubicBezTo>
                  <a:cubicBezTo>
                    <a:pt x="3603" y="8133"/>
                    <a:pt x="4171" y="8199"/>
                    <a:pt x="4738" y="8199"/>
                  </a:cubicBezTo>
                  <a:cubicBezTo>
                    <a:pt x="4763" y="8200"/>
                    <a:pt x="4788" y="8200"/>
                    <a:pt x="4813" y="8200"/>
                  </a:cubicBezTo>
                  <a:cubicBezTo>
                    <a:pt x="6441" y="8200"/>
                    <a:pt x="7582" y="7143"/>
                    <a:pt x="8140" y="5664"/>
                  </a:cubicBezTo>
                  <a:cubicBezTo>
                    <a:pt x="8507" y="4630"/>
                    <a:pt x="8607" y="3463"/>
                    <a:pt x="8140" y="2362"/>
                  </a:cubicBezTo>
                  <a:cubicBezTo>
                    <a:pt x="7773" y="1528"/>
                    <a:pt x="7006" y="828"/>
                    <a:pt x="6172" y="461"/>
                  </a:cubicBezTo>
                  <a:cubicBezTo>
                    <a:pt x="5541" y="158"/>
                    <a:pt x="4853" y="1"/>
                    <a:pt x="4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8" name="Google Shape;3378;p67"/>
            <p:cNvSpPr/>
            <p:nvPr/>
          </p:nvSpPr>
          <p:spPr>
            <a:xfrm>
              <a:off x="3805400" y="1320650"/>
              <a:ext cx="635475" cy="367175"/>
            </a:xfrm>
            <a:custGeom>
              <a:avLst/>
              <a:gdLst/>
              <a:ahLst/>
              <a:cxnLst/>
              <a:rect l="l" t="t" r="r" b="b"/>
              <a:pathLst>
                <a:path w="25419" h="14687" extrusionOk="0">
                  <a:moveTo>
                    <a:pt x="19915" y="1"/>
                  </a:moveTo>
                  <a:cubicBezTo>
                    <a:pt x="18560" y="1"/>
                    <a:pt x="17194" y="499"/>
                    <a:pt x="16145" y="1698"/>
                  </a:cubicBezTo>
                  <a:cubicBezTo>
                    <a:pt x="14844" y="3199"/>
                    <a:pt x="14477" y="5100"/>
                    <a:pt x="15011" y="6835"/>
                  </a:cubicBezTo>
                  <a:cubicBezTo>
                    <a:pt x="13610" y="7402"/>
                    <a:pt x="12142" y="8002"/>
                    <a:pt x="10708" y="8536"/>
                  </a:cubicBezTo>
                  <a:cubicBezTo>
                    <a:pt x="9173" y="9170"/>
                    <a:pt x="7639" y="9737"/>
                    <a:pt x="6104" y="10337"/>
                  </a:cubicBezTo>
                  <a:cubicBezTo>
                    <a:pt x="4770" y="10804"/>
                    <a:pt x="3369" y="11338"/>
                    <a:pt x="2035" y="11905"/>
                  </a:cubicBezTo>
                  <a:cubicBezTo>
                    <a:pt x="1968" y="11872"/>
                    <a:pt x="1935" y="11838"/>
                    <a:pt x="1835" y="11838"/>
                  </a:cubicBezTo>
                  <a:cubicBezTo>
                    <a:pt x="1688" y="11790"/>
                    <a:pt x="1560" y="11759"/>
                    <a:pt x="1423" y="11759"/>
                  </a:cubicBezTo>
                  <a:cubicBezTo>
                    <a:pt x="1372" y="11759"/>
                    <a:pt x="1321" y="11763"/>
                    <a:pt x="1268" y="11772"/>
                  </a:cubicBezTo>
                  <a:cubicBezTo>
                    <a:pt x="1034" y="11772"/>
                    <a:pt x="867" y="11872"/>
                    <a:pt x="701" y="11939"/>
                  </a:cubicBezTo>
                  <a:cubicBezTo>
                    <a:pt x="534" y="12039"/>
                    <a:pt x="434" y="12172"/>
                    <a:pt x="300" y="12339"/>
                  </a:cubicBezTo>
                  <a:cubicBezTo>
                    <a:pt x="167" y="12439"/>
                    <a:pt x="100" y="12606"/>
                    <a:pt x="33" y="12839"/>
                  </a:cubicBezTo>
                  <a:cubicBezTo>
                    <a:pt x="33" y="12939"/>
                    <a:pt x="0" y="13073"/>
                    <a:pt x="0" y="13206"/>
                  </a:cubicBezTo>
                  <a:cubicBezTo>
                    <a:pt x="0" y="13440"/>
                    <a:pt x="100" y="13706"/>
                    <a:pt x="200" y="13940"/>
                  </a:cubicBezTo>
                  <a:cubicBezTo>
                    <a:pt x="300" y="14040"/>
                    <a:pt x="367" y="14173"/>
                    <a:pt x="467" y="14240"/>
                  </a:cubicBezTo>
                  <a:cubicBezTo>
                    <a:pt x="634" y="14407"/>
                    <a:pt x="867" y="14540"/>
                    <a:pt x="1134" y="14607"/>
                  </a:cubicBezTo>
                  <a:cubicBezTo>
                    <a:pt x="1281" y="14656"/>
                    <a:pt x="1409" y="14687"/>
                    <a:pt x="1546" y="14687"/>
                  </a:cubicBezTo>
                  <a:cubicBezTo>
                    <a:pt x="1596" y="14687"/>
                    <a:pt x="1648" y="14683"/>
                    <a:pt x="1701" y="14674"/>
                  </a:cubicBezTo>
                  <a:cubicBezTo>
                    <a:pt x="1935" y="14674"/>
                    <a:pt x="2102" y="14574"/>
                    <a:pt x="2268" y="14507"/>
                  </a:cubicBezTo>
                  <a:cubicBezTo>
                    <a:pt x="2435" y="14407"/>
                    <a:pt x="2535" y="14274"/>
                    <a:pt x="2669" y="14107"/>
                  </a:cubicBezTo>
                  <a:cubicBezTo>
                    <a:pt x="2769" y="14040"/>
                    <a:pt x="2835" y="13907"/>
                    <a:pt x="2869" y="13773"/>
                  </a:cubicBezTo>
                  <a:cubicBezTo>
                    <a:pt x="4203" y="13340"/>
                    <a:pt x="5504" y="12772"/>
                    <a:pt x="6805" y="12272"/>
                  </a:cubicBezTo>
                  <a:cubicBezTo>
                    <a:pt x="8373" y="11672"/>
                    <a:pt x="9974" y="11071"/>
                    <a:pt x="11542" y="10437"/>
                  </a:cubicBezTo>
                  <a:cubicBezTo>
                    <a:pt x="13109" y="9870"/>
                    <a:pt x="14644" y="9270"/>
                    <a:pt x="16212" y="8703"/>
                  </a:cubicBezTo>
                  <a:cubicBezTo>
                    <a:pt x="16212" y="8703"/>
                    <a:pt x="16278" y="8703"/>
                    <a:pt x="16278" y="8670"/>
                  </a:cubicBezTo>
                  <a:cubicBezTo>
                    <a:pt x="16445" y="8836"/>
                    <a:pt x="16645" y="9036"/>
                    <a:pt x="16845" y="9170"/>
                  </a:cubicBezTo>
                  <a:cubicBezTo>
                    <a:pt x="17740" y="9851"/>
                    <a:pt x="18817" y="10191"/>
                    <a:pt x="19903" y="10191"/>
                  </a:cubicBezTo>
                  <a:cubicBezTo>
                    <a:pt x="20679" y="10191"/>
                    <a:pt x="21460" y="10018"/>
                    <a:pt x="22183" y="9670"/>
                  </a:cubicBezTo>
                  <a:cubicBezTo>
                    <a:pt x="23784" y="8936"/>
                    <a:pt x="25018" y="7235"/>
                    <a:pt x="25285" y="5534"/>
                  </a:cubicBezTo>
                  <a:cubicBezTo>
                    <a:pt x="25418" y="4500"/>
                    <a:pt x="25285" y="3332"/>
                    <a:pt x="24618" y="2365"/>
                  </a:cubicBezTo>
                  <a:cubicBezTo>
                    <a:pt x="23984" y="1431"/>
                    <a:pt x="23117" y="864"/>
                    <a:pt x="22116" y="430"/>
                  </a:cubicBezTo>
                  <a:cubicBezTo>
                    <a:pt x="21423" y="156"/>
                    <a:pt x="20670" y="1"/>
                    <a:pt x="199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79" name="Google Shape;3379;p67"/>
            <p:cNvSpPr/>
            <p:nvPr/>
          </p:nvSpPr>
          <p:spPr>
            <a:xfrm>
              <a:off x="4639300" y="1497225"/>
              <a:ext cx="436175" cy="277000"/>
            </a:xfrm>
            <a:custGeom>
              <a:avLst/>
              <a:gdLst/>
              <a:ahLst/>
              <a:cxnLst/>
              <a:rect l="l" t="t" r="r" b="b"/>
              <a:pathLst>
                <a:path w="17447" h="11080" extrusionOk="0">
                  <a:moveTo>
                    <a:pt x="9814" y="1"/>
                  </a:moveTo>
                  <a:cubicBezTo>
                    <a:pt x="4875" y="1"/>
                    <a:pt x="0" y="4080"/>
                    <a:pt x="1636" y="9379"/>
                  </a:cubicBezTo>
                  <a:cubicBezTo>
                    <a:pt x="1669" y="9546"/>
                    <a:pt x="1769" y="9679"/>
                    <a:pt x="1836" y="9812"/>
                  </a:cubicBezTo>
                  <a:cubicBezTo>
                    <a:pt x="1836" y="10313"/>
                    <a:pt x="2136" y="10780"/>
                    <a:pt x="2636" y="10846"/>
                  </a:cubicBezTo>
                  <a:cubicBezTo>
                    <a:pt x="3404" y="10980"/>
                    <a:pt x="4104" y="11080"/>
                    <a:pt x="4838" y="11080"/>
                  </a:cubicBezTo>
                  <a:lnTo>
                    <a:pt x="7006" y="11080"/>
                  </a:lnTo>
                  <a:cubicBezTo>
                    <a:pt x="8474" y="11080"/>
                    <a:pt x="9975" y="11080"/>
                    <a:pt x="11443" y="11047"/>
                  </a:cubicBezTo>
                  <a:cubicBezTo>
                    <a:pt x="12110" y="11047"/>
                    <a:pt x="12810" y="11013"/>
                    <a:pt x="13477" y="10980"/>
                  </a:cubicBezTo>
                  <a:cubicBezTo>
                    <a:pt x="14311" y="10947"/>
                    <a:pt x="15245" y="11013"/>
                    <a:pt x="15946" y="10546"/>
                  </a:cubicBezTo>
                  <a:cubicBezTo>
                    <a:pt x="17447" y="9579"/>
                    <a:pt x="16980" y="7444"/>
                    <a:pt x="16746" y="6010"/>
                  </a:cubicBezTo>
                  <a:cubicBezTo>
                    <a:pt x="16079" y="2507"/>
                    <a:pt x="13778" y="139"/>
                    <a:pt x="10108" y="5"/>
                  </a:cubicBezTo>
                  <a:cubicBezTo>
                    <a:pt x="10010" y="2"/>
                    <a:pt x="9912" y="1"/>
                    <a:pt x="9814" y="1"/>
                  </a:cubicBezTo>
                  <a:close/>
                </a:path>
              </a:pathLst>
            </a:custGeom>
            <a:solidFill>
              <a:srgbClr val="FFC3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0" name="Google Shape;3380;p67"/>
            <p:cNvSpPr/>
            <p:nvPr/>
          </p:nvSpPr>
          <p:spPr>
            <a:xfrm>
              <a:off x="3909625" y="553550"/>
              <a:ext cx="933975" cy="519775"/>
            </a:xfrm>
            <a:custGeom>
              <a:avLst/>
              <a:gdLst/>
              <a:ahLst/>
              <a:cxnLst/>
              <a:rect l="l" t="t" r="r" b="b"/>
              <a:pathLst>
                <a:path w="37359" h="20791" extrusionOk="0">
                  <a:moveTo>
                    <a:pt x="34032" y="1"/>
                  </a:moveTo>
                  <a:cubicBezTo>
                    <a:pt x="28926" y="1"/>
                    <a:pt x="23780" y="884"/>
                    <a:pt x="19014" y="2627"/>
                  </a:cubicBezTo>
                  <a:cubicBezTo>
                    <a:pt x="13677" y="4562"/>
                    <a:pt x="8540" y="7431"/>
                    <a:pt x="4637" y="11600"/>
                  </a:cubicBezTo>
                  <a:cubicBezTo>
                    <a:pt x="3570" y="12734"/>
                    <a:pt x="2603" y="14035"/>
                    <a:pt x="1769" y="15370"/>
                  </a:cubicBezTo>
                  <a:cubicBezTo>
                    <a:pt x="1335" y="16037"/>
                    <a:pt x="1001" y="16704"/>
                    <a:pt x="668" y="17404"/>
                  </a:cubicBezTo>
                  <a:cubicBezTo>
                    <a:pt x="401" y="18072"/>
                    <a:pt x="1" y="18839"/>
                    <a:pt x="134" y="19573"/>
                  </a:cubicBezTo>
                  <a:cubicBezTo>
                    <a:pt x="101" y="19940"/>
                    <a:pt x="201" y="20273"/>
                    <a:pt x="568" y="20540"/>
                  </a:cubicBezTo>
                  <a:cubicBezTo>
                    <a:pt x="760" y="20700"/>
                    <a:pt x="1020" y="20791"/>
                    <a:pt x="1284" y="20791"/>
                  </a:cubicBezTo>
                  <a:cubicBezTo>
                    <a:pt x="1570" y="20791"/>
                    <a:pt x="1860" y="20683"/>
                    <a:pt x="2069" y="20440"/>
                  </a:cubicBezTo>
                  <a:cubicBezTo>
                    <a:pt x="2769" y="19606"/>
                    <a:pt x="3470" y="18739"/>
                    <a:pt x="4337" y="18038"/>
                  </a:cubicBezTo>
                  <a:cubicBezTo>
                    <a:pt x="5138" y="17338"/>
                    <a:pt x="6105" y="16771"/>
                    <a:pt x="7072" y="16270"/>
                  </a:cubicBezTo>
                  <a:cubicBezTo>
                    <a:pt x="9174" y="15203"/>
                    <a:pt x="11609" y="14536"/>
                    <a:pt x="13944" y="14069"/>
                  </a:cubicBezTo>
                  <a:cubicBezTo>
                    <a:pt x="15584" y="13734"/>
                    <a:pt x="17243" y="13560"/>
                    <a:pt x="18894" y="13560"/>
                  </a:cubicBezTo>
                  <a:cubicBezTo>
                    <a:pt x="22176" y="13560"/>
                    <a:pt x="25424" y="14249"/>
                    <a:pt x="28421" y="15737"/>
                  </a:cubicBezTo>
                  <a:cubicBezTo>
                    <a:pt x="30689" y="16904"/>
                    <a:pt x="32757" y="18439"/>
                    <a:pt x="34492" y="20373"/>
                  </a:cubicBezTo>
                  <a:cubicBezTo>
                    <a:pt x="34727" y="20618"/>
                    <a:pt x="35006" y="20723"/>
                    <a:pt x="35280" y="20723"/>
                  </a:cubicBezTo>
                  <a:cubicBezTo>
                    <a:pt x="35903" y="20723"/>
                    <a:pt x="36504" y="20187"/>
                    <a:pt x="36527" y="19539"/>
                  </a:cubicBezTo>
                  <a:cubicBezTo>
                    <a:pt x="36827" y="13702"/>
                    <a:pt x="37027" y="7898"/>
                    <a:pt x="37327" y="2060"/>
                  </a:cubicBezTo>
                  <a:cubicBezTo>
                    <a:pt x="37359" y="336"/>
                    <a:pt x="37066" y="56"/>
                    <a:pt x="36422" y="56"/>
                  </a:cubicBezTo>
                  <a:cubicBezTo>
                    <a:pt x="36381" y="56"/>
                    <a:pt x="36338" y="57"/>
                    <a:pt x="36293" y="59"/>
                  </a:cubicBezTo>
                  <a:cubicBezTo>
                    <a:pt x="35541" y="20"/>
                    <a:pt x="34787" y="1"/>
                    <a:pt x="34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381" name="Google Shape;3381;p67"/>
          <p:cNvGrpSpPr/>
          <p:nvPr/>
        </p:nvGrpSpPr>
        <p:grpSpPr>
          <a:xfrm rot="10800000">
            <a:off x="10995817" y="560401"/>
            <a:ext cx="1106400" cy="1131367"/>
            <a:chOff x="4580100" y="4038775"/>
            <a:chExt cx="829800" cy="848525"/>
          </a:xfrm>
        </p:grpSpPr>
        <p:sp>
          <p:nvSpPr>
            <p:cNvPr id="3382" name="Google Shape;3382;p67"/>
            <p:cNvSpPr/>
            <p:nvPr/>
          </p:nvSpPr>
          <p:spPr>
            <a:xfrm>
              <a:off x="4625975" y="4038775"/>
              <a:ext cx="137625" cy="170950"/>
            </a:xfrm>
            <a:custGeom>
              <a:avLst/>
              <a:gdLst/>
              <a:ahLst/>
              <a:cxnLst/>
              <a:rect l="l" t="t" r="r" b="b"/>
              <a:pathLst>
                <a:path w="5505" h="6838" extrusionOk="0">
                  <a:moveTo>
                    <a:pt x="3799" y="0"/>
                  </a:moveTo>
                  <a:cubicBezTo>
                    <a:pt x="3246" y="0"/>
                    <a:pt x="2723" y="274"/>
                    <a:pt x="2436" y="783"/>
                  </a:cubicBezTo>
                  <a:cubicBezTo>
                    <a:pt x="1702" y="1951"/>
                    <a:pt x="1001" y="3152"/>
                    <a:pt x="301" y="4319"/>
                  </a:cubicBezTo>
                  <a:cubicBezTo>
                    <a:pt x="67" y="4720"/>
                    <a:pt x="0" y="5220"/>
                    <a:pt x="134" y="5620"/>
                  </a:cubicBezTo>
                  <a:cubicBezTo>
                    <a:pt x="267" y="5987"/>
                    <a:pt x="534" y="6421"/>
                    <a:pt x="868" y="6621"/>
                  </a:cubicBezTo>
                  <a:cubicBezTo>
                    <a:pt x="1137" y="6767"/>
                    <a:pt x="1429" y="6837"/>
                    <a:pt x="1717" y="6837"/>
                  </a:cubicBezTo>
                  <a:cubicBezTo>
                    <a:pt x="2285" y="6837"/>
                    <a:pt x="2837" y="6563"/>
                    <a:pt x="3169" y="6054"/>
                  </a:cubicBezTo>
                  <a:cubicBezTo>
                    <a:pt x="3870" y="4853"/>
                    <a:pt x="4537" y="3619"/>
                    <a:pt x="5204" y="2451"/>
                  </a:cubicBezTo>
                  <a:cubicBezTo>
                    <a:pt x="5438" y="2051"/>
                    <a:pt x="5504" y="1584"/>
                    <a:pt x="5371" y="1184"/>
                  </a:cubicBezTo>
                  <a:cubicBezTo>
                    <a:pt x="5304" y="783"/>
                    <a:pt x="5004" y="383"/>
                    <a:pt x="4637" y="216"/>
                  </a:cubicBezTo>
                  <a:cubicBezTo>
                    <a:pt x="4368" y="70"/>
                    <a:pt x="4080" y="0"/>
                    <a:pt x="3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3" name="Google Shape;3383;p67"/>
            <p:cNvSpPr/>
            <p:nvPr/>
          </p:nvSpPr>
          <p:spPr>
            <a:xfrm>
              <a:off x="5053775" y="4257650"/>
              <a:ext cx="137625" cy="170975"/>
            </a:xfrm>
            <a:custGeom>
              <a:avLst/>
              <a:gdLst/>
              <a:ahLst/>
              <a:cxnLst/>
              <a:rect l="l" t="t" r="r" b="b"/>
              <a:pathLst>
                <a:path w="5505" h="6839" extrusionOk="0">
                  <a:moveTo>
                    <a:pt x="3796" y="1"/>
                  </a:moveTo>
                  <a:cubicBezTo>
                    <a:pt x="3247" y="1"/>
                    <a:pt x="2714" y="268"/>
                    <a:pt x="2402" y="801"/>
                  </a:cubicBezTo>
                  <a:cubicBezTo>
                    <a:pt x="1702" y="1969"/>
                    <a:pt x="1001" y="3170"/>
                    <a:pt x="268" y="4337"/>
                  </a:cubicBezTo>
                  <a:cubicBezTo>
                    <a:pt x="67" y="4704"/>
                    <a:pt x="1" y="5204"/>
                    <a:pt x="101" y="5638"/>
                  </a:cubicBezTo>
                  <a:cubicBezTo>
                    <a:pt x="234" y="6005"/>
                    <a:pt x="534" y="6405"/>
                    <a:pt x="868" y="6639"/>
                  </a:cubicBezTo>
                  <a:cubicBezTo>
                    <a:pt x="1135" y="6772"/>
                    <a:pt x="1424" y="6839"/>
                    <a:pt x="1709" y="6839"/>
                  </a:cubicBezTo>
                  <a:cubicBezTo>
                    <a:pt x="2280" y="6839"/>
                    <a:pt x="2836" y="6572"/>
                    <a:pt x="3170" y="6038"/>
                  </a:cubicBezTo>
                  <a:cubicBezTo>
                    <a:pt x="3870" y="4838"/>
                    <a:pt x="4537" y="3637"/>
                    <a:pt x="5204" y="2469"/>
                  </a:cubicBezTo>
                  <a:cubicBezTo>
                    <a:pt x="5405" y="2102"/>
                    <a:pt x="5505" y="1602"/>
                    <a:pt x="5371" y="1168"/>
                  </a:cubicBezTo>
                  <a:cubicBezTo>
                    <a:pt x="5271" y="801"/>
                    <a:pt x="5004" y="368"/>
                    <a:pt x="4604" y="201"/>
                  </a:cubicBezTo>
                  <a:cubicBezTo>
                    <a:pt x="4348" y="67"/>
                    <a:pt x="4070" y="1"/>
                    <a:pt x="37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4" name="Google Shape;3384;p67"/>
            <p:cNvSpPr/>
            <p:nvPr/>
          </p:nvSpPr>
          <p:spPr>
            <a:xfrm>
              <a:off x="4600950" y="4286000"/>
              <a:ext cx="136800" cy="171000"/>
            </a:xfrm>
            <a:custGeom>
              <a:avLst/>
              <a:gdLst/>
              <a:ahLst/>
              <a:cxnLst/>
              <a:rect l="l" t="t" r="r" b="b"/>
              <a:pathLst>
                <a:path w="5472" h="6840" extrusionOk="0">
                  <a:moveTo>
                    <a:pt x="3807" y="1"/>
                  </a:moveTo>
                  <a:cubicBezTo>
                    <a:pt x="3251" y="1"/>
                    <a:pt x="2725" y="268"/>
                    <a:pt x="2436" y="801"/>
                  </a:cubicBezTo>
                  <a:cubicBezTo>
                    <a:pt x="1702" y="1969"/>
                    <a:pt x="1001" y="3170"/>
                    <a:pt x="301" y="4337"/>
                  </a:cubicBezTo>
                  <a:cubicBezTo>
                    <a:pt x="67" y="4704"/>
                    <a:pt x="1" y="5205"/>
                    <a:pt x="134" y="5638"/>
                  </a:cubicBezTo>
                  <a:cubicBezTo>
                    <a:pt x="268" y="6005"/>
                    <a:pt x="534" y="6405"/>
                    <a:pt x="868" y="6639"/>
                  </a:cubicBezTo>
                  <a:cubicBezTo>
                    <a:pt x="1135" y="6772"/>
                    <a:pt x="1424" y="6839"/>
                    <a:pt x="1709" y="6839"/>
                  </a:cubicBezTo>
                  <a:cubicBezTo>
                    <a:pt x="2280" y="6839"/>
                    <a:pt x="2836" y="6572"/>
                    <a:pt x="3170" y="6039"/>
                  </a:cubicBezTo>
                  <a:cubicBezTo>
                    <a:pt x="3870" y="4838"/>
                    <a:pt x="4537" y="3637"/>
                    <a:pt x="5204" y="2469"/>
                  </a:cubicBezTo>
                  <a:cubicBezTo>
                    <a:pt x="5438" y="2069"/>
                    <a:pt x="5471" y="1569"/>
                    <a:pt x="5371" y="1168"/>
                  </a:cubicBezTo>
                  <a:cubicBezTo>
                    <a:pt x="5305" y="801"/>
                    <a:pt x="5004" y="368"/>
                    <a:pt x="4637" y="201"/>
                  </a:cubicBezTo>
                  <a:cubicBezTo>
                    <a:pt x="4371" y="68"/>
                    <a:pt x="4085" y="1"/>
                    <a:pt x="38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5" name="Google Shape;3385;p67"/>
            <p:cNvSpPr/>
            <p:nvPr/>
          </p:nvSpPr>
          <p:spPr>
            <a:xfrm>
              <a:off x="4808600" y="4428600"/>
              <a:ext cx="137625" cy="171000"/>
            </a:xfrm>
            <a:custGeom>
              <a:avLst/>
              <a:gdLst/>
              <a:ahLst/>
              <a:cxnLst/>
              <a:rect l="l" t="t" r="r" b="b"/>
              <a:pathLst>
                <a:path w="5505" h="6840" extrusionOk="0">
                  <a:moveTo>
                    <a:pt x="3806" y="1"/>
                  </a:moveTo>
                  <a:cubicBezTo>
                    <a:pt x="3247" y="1"/>
                    <a:pt x="2714" y="268"/>
                    <a:pt x="2402" y="802"/>
                  </a:cubicBezTo>
                  <a:cubicBezTo>
                    <a:pt x="1702" y="1969"/>
                    <a:pt x="1001" y="3170"/>
                    <a:pt x="268" y="4337"/>
                  </a:cubicBezTo>
                  <a:cubicBezTo>
                    <a:pt x="67" y="4704"/>
                    <a:pt x="1" y="5205"/>
                    <a:pt x="134" y="5638"/>
                  </a:cubicBezTo>
                  <a:cubicBezTo>
                    <a:pt x="234" y="6005"/>
                    <a:pt x="534" y="6439"/>
                    <a:pt x="868" y="6639"/>
                  </a:cubicBezTo>
                  <a:cubicBezTo>
                    <a:pt x="1135" y="6773"/>
                    <a:pt x="1424" y="6839"/>
                    <a:pt x="1709" y="6839"/>
                  </a:cubicBezTo>
                  <a:cubicBezTo>
                    <a:pt x="2280" y="6839"/>
                    <a:pt x="2836" y="6572"/>
                    <a:pt x="3170" y="6039"/>
                  </a:cubicBezTo>
                  <a:cubicBezTo>
                    <a:pt x="3870" y="4838"/>
                    <a:pt x="4537" y="3637"/>
                    <a:pt x="5204" y="2469"/>
                  </a:cubicBezTo>
                  <a:cubicBezTo>
                    <a:pt x="5405" y="2036"/>
                    <a:pt x="5505" y="1602"/>
                    <a:pt x="5371" y="1168"/>
                  </a:cubicBezTo>
                  <a:cubicBezTo>
                    <a:pt x="5304" y="802"/>
                    <a:pt x="5004" y="368"/>
                    <a:pt x="4637" y="201"/>
                  </a:cubicBezTo>
                  <a:cubicBezTo>
                    <a:pt x="4370" y="68"/>
                    <a:pt x="4085" y="1"/>
                    <a:pt x="38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6" name="Google Shape;3386;p67"/>
            <p:cNvSpPr/>
            <p:nvPr/>
          </p:nvSpPr>
          <p:spPr>
            <a:xfrm>
              <a:off x="5038775" y="4522450"/>
              <a:ext cx="137625" cy="171125"/>
            </a:xfrm>
            <a:custGeom>
              <a:avLst/>
              <a:gdLst/>
              <a:ahLst/>
              <a:cxnLst/>
              <a:rect l="l" t="t" r="r" b="b"/>
              <a:pathLst>
                <a:path w="5505" h="6845" extrusionOk="0">
                  <a:moveTo>
                    <a:pt x="3799" y="0"/>
                  </a:moveTo>
                  <a:cubicBezTo>
                    <a:pt x="3246" y="0"/>
                    <a:pt x="2723" y="274"/>
                    <a:pt x="2435" y="784"/>
                  </a:cubicBezTo>
                  <a:cubicBezTo>
                    <a:pt x="1701" y="1951"/>
                    <a:pt x="1001" y="3185"/>
                    <a:pt x="300" y="4353"/>
                  </a:cubicBezTo>
                  <a:cubicBezTo>
                    <a:pt x="100" y="4720"/>
                    <a:pt x="0" y="5220"/>
                    <a:pt x="134" y="5620"/>
                  </a:cubicBezTo>
                  <a:cubicBezTo>
                    <a:pt x="267" y="6021"/>
                    <a:pt x="534" y="6421"/>
                    <a:pt x="868" y="6621"/>
                  </a:cubicBezTo>
                  <a:cubicBezTo>
                    <a:pt x="1144" y="6771"/>
                    <a:pt x="1444" y="6845"/>
                    <a:pt x="1739" y="6845"/>
                  </a:cubicBezTo>
                  <a:cubicBezTo>
                    <a:pt x="2299" y="6845"/>
                    <a:pt x="2842" y="6578"/>
                    <a:pt x="3169" y="6054"/>
                  </a:cubicBezTo>
                  <a:cubicBezTo>
                    <a:pt x="3870" y="4853"/>
                    <a:pt x="4537" y="3619"/>
                    <a:pt x="5204" y="2451"/>
                  </a:cubicBezTo>
                  <a:cubicBezTo>
                    <a:pt x="5437" y="2051"/>
                    <a:pt x="5504" y="1584"/>
                    <a:pt x="5371" y="1184"/>
                  </a:cubicBezTo>
                  <a:cubicBezTo>
                    <a:pt x="5304" y="784"/>
                    <a:pt x="5004" y="383"/>
                    <a:pt x="4637" y="217"/>
                  </a:cubicBezTo>
                  <a:cubicBezTo>
                    <a:pt x="4368" y="71"/>
                    <a:pt x="4080" y="0"/>
                    <a:pt x="37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7" name="Google Shape;3387;p67"/>
            <p:cNvSpPr/>
            <p:nvPr/>
          </p:nvSpPr>
          <p:spPr>
            <a:xfrm>
              <a:off x="4580100" y="4599575"/>
              <a:ext cx="136800" cy="170975"/>
            </a:xfrm>
            <a:custGeom>
              <a:avLst/>
              <a:gdLst/>
              <a:ahLst/>
              <a:cxnLst/>
              <a:rect l="l" t="t" r="r" b="b"/>
              <a:pathLst>
                <a:path w="5472" h="6839" extrusionOk="0">
                  <a:moveTo>
                    <a:pt x="3807" y="0"/>
                  </a:moveTo>
                  <a:cubicBezTo>
                    <a:pt x="3251" y="0"/>
                    <a:pt x="2725" y="267"/>
                    <a:pt x="2436" y="801"/>
                  </a:cubicBezTo>
                  <a:cubicBezTo>
                    <a:pt x="1702" y="1968"/>
                    <a:pt x="1002" y="3169"/>
                    <a:pt x="301" y="4337"/>
                  </a:cubicBezTo>
                  <a:cubicBezTo>
                    <a:pt x="68" y="4704"/>
                    <a:pt x="1" y="5204"/>
                    <a:pt x="134" y="5638"/>
                  </a:cubicBezTo>
                  <a:cubicBezTo>
                    <a:pt x="268" y="6005"/>
                    <a:pt x="535" y="6405"/>
                    <a:pt x="868" y="6638"/>
                  </a:cubicBezTo>
                  <a:cubicBezTo>
                    <a:pt x="1135" y="6772"/>
                    <a:pt x="1424" y="6838"/>
                    <a:pt x="1709" y="6838"/>
                  </a:cubicBezTo>
                  <a:cubicBezTo>
                    <a:pt x="2280" y="6838"/>
                    <a:pt x="2836" y="6572"/>
                    <a:pt x="3170" y="6038"/>
                  </a:cubicBezTo>
                  <a:cubicBezTo>
                    <a:pt x="3870" y="4837"/>
                    <a:pt x="4537" y="3636"/>
                    <a:pt x="5205" y="2469"/>
                  </a:cubicBezTo>
                  <a:cubicBezTo>
                    <a:pt x="5438" y="2035"/>
                    <a:pt x="5471" y="1601"/>
                    <a:pt x="5371" y="1168"/>
                  </a:cubicBezTo>
                  <a:cubicBezTo>
                    <a:pt x="5305" y="801"/>
                    <a:pt x="5004" y="367"/>
                    <a:pt x="4637" y="200"/>
                  </a:cubicBezTo>
                  <a:cubicBezTo>
                    <a:pt x="4371" y="67"/>
                    <a:pt x="4085" y="0"/>
                    <a:pt x="3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8" name="Google Shape;3388;p67"/>
            <p:cNvSpPr/>
            <p:nvPr/>
          </p:nvSpPr>
          <p:spPr>
            <a:xfrm>
              <a:off x="4808600" y="4716325"/>
              <a:ext cx="137625" cy="170975"/>
            </a:xfrm>
            <a:custGeom>
              <a:avLst/>
              <a:gdLst/>
              <a:ahLst/>
              <a:cxnLst/>
              <a:rect l="l" t="t" r="r" b="b"/>
              <a:pathLst>
                <a:path w="5505" h="6839" extrusionOk="0">
                  <a:moveTo>
                    <a:pt x="3806" y="0"/>
                  </a:moveTo>
                  <a:cubicBezTo>
                    <a:pt x="3247" y="0"/>
                    <a:pt x="2714" y="267"/>
                    <a:pt x="2402" y="801"/>
                  </a:cubicBezTo>
                  <a:cubicBezTo>
                    <a:pt x="1702" y="1968"/>
                    <a:pt x="1001" y="3169"/>
                    <a:pt x="268" y="4337"/>
                  </a:cubicBezTo>
                  <a:cubicBezTo>
                    <a:pt x="67" y="4704"/>
                    <a:pt x="1" y="5204"/>
                    <a:pt x="134" y="5638"/>
                  </a:cubicBezTo>
                  <a:cubicBezTo>
                    <a:pt x="234" y="6005"/>
                    <a:pt x="534" y="6405"/>
                    <a:pt x="868" y="6638"/>
                  </a:cubicBezTo>
                  <a:cubicBezTo>
                    <a:pt x="1135" y="6772"/>
                    <a:pt x="1424" y="6838"/>
                    <a:pt x="1709" y="6838"/>
                  </a:cubicBezTo>
                  <a:cubicBezTo>
                    <a:pt x="2280" y="6838"/>
                    <a:pt x="2836" y="6572"/>
                    <a:pt x="3170" y="6038"/>
                  </a:cubicBezTo>
                  <a:cubicBezTo>
                    <a:pt x="3870" y="4837"/>
                    <a:pt x="4537" y="3636"/>
                    <a:pt x="5204" y="2469"/>
                  </a:cubicBezTo>
                  <a:cubicBezTo>
                    <a:pt x="5405" y="2035"/>
                    <a:pt x="5505" y="1601"/>
                    <a:pt x="5371" y="1168"/>
                  </a:cubicBezTo>
                  <a:cubicBezTo>
                    <a:pt x="5304" y="801"/>
                    <a:pt x="5004" y="367"/>
                    <a:pt x="4637" y="200"/>
                  </a:cubicBezTo>
                  <a:cubicBezTo>
                    <a:pt x="4370" y="67"/>
                    <a:pt x="4085" y="0"/>
                    <a:pt x="3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89" name="Google Shape;3389;p67"/>
            <p:cNvSpPr/>
            <p:nvPr/>
          </p:nvSpPr>
          <p:spPr>
            <a:xfrm>
              <a:off x="4832800" y="4141975"/>
              <a:ext cx="135950" cy="171150"/>
            </a:xfrm>
            <a:custGeom>
              <a:avLst/>
              <a:gdLst/>
              <a:ahLst/>
              <a:cxnLst/>
              <a:rect l="l" t="t" r="r" b="b"/>
              <a:pathLst>
                <a:path w="5438" h="6846" extrusionOk="0">
                  <a:moveTo>
                    <a:pt x="3766" y="1"/>
                  </a:moveTo>
                  <a:cubicBezTo>
                    <a:pt x="3228" y="1"/>
                    <a:pt x="2708" y="268"/>
                    <a:pt x="2402" y="792"/>
                  </a:cubicBezTo>
                  <a:cubicBezTo>
                    <a:pt x="1701" y="1959"/>
                    <a:pt x="1001" y="3160"/>
                    <a:pt x="267" y="4328"/>
                  </a:cubicBezTo>
                  <a:cubicBezTo>
                    <a:pt x="67" y="4694"/>
                    <a:pt x="0" y="5228"/>
                    <a:pt x="100" y="5628"/>
                  </a:cubicBezTo>
                  <a:cubicBezTo>
                    <a:pt x="234" y="5995"/>
                    <a:pt x="534" y="6429"/>
                    <a:pt x="867" y="6629"/>
                  </a:cubicBezTo>
                  <a:cubicBezTo>
                    <a:pt x="1137" y="6775"/>
                    <a:pt x="1428" y="6845"/>
                    <a:pt x="1716" y="6845"/>
                  </a:cubicBezTo>
                  <a:cubicBezTo>
                    <a:pt x="2284" y="6845"/>
                    <a:pt x="2837" y="6571"/>
                    <a:pt x="3169" y="6062"/>
                  </a:cubicBezTo>
                  <a:cubicBezTo>
                    <a:pt x="3869" y="4828"/>
                    <a:pt x="4537" y="3627"/>
                    <a:pt x="5204" y="2460"/>
                  </a:cubicBezTo>
                  <a:cubicBezTo>
                    <a:pt x="5404" y="2059"/>
                    <a:pt x="5437" y="1592"/>
                    <a:pt x="5371" y="1159"/>
                  </a:cubicBezTo>
                  <a:cubicBezTo>
                    <a:pt x="5270" y="792"/>
                    <a:pt x="5004" y="391"/>
                    <a:pt x="4603" y="225"/>
                  </a:cubicBezTo>
                  <a:cubicBezTo>
                    <a:pt x="4338" y="75"/>
                    <a:pt x="4050" y="1"/>
                    <a:pt x="3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90" name="Google Shape;3390;p67"/>
            <p:cNvSpPr/>
            <p:nvPr/>
          </p:nvSpPr>
          <p:spPr>
            <a:xfrm>
              <a:off x="5272275" y="4371300"/>
              <a:ext cx="137625" cy="171150"/>
            </a:xfrm>
            <a:custGeom>
              <a:avLst/>
              <a:gdLst/>
              <a:ahLst/>
              <a:cxnLst/>
              <a:rect l="l" t="t" r="r" b="b"/>
              <a:pathLst>
                <a:path w="5505" h="6846" extrusionOk="0">
                  <a:moveTo>
                    <a:pt x="3777" y="1"/>
                  </a:moveTo>
                  <a:cubicBezTo>
                    <a:pt x="3232" y="1"/>
                    <a:pt x="2719" y="268"/>
                    <a:pt x="2435" y="792"/>
                  </a:cubicBezTo>
                  <a:cubicBezTo>
                    <a:pt x="1701" y="1959"/>
                    <a:pt x="1001" y="3160"/>
                    <a:pt x="300" y="4328"/>
                  </a:cubicBezTo>
                  <a:cubicBezTo>
                    <a:pt x="67" y="4695"/>
                    <a:pt x="0" y="5228"/>
                    <a:pt x="134" y="5629"/>
                  </a:cubicBezTo>
                  <a:cubicBezTo>
                    <a:pt x="267" y="5996"/>
                    <a:pt x="534" y="6429"/>
                    <a:pt x="868" y="6629"/>
                  </a:cubicBezTo>
                  <a:cubicBezTo>
                    <a:pt x="1137" y="6775"/>
                    <a:pt x="1429" y="6846"/>
                    <a:pt x="1717" y="6846"/>
                  </a:cubicBezTo>
                  <a:cubicBezTo>
                    <a:pt x="2285" y="6846"/>
                    <a:pt x="2837" y="6572"/>
                    <a:pt x="3169" y="6062"/>
                  </a:cubicBezTo>
                  <a:cubicBezTo>
                    <a:pt x="3870" y="4828"/>
                    <a:pt x="4537" y="3627"/>
                    <a:pt x="5204" y="2460"/>
                  </a:cubicBezTo>
                  <a:cubicBezTo>
                    <a:pt x="5437" y="2059"/>
                    <a:pt x="5504" y="1592"/>
                    <a:pt x="5371" y="1159"/>
                  </a:cubicBezTo>
                  <a:cubicBezTo>
                    <a:pt x="5304" y="792"/>
                    <a:pt x="5004" y="392"/>
                    <a:pt x="4637" y="225"/>
                  </a:cubicBezTo>
                  <a:cubicBezTo>
                    <a:pt x="4361" y="75"/>
                    <a:pt x="4064" y="1"/>
                    <a:pt x="3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391" name="Google Shape;3391;p67"/>
          <p:cNvSpPr/>
          <p:nvPr/>
        </p:nvSpPr>
        <p:spPr>
          <a:xfrm rot="10800000">
            <a:off x="10379817" y="1"/>
            <a:ext cx="1244267" cy="675700"/>
          </a:xfrm>
          <a:custGeom>
            <a:avLst/>
            <a:gdLst/>
            <a:ahLst/>
            <a:cxnLst/>
            <a:rect l="l" t="t" r="r" b="b"/>
            <a:pathLst>
              <a:path w="37328" h="20271" extrusionOk="0">
                <a:moveTo>
                  <a:pt x="19723" y="0"/>
                </a:moveTo>
                <a:cubicBezTo>
                  <a:pt x="14825" y="0"/>
                  <a:pt x="9931" y="2033"/>
                  <a:pt x="6472" y="5560"/>
                </a:cubicBezTo>
                <a:cubicBezTo>
                  <a:pt x="3369" y="8662"/>
                  <a:pt x="1201" y="13265"/>
                  <a:pt x="367" y="17569"/>
                </a:cubicBezTo>
                <a:cubicBezTo>
                  <a:pt x="134" y="18936"/>
                  <a:pt x="0" y="19970"/>
                  <a:pt x="1201" y="19970"/>
                </a:cubicBezTo>
                <a:cubicBezTo>
                  <a:pt x="10241" y="20104"/>
                  <a:pt x="19314" y="20170"/>
                  <a:pt x="28354" y="20237"/>
                </a:cubicBezTo>
                <a:cubicBezTo>
                  <a:pt x="30889" y="20237"/>
                  <a:pt x="33491" y="20237"/>
                  <a:pt x="36026" y="20270"/>
                </a:cubicBezTo>
                <a:cubicBezTo>
                  <a:pt x="36693" y="20270"/>
                  <a:pt x="37327" y="19670"/>
                  <a:pt x="37327" y="18970"/>
                </a:cubicBezTo>
                <a:cubicBezTo>
                  <a:pt x="37127" y="11931"/>
                  <a:pt x="33391" y="4626"/>
                  <a:pt x="26820" y="1557"/>
                </a:cubicBezTo>
                <a:cubicBezTo>
                  <a:pt x="24568" y="498"/>
                  <a:pt x="22145" y="0"/>
                  <a:pt x="19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63" name="TextBox 662">
            <a:extLst>
              <a:ext uri="{FF2B5EF4-FFF2-40B4-BE49-F238E27FC236}">
                <a16:creationId xmlns:a16="http://schemas.microsoft.com/office/drawing/2014/main" id="{CF6A7410-6B00-4C80-9A7A-5FBE95D51D9D}"/>
              </a:ext>
            </a:extLst>
          </p:cNvPr>
          <p:cNvSpPr txBox="1"/>
          <p:nvPr/>
        </p:nvSpPr>
        <p:spPr>
          <a:xfrm>
            <a:off x="5644925" y="3513175"/>
            <a:ext cx="4925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2400" b="1" dirty="0">
                <a:solidFill>
                  <a:srgbClr val="96212C"/>
                </a:solidFill>
                <a:latin typeface="Bebas Neue" panose="020B0606020202050201" pitchFamily="34" charset="77"/>
              </a:rPr>
              <a:t>KOMPETENSI YANG DIBANGUN</a:t>
            </a:r>
            <a:endParaRPr lang="en-ID" sz="2400" b="1" dirty="0">
              <a:solidFill>
                <a:srgbClr val="96212C"/>
              </a:solidFill>
              <a:latin typeface="Bebas Neue" panose="020B0606020202050201" pitchFamily="34" charset="77"/>
            </a:endParaRPr>
          </a:p>
        </p:txBody>
      </p:sp>
      <p:sp>
        <p:nvSpPr>
          <p:cNvPr id="664" name="TextBox 663">
            <a:extLst>
              <a:ext uri="{FF2B5EF4-FFF2-40B4-BE49-F238E27FC236}">
                <a16:creationId xmlns:a16="http://schemas.microsoft.com/office/drawing/2014/main" id="{7A7A92F2-FDB6-4264-8467-FE91DACA6AAA}"/>
              </a:ext>
            </a:extLst>
          </p:cNvPr>
          <p:cNvSpPr txBox="1"/>
          <p:nvPr/>
        </p:nvSpPr>
        <p:spPr>
          <a:xfrm>
            <a:off x="844680" y="3675936"/>
            <a:ext cx="333703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96212C"/>
                </a:solidFill>
                <a:latin typeface="Bebas Neue" panose="020B0606020202050201" pitchFamily="34" charset="77"/>
              </a:rPr>
              <a:t>Kepemimpinan</a:t>
            </a:r>
            <a:r>
              <a:rPr lang="en-US" sz="3600" b="1" dirty="0">
                <a:solidFill>
                  <a:srgbClr val="96212C"/>
                </a:solidFill>
                <a:latin typeface="Bebas Neue" panose="020B0606020202050201" pitchFamily="34" charset="77"/>
              </a:rPr>
              <a:t> </a:t>
            </a:r>
            <a:r>
              <a:rPr lang="en-US" sz="3600" b="1" dirty="0" err="1">
                <a:solidFill>
                  <a:srgbClr val="96212C"/>
                </a:solidFill>
                <a:latin typeface="Bebas Neue" panose="020B0606020202050201" pitchFamily="34" charset="77"/>
              </a:rPr>
              <a:t>Strategis</a:t>
            </a:r>
            <a:endParaRPr lang="en-ID" sz="3600" b="1" dirty="0">
              <a:solidFill>
                <a:srgbClr val="96212C"/>
              </a:solidFill>
              <a:latin typeface="Bebas Neue" panose="020B0606020202050201" pitchFamily="34" charset="77"/>
            </a:endParaRPr>
          </a:p>
        </p:txBody>
      </p:sp>
      <p:sp>
        <p:nvSpPr>
          <p:cNvPr id="665" name="TextBox 664">
            <a:extLst>
              <a:ext uri="{FF2B5EF4-FFF2-40B4-BE49-F238E27FC236}">
                <a16:creationId xmlns:a16="http://schemas.microsoft.com/office/drawing/2014/main" id="{937BA595-95F4-2539-6ABB-6A59D2D6A1CD}"/>
              </a:ext>
            </a:extLst>
          </p:cNvPr>
          <p:cNvSpPr txBox="1"/>
          <p:nvPr/>
        </p:nvSpPr>
        <p:spPr>
          <a:xfrm>
            <a:off x="5143652" y="813579"/>
            <a:ext cx="332922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D" sz="3600" b="1" dirty="0">
                <a:solidFill>
                  <a:srgbClr val="96212C"/>
                </a:solidFill>
                <a:latin typeface="Bebas Neue" panose="020B0606020202050201" pitchFamily="34" charset="77"/>
              </a:rPr>
              <a:t>PKN TINGKAT II</a:t>
            </a:r>
          </a:p>
        </p:txBody>
      </p:sp>
      <p:pic>
        <p:nvPicPr>
          <p:cNvPr id="666" name="Picture 2" descr="http://t3.gstatic.com/images?q=tbn:ANd9GcQ3p2XSxpe9RDzcodBbxCljrqANIBqmWx0NinrW9Se4-Jr36cgX8A&amp;t=1">
            <a:extLst>
              <a:ext uri="{FF2B5EF4-FFF2-40B4-BE49-F238E27FC236}">
                <a16:creationId xmlns:a16="http://schemas.microsoft.com/office/drawing/2014/main" id="{E13E0CCF-2A78-F7DA-3474-E6252CAAE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63708" y="2233101"/>
            <a:ext cx="2462102" cy="122361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7" name="Google Shape;624;p34"/>
          <p:cNvSpPr txBox="1">
            <a:spLocks/>
          </p:cNvSpPr>
          <p:nvPr/>
        </p:nvSpPr>
        <p:spPr>
          <a:xfrm>
            <a:off x="4759585" y="3838020"/>
            <a:ext cx="6517122" cy="227742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127"/>
              </a:spcBef>
              <a:buNone/>
            </a:pPr>
            <a:r>
              <a:rPr lang="en-US" sz="2400" dirty="0" err="1">
                <a:latin typeface="Bebas Neue" panose="020B0606020202050201"/>
                <a:cs typeface="Arial"/>
              </a:rPr>
              <a:t>K</a:t>
            </a:r>
            <a:r>
              <a:rPr lang="en-US" sz="2400" spc="-4" dirty="0" err="1">
                <a:latin typeface="Bebas Neue" panose="020B0606020202050201"/>
                <a:cs typeface="Arial"/>
              </a:rPr>
              <a:t>o</a:t>
            </a:r>
            <a:r>
              <a:rPr lang="en-US" sz="2400" dirty="0" err="1">
                <a:latin typeface="Bebas Neue" panose="020B0606020202050201"/>
                <a:cs typeface="Arial"/>
              </a:rPr>
              <a:t>mpetensi</a:t>
            </a:r>
            <a:r>
              <a:rPr lang="en-US" sz="2400" spc="29" dirty="0">
                <a:latin typeface="Bebas Neue" panose="020B0606020202050201"/>
                <a:cs typeface="Arial"/>
              </a:rPr>
              <a:t> </a:t>
            </a:r>
            <a:r>
              <a:rPr lang="en-US" sz="2400" dirty="0" err="1">
                <a:latin typeface="Bebas Neue" panose="020B0606020202050201"/>
                <a:cs typeface="Arial"/>
              </a:rPr>
              <a:t>manaje</a:t>
            </a:r>
            <a:r>
              <a:rPr lang="en-US" sz="2400" spc="4" dirty="0" err="1">
                <a:latin typeface="Bebas Neue" panose="020B0606020202050201"/>
                <a:cs typeface="Arial"/>
              </a:rPr>
              <a:t>r</a:t>
            </a:r>
            <a:r>
              <a:rPr lang="en-US" sz="2400" dirty="0" err="1">
                <a:latin typeface="Bebas Neue" panose="020B0606020202050201"/>
                <a:cs typeface="Arial"/>
              </a:rPr>
              <a:t>i</a:t>
            </a:r>
            <a:r>
              <a:rPr lang="en-US" sz="2400" spc="-4" dirty="0" err="1">
                <a:latin typeface="Bebas Neue" panose="020B0606020202050201"/>
                <a:cs typeface="Arial"/>
              </a:rPr>
              <a:t>a</a:t>
            </a:r>
            <a:r>
              <a:rPr lang="en-US" sz="2400" dirty="0" err="1">
                <a:latin typeface="Bebas Neue" panose="020B0606020202050201"/>
                <a:cs typeface="Arial"/>
              </a:rPr>
              <a:t>l</a:t>
            </a:r>
            <a:r>
              <a:rPr lang="en-US" sz="2400" spc="29" dirty="0">
                <a:latin typeface="Bebas Neue" panose="020B0606020202050201"/>
                <a:cs typeface="Arial"/>
              </a:rPr>
              <a:t> </a:t>
            </a:r>
            <a:r>
              <a:rPr lang="en-US" sz="2400" dirty="0" err="1">
                <a:latin typeface="Bebas Neue" panose="020B0606020202050201"/>
                <a:cs typeface="Arial"/>
              </a:rPr>
              <a:t>pes</a:t>
            </a:r>
            <a:r>
              <a:rPr lang="en-US" sz="2400" spc="-4" dirty="0" err="1">
                <a:latin typeface="Bebas Neue" panose="020B0606020202050201"/>
                <a:cs typeface="Arial"/>
              </a:rPr>
              <a:t>e</a:t>
            </a:r>
            <a:r>
              <a:rPr lang="en-US" sz="2400" dirty="0" err="1">
                <a:latin typeface="Bebas Neue" panose="020B0606020202050201"/>
                <a:cs typeface="Arial"/>
              </a:rPr>
              <a:t>r</a:t>
            </a:r>
            <a:r>
              <a:rPr lang="en-US" sz="2400" spc="4" dirty="0" err="1">
                <a:latin typeface="Bebas Neue" panose="020B0606020202050201"/>
                <a:cs typeface="Arial"/>
              </a:rPr>
              <a:t>t</a:t>
            </a:r>
            <a:r>
              <a:rPr lang="en-US" sz="2400" dirty="0" err="1">
                <a:latin typeface="Bebas Neue" panose="020B0606020202050201"/>
                <a:cs typeface="Arial"/>
              </a:rPr>
              <a:t>a</a:t>
            </a:r>
            <a:r>
              <a:rPr lang="en-US" sz="2400" dirty="0">
                <a:latin typeface="Bebas Neue" panose="020B0606020202050201"/>
                <a:cs typeface="Arial"/>
              </a:rPr>
              <a:t> </a:t>
            </a:r>
            <a:r>
              <a:rPr lang="en-US" sz="2400" b="1" dirty="0" err="1">
                <a:latin typeface="Bebas Neue" panose="020B0606020202050201"/>
                <a:cs typeface="Arial"/>
              </a:rPr>
              <a:t>untuk</a:t>
            </a:r>
            <a:r>
              <a:rPr lang="en-US" sz="2400" b="1" spc="-9" dirty="0">
                <a:latin typeface="Bebas Neue" panose="020B0606020202050201"/>
                <a:cs typeface="Arial"/>
              </a:rPr>
              <a:t> </a:t>
            </a:r>
            <a:r>
              <a:rPr lang="en-US" sz="2400" b="1" dirty="0" err="1">
                <a:latin typeface="Bebas Neue" panose="020B0606020202050201"/>
                <a:cs typeface="Arial"/>
              </a:rPr>
              <a:t>menjamin</a:t>
            </a:r>
            <a:r>
              <a:rPr lang="en-US" sz="2400" b="1" dirty="0">
                <a:latin typeface="Bebas Neue" panose="020B0606020202050201"/>
                <a:cs typeface="Arial"/>
              </a:rPr>
              <a:t> </a:t>
            </a:r>
            <a:r>
              <a:rPr lang="en-US" sz="2400" b="1" dirty="0" err="1">
                <a:latin typeface="Bebas Neue" panose="020B0606020202050201"/>
                <a:cs typeface="Arial"/>
              </a:rPr>
              <a:t>ter</a:t>
            </a:r>
            <a:r>
              <a:rPr lang="en-US" sz="2400" b="1" spc="29" dirty="0" err="1">
                <a:latin typeface="Bebas Neue" panose="020B0606020202050201"/>
                <a:cs typeface="Arial"/>
              </a:rPr>
              <a:t>w</a:t>
            </a:r>
            <a:r>
              <a:rPr lang="en-US" sz="2400" b="1" dirty="0" err="1">
                <a:latin typeface="Bebas Neue" panose="020B0606020202050201"/>
                <a:cs typeface="Arial"/>
              </a:rPr>
              <a:t>u</a:t>
            </a:r>
            <a:r>
              <a:rPr lang="en-US" sz="2400" b="1" spc="-9" dirty="0" err="1">
                <a:latin typeface="Bebas Neue" panose="020B0606020202050201"/>
                <a:cs typeface="Arial"/>
              </a:rPr>
              <a:t>j</a:t>
            </a:r>
            <a:r>
              <a:rPr lang="en-US" sz="2400" b="1" dirty="0" err="1">
                <a:latin typeface="Bebas Neue" panose="020B0606020202050201"/>
                <a:cs typeface="Arial"/>
              </a:rPr>
              <a:t>udn</a:t>
            </a:r>
            <a:r>
              <a:rPr lang="en-US" sz="2400" b="1" spc="-34" dirty="0" err="1">
                <a:latin typeface="Bebas Neue" panose="020B0606020202050201"/>
                <a:cs typeface="Arial"/>
              </a:rPr>
              <a:t>y</a:t>
            </a:r>
            <a:r>
              <a:rPr lang="en-US" sz="2400" b="1" dirty="0" err="1">
                <a:latin typeface="Bebas Neue" panose="020B0606020202050201"/>
                <a:cs typeface="Arial"/>
              </a:rPr>
              <a:t>a</a:t>
            </a:r>
            <a:r>
              <a:rPr lang="en-US" sz="2400" b="1" dirty="0">
                <a:latin typeface="Bebas Neue" panose="020B0606020202050201"/>
                <a:cs typeface="Arial"/>
              </a:rPr>
              <a:t> </a:t>
            </a:r>
            <a:r>
              <a:rPr lang="en-US" sz="2400" b="1" dirty="0" err="1">
                <a:latin typeface="Bebas Neue" panose="020B0606020202050201"/>
                <a:cs typeface="Arial"/>
              </a:rPr>
              <a:t>a</a:t>
            </a:r>
            <a:r>
              <a:rPr lang="en-US" sz="2400" b="1" spc="-4" dirty="0" err="1">
                <a:latin typeface="Bebas Neue" panose="020B0606020202050201"/>
                <a:cs typeface="Arial"/>
              </a:rPr>
              <a:t>k</a:t>
            </a:r>
            <a:r>
              <a:rPr lang="en-US" sz="2400" b="1" dirty="0" err="1">
                <a:latin typeface="Bebas Neue" panose="020B0606020202050201"/>
                <a:cs typeface="Arial"/>
              </a:rPr>
              <a:t>untabil</a:t>
            </a:r>
            <a:r>
              <a:rPr lang="en-US" sz="2400" b="1" spc="4" dirty="0" err="1">
                <a:latin typeface="Bebas Neue" panose="020B0606020202050201"/>
                <a:cs typeface="Arial"/>
              </a:rPr>
              <a:t>i</a:t>
            </a:r>
            <a:r>
              <a:rPr lang="en-US" sz="2400" b="1" dirty="0" err="1">
                <a:latin typeface="Bebas Neue" panose="020B0606020202050201"/>
                <a:cs typeface="Arial"/>
              </a:rPr>
              <a:t>tas</a:t>
            </a:r>
            <a:r>
              <a:rPr lang="en-US" sz="2400" b="1" spc="-19" dirty="0">
                <a:latin typeface="Bebas Neue" panose="020B0606020202050201"/>
                <a:cs typeface="Arial"/>
              </a:rPr>
              <a:t> </a:t>
            </a:r>
            <a:r>
              <a:rPr lang="en-US" sz="2400" b="1" dirty="0">
                <a:latin typeface="Bebas Neue" panose="020B0606020202050201"/>
                <a:cs typeface="Arial"/>
              </a:rPr>
              <a:t>JPT </a:t>
            </a:r>
            <a:r>
              <a:rPr lang="en-US" sz="2400" b="1" dirty="0" err="1">
                <a:latin typeface="Bebas Neue" panose="020B0606020202050201"/>
                <a:cs typeface="Arial"/>
              </a:rPr>
              <a:t>Pr</a:t>
            </a:r>
            <a:r>
              <a:rPr lang="en-US" sz="2400" b="1" spc="-9" dirty="0" err="1">
                <a:latin typeface="Bebas Neue" panose="020B0606020202050201"/>
                <a:cs typeface="Arial"/>
              </a:rPr>
              <a:t>a</a:t>
            </a:r>
            <a:r>
              <a:rPr lang="en-US" sz="2400" b="1" dirty="0" err="1">
                <a:latin typeface="Bebas Neue" panose="020B0606020202050201"/>
                <a:cs typeface="Arial"/>
              </a:rPr>
              <a:t>tama</a:t>
            </a:r>
            <a:r>
              <a:rPr lang="en-US" sz="2400" b="1" dirty="0">
                <a:latin typeface="Bebas Neue" panose="020B0606020202050201"/>
                <a:cs typeface="Arial"/>
              </a:rPr>
              <a:t> </a:t>
            </a:r>
            <a:r>
              <a:rPr lang="en-US" sz="2400" dirty="0" err="1">
                <a:latin typeface="Bebas Neue" panose="020B0606020202050201"/>
                <a:cs typeface="Arial"/>
              </a:rPr>
              <a:t>sebagaim</a:t>
            </a:r>
            <a:r>
              <a:rPr lang="en-US" sz="2400" spc="4" dirty="0" err="1">
                <a:latin typeface="Bebas Neue" panose="020B0606020202050201"/>
                <a:cs typeface="Arial"/>
              </a:rPr>
              <a:t>a</a:t>
            </a:r>
            <a:r>
              <a:rPr lang="en-US" sz="2400" dirty="0" err="1">
                <a:latin typeface="Bebas Neue" panose="020B0606020202050201"/>
                <a:cs typeface="Arial"/>
              </a:rPr>
              <a:t>na</a:t>
            </a:r>
            <a:r>
              <a:rPr lang="en-US" sz="2400" spc="19" dirty="0">
                <a:latin typeface="Bebas Neue" panose="020B0606020202050201"/>
                <a:cs typeface="Arial"/>
              </a:rPr>
              <a:t> </a:t>
            </a:r>
            <a:r>
              <a:rPr lang="en-US" sz="2400" dirty="0" err="1">
                <a:latin typeface="Bebas Neue" panose="020B0606020202050201"/>
                <a:cs typeface="Arial"/>
              </a:rPr>
              <a:t>diatur</a:t>
            </a:r>
            <a:r>
              <a:rPr lang="en-US" sz="2400" spc="19" dirty="0">
                <a:latin typeface="Bebas Neue" panose="020B0606020202050201"/>
                <a:cs typeface="Arial"/>
              </a:rPr>
              <a:t> </a:t>
            </a:r>
            <a:r>
              <a:rPr lang="en-US" sz="2400" dirty="0" err="1">
                <a:latin typeface="Bebas Neue" panose="020B0606020202050201"/>
                <a:cs typeface="Arial"/>
              </a:rPr>
              <a:t>da</a:t>
            </a:r>
            <a:r>
              <a:rPr lang="en-US" sz="2400" spc="-9" dirty="0" err="1">
                <a:latin typeface="Bebas Neue" panose="020B0606020202050201"/>
                <a:cs typeface="Arial"/>
              </a:rPr>
              <a:t>l</a:t>
            </a:r>
            <a:r>
              <a:rPr lang="en-US" sz="2400" dirty="0" err="1">
                <a:latin typeface="Bebas Neue" panose="020B0606020202050201"/>
                <a:cs typeface="Arial"/>
              </a:rPr>
              <a:t>am</a:t>
            </a:r>
            <a:r>
              <a:rPr lang="en-US" sz="2400" dirty="0">
                <a:latin typeface="Bebas Neue" panose="020B0606020202050201"/>
                <a:cs typeface="Arial"/>
              </a:rPr>
              <a:t> </a:t>
            </a:r>
            <a:r>
              <a:rPr lang="en-US" sz="2400" dirty="0" err="1">
                <a:latin typeface="Bebas Neue" panose="020B0606020202050201"/>
                <a:cs typeface="Arial"/>
              </a:rPr>
              <a:t>Pe</a:t>
            </a:r>
            <a:r>
              <a:rPr lang="en-US" sz="2400" spc="4" dirty="0" err="1">
                <a:latin typeface="Bebas Neue" panose="020B0606020202050201"/>
                <a:cs typeface="Arial"/>
              </a:rPr>
              <a:t>r</a:t>
            </a:r>
            <a:r>
              <a:rPr lang="en-US" sz="2400" dirty="0" err="1">
                <a:latin typeface="Bebas Neue" panose="020B0606020202050201"/>
                <a:cs typeface="Arial"/>
              </a:rPr>
              <a:t>a</a:t>
            </a:r>
            <a:r>
              <a:rPr lang="en-US" sz="2400" spc="4" dirty="0" err="1">
                <a:latin typeface="Bebas Neue" panose="020B0606020202050201"/>
                <a:cs typeface="Arial"/>
              </a:rPr>
              <a:t>t</a:t>
            </a:r>
            <a:r>
              <a:rPr lang="en-US" sz="2400" dirty="0" err="1">
                <a:latin typeface="Bebas Neue" panose="020B0606020202050201"/>
                <a:cs typeface="Arial"/>
              </a:rPr>
              <a:t>ur</a:t>
            </a:r>
            <a:r>
              <a:rPr lang="en-US" sz="2400" spc="4" dirty="0" err="1">
                <a:latin typeface="Bebas Neue" panose="020B0606020202050201"/>
                <a:cs typeface="Arial"/>
              </a:rPr>
              <a:t>a</a:t>
            </a:r>
            <a:r>
              <a:rPr lang="en-US" sz="2400" dirty="0" err="1">
                <a:latin typeface="Bebas Neue" panose="020B0606020202050201"/>
                <a:cs typeface="Arial"/>
              </a:rPr>
              <a:t>n</a:t>
            </a:r>
            <a:r>
              <a:rPr lang="en-US" sz="2400" dirty="0">
                <a:latin typeface="Bebas Neue" panose="020B0606020202050201"/>
                <a:cs typeface="Arial"/>
              </a:rPr>
              <a:t> </a:t>
            </a:r>
            <a:r>
              <a:rPr lang="en-US" sz="2400" dirty="0" err="1">
                <a:latin typeface="Bebas Neue" panose="020B0606020202050201"/>
                <a:cs typeface="Arial"/>
              </a:rPr>
              <a:t>Pemerintah</a:t>
            </a:r>
            <a:r>
              <a:rPr lang="en-US" sz="2400" spc="29" dirty="0">
                <a:latin typeface="Bebas Neue" panose="020B0606020202050201"/>
                <a:cs typeface="Arial"/>
              </a:rPr>
              <a:t> </a:t>
            </a:r>
            <a:r>
              <a:rPr lang="en-US" sz="2400" dirty="0">
                <a:latin typeface="Bebas Neue" panose="020B0606020202050201"/>
                <a:cs typeface="Arial"/>
              </a:rPr>
              <a:t>yang </a:t>
            </a:r>
            <a:r>
              <a:rPr lang="en-US" sz="2400" dirty="0" err="1">
                <a:latin typeface="Bebas Neue" panose="020B0606020202050201"/>
                <a:cs typeface="Arial"/>
              </a:rPr>
              <a:t>mengatur</a:t>
            </a:r>
            <a:r>
              <a:rPr lang="en-US" sz="2400" dirty="0">
                <a:latin typeface="Bebas Neue" panose="020B0606020202050201"/>
                <a:cs typeface="Arial"/>
              </a:rPr>
              <a:t> </a:t>
            </a:r>
            <a:r>
              <a:rPr lang="en-US" sz="2400" dirty="0" err="1">
                <a:latin typeface="Bebas Neue" panose="020B0606020202050201"/>
                <a:cs typeface="Arial"/>
              </a:rPr>
              <a:t>mengenai</a:t>
            </a:r>
            <a:r>
              <a:rPr lang="en-US" sz="2400" dirty="0">
                <a:latin typeface="Bebas Neue" panose="020B0606020202050201"/>
                <a:cs typeface="Arial"/>
              </a:rPr>
              <a:t> </a:t>
            </a:r>
            <a:r>
              <a:rPr lang="en-US" sz="2400" dirty="0" err="1">
                <a:latin typeface="Bebas Neue" panose="020B0606020202050201"/>
                <a:cs typeface="Arial"/>
              </a:rPr>
              <a:t>manajemen</a:t>
            </a:r>
            <a:r>
              <a:rPr lang="en-US" sz="2400" dirty="0">
                <a:latin typeface="Bebas Neue" panose="020B0606020202050201"/>
                <a:cs typeface="Arial"/>
              </a:rPr>
              <a:t> PNS.</a:t>
            </a:r>
            <a:endParaRPr lang="en-US" sz="2400" dirty="0">
              <a:latin typeface="Bebas Neue" panose="020B0606020202050201"/>
            </a:endParaRPr>
          </a:p>
        </p:txBody>
      </p:sp>
      <p:sp>
        <p:nvSpPr>
          <p:cNvPr id="668" name="Rectangle 667"/>
          <p:cNvSpPr/>
          <p:nvPr/>
        </p:nvSpPr>
        <p:spPr>
          <a:xfrm>
            <a:off x="4173230" y="3410644"/>
            <a:ext cx="764953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600" dirty="0">
                <a:latin typeface="Bebas Neue" panose="020B0606020202050201"/>
                <a:cs typeface="Arial"/>
              </a:rPr>
              <a:t>“</a:t>
            </a:r>
            <a:endParaRPr lang="en-US" sz="16600" dirty="0"/>
          </a:p>
        </p:txBody>
      </p:sp>
      <p:sp>
        <p:nvSpPr>
          <p:cNvPr id="669" name="Rectangle 668"/>
          <p:cNvSpPr/>
          <p:nvPr/>
        </p:nvSpPr>
        <p:spPr>
          <a:xfrm>
            <a:off x="7905528" y="4174375"/>
            <a:ext cx="902599" cy="392415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spcBef>
                <a:spcPts val="127"/>
              </a:spcBef>
            </a:pPr>
            <a:r>
              <a:rPr lang="en-US" sz="16600" dirty="0">
                <a:latin typeface="Bebas Neue" panose="020B0606020202050201"/>
                <a:cs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292930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7"/>
          <p:cNvSpPr txBox="1">
            <a:spLocks noGrp="1"/>
          </p:cNvSpPr>
          <p:nvPr>
            <p:ph type="title" idx="2"/>
          </p:nvPr>
        </p:nvSpPr>
        <p:spPr>
          <a:xfrm>
            <a:off x="1663294" y="1366661"/>
            <a:ext cx="5406193" cy="36799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marL="17463" algn="ctr">
              <a:defRPr/>
            </a:pP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Gambaran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Umum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/>
              </a:rPr>
              <a:t> Program PKN Tingkat II</a:t>
            </a:r>
            <a:endParaRPr sz="8000" dirty="0"/>
          </a:p>
        </p:txBody>
      </p:sp>
      <p:grpSp>
        <p:nvGrpSpPr>
          <p:cNvPr id="695" name="Google Shape;695;p37"/>
          <p:cNvGrpSpPr/>
          <p:nvPr/>
        </p:nvGrpSpPr>
        <p:grpSpPr>
          <a:xfrm>
            <a:off x="6717526" y="1992059"/>
            <a:ext cx="4485140" cy="4374427"/>
            <a:chOff x="636300" y="2732100"/>
            <a:chExt cx="1816925" cy="1772075"/>
          </a:xfrm>
        </p:grpSpPr>
        <p:sp>
          <p:nvSpPr>
            <p:cNvPr id="696" name="Google Shape;696;p37"/>
            <p:cNvSpPr/>
            <p:nvPr/>
          </p:nvSpPr>
          <p:spPr>
            <a:xfrm>
              <a:off x="725200" y="3906125"/>
              <a:ext cx="1645200" cy="290300"/>
            </a:xfrm>
            <a:custGeom>
              <a:avLst/>
              <a:gdLst/>
              <a:ahLst/>
              <a:cxnLst/>
              <a:rect l="l" t="t" r="r" b="b"/>
              <a:pathLst>
                <a:path w="65808" h="11612" extrusionOk="0">
                  <a:moveTo>
                    <a:pt x="61947" y="0"/>
                  </a:moveTo>
                  <a:lnTo>
                    <a:pt x="6293" y="365"/>
                  </a:lnTo>
                  <a:cubicBezTo>
                    <a:pt x="6293" y="365"/>
                    <a:pt x="1" y="5137"/>
                    <a:pt x="6019" y="11460"/>
                  </a:cubicBezTo>
                  <a:cubicBezTo>
                    <a:pt x="6110" y="11551"/>
                    <a:pt x="6232" y="11612"/>
                    <a:pt x="6384" y="11612"/>
                  </a:cubicBezTo>
                  <a:lnTo>
                    <a:pt x="61157" y="11308"/>
                  </a:lnTo>
                  <a:cubicBezTo>
                    <a:pt x="61157" y="11308"/>
                    <a:pt x="65807" y="6049"/>
                    <a:pt x="619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7" name="Google Shape;697;p37"/>
            <p:cNvSpPr/>
            <p:nvPr/>
          </p:nvSpPr>
          <p:spPr>
            <a:xfrm>
              <a:off x="887125" y="3919050"/>
              <a:ext cx="56950" cy="279650"/>
            </a:xfrm>
            <a:custGeom>
              <a:avLst/>
              <a:gdLst/>
              <a:ahLst/>
              <a:cxnLst/>
              <a:rect l="l" t="t" r="r" b="b"/>
              <a:pathLst>
                <a:path w="2278" h="11186" extrusionOk="0">
                  <a:moveTo>
                    <a:pt x="1974" y="0"/>
                  </a:moveTo>
                  <a:cubicBezTo>
                    <a:pt x="1852" y="0"/>
                    <a:pt x="1791" y="31"/>
                    <a:pt x="1700" y="61"/>
                  </a:cubicBezTo>
                  <a:cubicBezTo>
                    <a:pt x="1396" y="213"/>
                    <a:pt x="1123" y="456"/>
                    <a:pt x="910" y="699"/>
                  </a:cubicBezTo>
                  <a:cubicBezTo>
                    <a:pt x="575" y="1125"/>
                    <a:pt x="423" y="1672"/>
                    <a:pt x="484" y="2189"/>
                  </a:cubicBezTo>
                  <a:cubicBezTo>
                    <a:pt x="592" y="2808"/>
                    <a:pt x="891" y="3356"/>
                    <a:pt x="1381" y="3706"/>
                  </a:cubicBezTo>
                  <a:lnTo>
                    <a:pt x="1381" y="3706"/>
                  </a:lnTo>
                  <a:cubicBezTo>
                    <a:pt x="550" y="3951"/>
                    <a:pt x="1" y="4706"/>
                    <a:pt x="28" y="5563"/>
                  </a:cubicBezTo>
                  <a:cubicBezTo>
                    <a:pt x="56" y="6308"/>
                    <a:pt x="534" y="6927"/>
                    <a:pt x="1191" y="7217"/>
                  </a:cubicBezTo>
                  <a:lnTo>
                    <a:pt x="1191" y="7217"/>
                  </a:lnTo>
                  <a:cubicBezTo>
                    <a:pt x="683" y="7647"/>
                    <a:pt x="360" y="8282"/>
                    <a:pt x="332" y="8967"/>
                  </a:cubicBezTo>
                  <a:cubicBezTo>
                    <a:pt x="332" y="9514"/>
                    <a:pt x="575" y="10091"/>
                    <a:pt x="940" y="10517"/>
                  </a:cubicBezTo>
                  <a:cubicBezTo>
                    <a:pt x="1183" y="10791"/>
                    <a:pt x="1518" y="11003"/>
                    <a:pt x="1852" y="11125"/>
                  </a:cubicBezTo>
                  <a:cubicBezTo>
                    <a:pt x="1974" y="11155"/>
                    <a:pt x="2034" y="11186"/>
                    <a:pt x="2156" y="11186"/>
                  </a:cubicBezTo>
                  <a:lnTo>
                    <a:pt x="2278" y="11186"/>
                  </a:lnTo>
                  <a:cubicBezTo>
                    <a:pt x="2278" y="11186"/>
                    <a:pt x="2126" y="11155"/>
                    <a:pt x="1974" y="11095"/>
                  </a:cubicBezTo>
                  <a:cubicBezTo>
                    <a:pt x="1670" y="10973"/>
                    <a:pt x="1366" y="10730"/>
                    <a:pt x="1123" y="10487"/>
                  </a:cubicBezTo>
                  <a:cubicBezTo>
                    <a:pt x="758" y="10061"/>
                    <a:pt x="575" y="9514"/>
                    <a:pt x="606" y="8997"/>
                  </a:cubicBezTo>
                  <a:cubicBezTo>
                    <a:pt x="636" y="8298"/>
                    <a:pt x="971" y="7660"/>
                    <a:pt x="1548" y="7295"/>
                  </a:cubicBezTo>
                  <a:lnTo>
                    <a:pt x="1700" y="7173"/>
                  </a:lnTo>
                  <a:lnTo>
                    <a:pt x="1518" y="7113"/>
                  </a:lnTo>
                  <a:cubicBezTo>
                    <a:pt x="849" y="6930"/>
                    <a:pt x="393" y="6414"/>
                    <a:pt x="302" y="5745"/>
                  </a:cubicBezTo>
                  <a:cubicBezTo>
                    <a:pt x="150" y="4833"/>
                    <a:pt x="788" y="4012"/>
                    <a:pt x="1700" y="3860"/>
                  </a:cubicBezTo>
                  <a:lnTo>
                    <a:pt x="1974" y="3830"/>
                  </a:lnTo>
                  <a:lnTo>
                    <a:pt x="1700" y="3678"/>
                  </a:lnTo>
                  <a:cubicBezTo>
                    <a:pt x="1123" y="3374"/>
                    <a:pt x="758" y="2827"/>
                    <a:pt x="667" y="2189"/>
                  </a:cubicBezTo>
                  <a:cubicBezTo>
                    <a:pt x="606" y="1702"/>
                    <a:pt x="727" y="1216"/>
                    <a:pt x="1031" y="790"/>
                  </a:cubicBezTo>
                  <a:cubicBezTo>
                    <a:pt x="1214" y="517"/>
                    <a:pt x="1427" y="274"/>
                    <a:pt x="1730" y="152"/>
                  </a:cubicBezTo>
                  <a:cubicBezTo>
                    <a:pt x="1943" y="31"/>
                    <a:pt x="2034" y="0"/>
                    <a:pt x="203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8" name="Google Shape;698;p37"/>
            <p:cNvSpPr/>
            <p:nvPr/>
          </p:nvSpPr>
          <p:spPr>
            <a:xfrm>
              <a:off x="937975" y="4130300"/>
              <a:ext cx="72225" cy="30225"/>
            </a:xfrm>
            <a:custGeom>
              <a:avLst/>
              <a:gdLst/>
              <a:ahLst/>
              <a:cxnLst/>
              <a:rect l="l" t="t" r="r" b="b"/>
              <a:pathLst>
                <a:path w="2889" h="1209" extrusionOk="0">
                  <a:moveTo>
                    <a:pt x="1034" y="0"/>
                  </a:moveTo>
                  <a:cubicBezTo>
                    <a:pt x="821" y="0"/>
                    <a:pt x="578" y="91"/>
                    <a:pt x="396" y="152"/>
                  </a:cubicBezTo>
                  <a:cubicBezTo>
                    <a:pt x="244" y="243"/>
                    <a:pt x="122" y="395"/>
                    <a:pt x="61" y="547"/>
                  </a:cubicBezTo>
                  <a:cubicBezTo>
                    <a:pt x="0" y="669"/>
                    <a:pt x="61" y="760"/>
                    <a:pt x="122" y="851"/>
                  </a:cubicBezTo>
                  <a:cubicBezTo>
                    <a:pt x="213" y="882"/>
                    <a:pt x="244" y="882"/>
                    <a:pt x="244" y="882"/>
                  </a:cubicBezTo>
                  <a:cubicBezTo>
                    <a:pt x="244" y="851"/>
                    <a:pt x="213" y="851"/>
                    <a:pt x="152" y="821"/>
                  </a:cubicBezTo>
                  <a:cubicBezTo>
                    <a:pt x="122" y="730"/>
                    <a:pt x="92" y="608"/>
                    <a:pt x="122" y="547"/>
                  </a:cubicBezTo>
                  <a:cubicBezTo>
                    <a:pt x="286" y="273"/>
                    <a:pt x="623" y="148"/>
                    <a:pt x="933" y="148"/>
                  </a:cubicBezTo>
                  <a:cubicBezTo>
                    <a:pt x="967" y="148"/>
                    <a:pt x="1001" y="149"/>
                    <a:pt x="1034" y="152"/>
                  </a:cubicBezTo>
                  <a:cubicBezTo>
                    <a:pt x="1307" y="152"/>
                    <a:pt x="1520" y="152"/>
                    <a:pt x="1794" y="213"/>
                  </a:cubicBezTo>
                  <a:cubicBezTo>
                    <a:pt x="1946" y="243"/>
                    <a:pt x="2067" y="243"/>
                    <a:pt x="2219" y="274"/>
                  </a:cubicBezTo>
                  <a:cubicBezTo>
                    <a:pt x="2371" y="304"/>
                    <a:pt x="2462" y="365"/>
                    <a:pt x="2584" y="426"/>
                  </a:cubicBezTo>
                  <a:cubicBezTo>
                    <a:pt x="2614" y="456"/>
                    <a:pt x="2675" y="456"/>
                    <a:pt x="2675" y="517"/>
                  </a:cubicBezTo>
                  <a:cubicBezTo>
                    <a:pt x="2736" y="578"/>
                    <a:pt x="2736" y="730"/>
                    <a:pt x="2614" y="821"/>
                  </a:cubicBezTo>
                  <a:cubicBezTo>
                    <a:pt x="2493" y="882"/>
                    <a:pt x="2341" y="973"/>
                    <a:pt x="2128" y="973"/>
                  </a:cubicBezTo>
                  <a:cubicBezTo>
                    <a:pt x="1794" y="1003"/>
                    <a:pt x="1490" y="1003"/>
                    <a:pt x="1155" y="1003"/>
                  </a:cubicBezTo>
                  <a:cubicBezTo>
                    <a:pt x="641" y="976"/>
                    <a:pt x="320" y="877"/>
                    <a:pt x="256" y="877"/>
                  </a:cubicBezTo>
                  <a:cubicBezTo>
                    <a:pt x="248" y="877"/>
                    <a:pt x="244" y="878"/>
                    <a:pt x="244" y="882"/>
                  </a:cubicBezTo>
                  <a:cubicBezTo>
                    <a:pt x="517" y="1034"/>
                    <a:pt x="821" y="1125"/>
                    <a:pt x="1095" y="1186"/>
                  </a:cubicBezTo>
                  <a:cubicBezTo>
                    <a:pt x="1277" y="1201"/>
                    <a:pt x="1452" y="1208"/>
                    <a:pt x="1623" y="1208"/>
                  </a:cubicBezTo>
                  <a:cubicBezTo>
                    <a:pt x="1794" y="1208"/>
                    <a:pt x="1961" y="1201"/>
                    <a:pt x="2128" y="1186"/>
                  </a:cubicBezTo>
                  <a:cubicBezTo>
                    <a:pt x="2371" y="1186"/>
                    <a:pt x="2554" y="1125"/>
                    <a:pt x="2736" y="1003"/>
                  </a:cubicBezTo>
                  <a:cubicBezTo>
                    <a:pt x="2858" y="912"/>
                    <a:pt x="2888" y="821"/>
                    <a:pt x="2888" y="669"/>
                  </a:cubicBezTo>
                  <a:cubicBezTo>
                    <a:pt x="2888" y="517"/>
                    <a:pt x="2827" y="395"/>
                    <a:pt x="2706" y="304"/>
                  </a:cubicBezTo>
                  <a:cubicBezTo>
                    <a:pt x="2554" y="213"/>
                    <a:pt x="2402" y="152"/>
                    <a:pt x="2250" y="122"/>
                  </a:cubicBezTo>
                  <a:cubicBezTo>
                    <a:pt x="2098" y="91"/>
                    <a:pt x="1976" y="61"/>
                    <a:pt x="1824" y="61"/>
                  </a:cubicBezTo>
                  <a:cubicBezTo>
                    <a:pt x="1581" y="0"/>
                    <a:pt x="1307" y="0"/>
                    <a:pt x="103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9" name="Google Shape;699;p37"/>
            <p:cNvSpPr/>
            <p:nvPr/>
          </p:nvSpPr>
          <p:spPr>
            <a:xfrm>
              <a:off x="936100" y="4037575"/>
              <a:ext cx="70300" cy="30250"/>
            </a:xfrm>
            <a:custGeom>
              <a:avLst/>
              <a:gdLst/>
              <a:ahLst/>
              <a:cxnLst/>
              <a:rect l="l" t="t" r="r" b="b"/>
              <a:pathLst>
                <a:path w="2812" h="1210" extrusionOk="0">
                  <a:moveTo>
                    <a:pt x="15" y="518"/>
                  </a:moveTo>
                  <a:cubicBezTo>
                    <a:pt x="3" y="553"/>
                    <a:pt x="0" y="592"/>
                    <a:pt x="3" y="631"/>
                  </a:cubicBezTo>
                  <a:lnTo>
                    <a:pt x="3" y="631"/>
                  </a:lnTo>
                  <a:cubicBezTo>
                    <a:pt x="2" y="594"/>
                    <a:pt x="5" y="556"/>
                    <a:pt x="15" y="518"/>
                  </a:cubicBezTo>
                  <a:close/>
                  <a:moveTo>
                    <a:pt x="3" y="631"/>
                  </a:moveTo>
                  <a:lnTo>
                    <a:pt x="3" y="631"/>
                  </a:lnTo>
                  <a:cubicBezTo>
                    <a:pt x="5" y="669"/>
                    <a:pt x="12" y="704"/>
                    <a:pt x="23" y="736"/>
                  </a:cubicBezTo>
                  <a:lnTo>
                    <a:pt x="23" y="736"/>
                  </a:lnTo>
                  <a:cubicBezTo>
                    <a:pt x="13" y="704"/>
                    <a:pt x="6" y="668"/>
                    <a:pt x="3" y="631"/>
                  </a:cubicBezTo>
                  <a:close/>
                  <a:moveTo>
                    <a:pt x="23" y="736"/>
                  </a:moveTo>
                  <a:lnTo>
                    <a:pt x="23" y="736"/>
                  </a:lnTo>
                  <a:cubicBezTo>
                    <a:pt x="30" y="757"/>
                    <a:pt x="37" y="776"/>
                    <a:pt x="45" y="791"/>
                  </a:cubicBezTo>
                  <a:cubicBezTo>
                    <a:pt x="53" y="799"/>
                    <a:pt x="60" y="806"/>
                    <a:pt x="67" y="812"/>
                  </a:cubicBezTo>
                  <a:lnTo>
                    <a:pt x="67" y="812"/>
                  </a:lnTo>
                  <a:cubicBezTo>
                    <a:pt x="49" y="792"/>
                    <a:pt x="34" y="766"/>
                    <a:pt x="23" y="736"/>
                  </a:cubicBezTo>
                  <a:close/>
                  <a:moveTo>
                    <a:pt x="67" y="812"/>
                  </a:moveTo>
                  <a:lnTo>
                    <a:pt x="67" y="812"/>
                  </a:lnTo>
                  <a:cubicBezTo>
                    <a:pt x="70" y="816"/>
                    <a:pt x="73" y="819"/>
                    <a:pt x="75" y="822"/>
                  </a:cubicBezTo>
                  <a:cubicBezTo>
                    <a:pt x="136" y="882"/>
                    <a:pt x="167" y="882"/>
                    <a:pt x="167" y="882"/>
                  </a:cubicBezTo>
                  <a:cubicBezTo>
                    <a:pt x="167" y="882"/>
                    <a:pt x="141" y="882"/>
                    <a:pt x="67" y="812"/>
                  </a:cubicBezTo>
                  <a:close/>
                  <a:moveTo>
                    <a:pt x="987" y="1"/>
                  </a:moveTo>
                  <a:cubicBezTo>
                    <a:pt x="775" y="1"/>
                    <a:pt x="531" y="31"/>
                    <a:pt x="349" y="153"/>
                  </a:cubicBezTo>
                  <a:cubicBezTo>
                    <a:pt x="197" y="214"/>
                    <a:pt x="75" y="366"/>
                    <a:pt x="15" y="518"/>
                  </a:cubicBezTo>
                  <a:cubicBezTo>
                    <a:pt x="175" y="250"/>
                    <a:pt x="501" y="147"/>
                    <a:pt x="804" y="147"/>
                  </a:cubicBezTo>
                  <a:cubicBezTo>
                    <a:pt x="846" y="147"/>
                    <a:pt x="887" y="149"/>
                    <a:pt x="927" y="153"/>
                  </a:cubicBezTo>
                  <a:cubicBezTo>
                    <a:pt x="1200" y="153"/>
                    <a:pt x="1413" y="153"/>
                    <a:pt x="1686" y="183"/>
                  </a:cubicBezTo>
                  <a:cubicBezTo>
                    <a:pt x="1838" y="214"/>
                    <a:pt x="1930" y="214"/>
                    <a:pt x="2112" y="274"/>
                  </a:cubicBezTo>
                  <a:cubicBezTo>
                    <a:pt x="2264" y="305"/>
                    <a:pt x="2355" y="335"/>
                    <a:pt x="2477" y="426"/>
                  </a:cubicBezTo>
                  <a:cubicBezTo>
                    <a:pt x="2629" y="518"/>
                    <a:pt x="2659" y="730"/>
                    <a:pt x="2507" y="791"/>
                  </a:cubicBezTo>
                  <a:cubicBezTo>
                    <a:pt x="2355" y="882"/>
                    <a:pt x="2203" y="943"/>
                    <a:pt x="2021" y="943"/>
                  </a:cubicBezTo>
                  <a:cubicBezTo>
                    <a:pt x="1686" y="973"/>
                    <a:pt x="1382" y="973"/>
                    <a:pt x="1048" y="973"/>
                  </a:cubicBezTo>
                  <a:cubicBezTo>
                    <a:pt x="744" y="943"/>
                    <a:pt x="440" y="913"/>
                    <a:pt x="167" y="882"/>
                  </a:cubicBezTo>
                  <a:lnTo>
                    <a:pt x="167" y="882"/>
                  </a:lnTo>
                  <a:cubicBezTo>
                    <a:pt x="410" y="1034"/>
                    <a:pt x="744" y="1125"/>
                    <a:pt x="1048" y="1186"/>
                  </a:cubicBezTo>
                  <a:cubicBezTo>
                    <a:pt x="1215" y="1201"/>
                    <a:pt x="1382" y="1209"/>
                    <a:pt x="1550" y="1209"/>
                  </a:cubicBezTo>
                  <a:cubicBezTo>
                    <a:pt x="1717" y="1209"/>
                    <a:pt x="1884" y="1201"/>
                    <a:pt x="2051" y="1186"/>
                  </a:cubicBezTo>
                  <a:cubicBezTo>
                    <a:pt x="2294" y="1186"/>
                    <a:pt x="2477" y="1095"/>
                    <a:pt x="2659" y="973"/>
                  </a:cubicBezTo>
                  <a:cubicBezTo>
                    <a:pt x="2750" y="913"/>
                    <a:pt x="2811" y="791"/>
                    <a:pt x="2811" y="639"/>
                  </a:cubicBezTo>
                  <a:cubicBezTo>
                    <a:pt x="2811" y="487"/>
                    <a:pt x="2750" y="366"/>
                    <a:pt x="2629" y="305"/>
                  </a:cubicBezTo>
                  <a:cubicBezTo>
                    <a:pt x="2477" y="183"/>
                    <a:pt x="2325" y="153"/>
                    <a:pt x="2173" y="122"/>
                  </a:cubicBezTo>
                  <a:cubicBezTo>
                    <a:pt x="2021" y="62"/>
                    <a:pt x="1899" y="31"/>
                    <a:pt x="1747" y="31"/>
                  </a:cubicBezTo>
                  <a:cubicBezTo>
                    <a:pt x="1504" y="1"/>
                    <a:pt x="1261" y="1"/>
                    <a:pt x="98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0" name="Google Shape;700;p37"/>
            <p:cNvSpPr/>
            <p:nvPr/>
          </p:nvSpPr>
          <p:spPr>
            <a:xfrm>
              <a:off x="936450" y="3947925"/>
              <a:ext cx="72225" cy="30225"/>
            </a:xfrm>
            <a:custGeom>
              <a:avLst/>
              <a:gdLst/>
              <a:ahLst/>
              <a:cxnLst/>
              <a:rect l="l" t="t" r="r" b="b"/>
              <a:pathLst>
                <a:path w="2889" h="1209" extrusionOk="0">
                  <a:moveTo>
                    <a:pt x="1034" y="0"/>
                  </a:moveTo>
                  <a:cubicBezTo>
                    <a:pt x="791" y="0"/>
                    <a:pt x="578" y="91"/>
                    <a:pt x="365" y="152"/>
                  </a:cubicBezTo>
                  <a:cubicBezTo>
                    <a:pt x="213" y="243"/>
                    <a:pt x="122" y="395"/>
                    <a:pt x="31" y="547"/>
                  </a:cubicBezTo>
                  <a:cubicBezTo>
                    <a:pt x="1" y="638"/>
                    <a:pt x="31" y="760"/>
                    <a:pt x="122" y="851"/>
                  </a:cubicBezTo>
                  <a:cubicBezTo>
                    <a:pt x="183" y="882"/>
                    <a:pt x="213" y="882"/>
                    <a:pt x="213" y="882"/>
                  </a:cubicBezTo>
                  <a:cubicBezTo>
                    <a:pt x="213" y="882"/>
                    <a:pt x="213" y="851"/>
                    <a:pt x="153" y="821"/>
                  </a:cubicBezTo>
                  <a:cubicBezTo>
                    <a:pt x="122" y="730"/>
                    <a:pt x="61" y="608"/>
                    <a:pt x="122" y="547"/>
                  </a:cubicBezTo>
                  <a:cubicBezTo>
                    <a:pt x="287" y="273"/>
                    <a:pt x="599" y="148"/>
                    <a:pt x="926" y="148"/>
                  </a:cubicBezTo>
                  <a:cubicBezTo>
                    <a:pt x="962" y="148"/>
                    <a:pt x="998" y="149"/>
                    <a:pt x="1034" y="152"/>
                  </a:cubicBezTo>
                  <a:cubicBezTo>
                    <a:pt x="1277" y="152"/>
                    <a:pt x="1520" y="152"/>
                    <a:pt x="1794" y="213"/>
                  </a:cubicBezTo>
                  <a:cubicBezTo>
                    <a:pt x="1916" y="243"/>
                    <a:pt x="2037" y="243"/>
                    <a:pt x="2189" y="274"/>
                  </a:cubicBezTo>
                  <a:cubicBezTo>
                    <a:pt x="2341" y="304"/>
                    <a:pt x="2463" y="365"/>
                    <a:pt x="2584" y="426"/>
                  </a:cubicBezTo>
                  <a:cubicBezTo>
                    <a:pt x="2736" y="547"/>
                    <a:pt x="2767" y="730"/>
                    <a:pt x="2615" y="821"/>
                  </a:cubicBezTo>
                  <a:cubicBezTo>
                    <a:pt x="2463" y="882"/>
                    <a:pt x="2311" y="973"/>
                    <a:pt x="2128" y="973"/>
                  </a:cubicBezTo>
                  <a:cubicBezTo>
                    <a:pt x="1794" y="1003"/>
                    <a:pt x="1490" y="1003"/>
                    <a:pt x="1125" y="1003"/>
                  </a:cubicBezTo>
                  <a:lnTo>
                    <a:pt x="213" y="882"/>
                  </a:lnTo>
                  <a:lnTo>
                    <a:pt x="213" y="882"/>
                  </a:lnTo>
                  <a:cubicBezTo>
                    <a:pt x="487" y="1034"/>
                    <a:pt x="791" y="1155"/>
                    <a:pt x="1095" y="1186"/>
                  </a:cubicBezTo>
                  <a:cubicBezTo>
                    <a:pt x="1262" y="1201"/>
                    <a:pt x="1429" y="1208"/>
                    <a:pt x="1600" y="1208"/>
                  </a:cubicBezTo>
                  <a:cubicBezTo>
                    <a:pt x="1771" y="1208"/>
                    <a:pt x="1946" y="1201"/>
                    <a:pt x="2128" y="1186"/>
                  </a:cubicBezTo>
                  <a:cubicBezTo>
                    <a:pt x="2341" y="1186"/>
                    <a:pt x="2523" y="1094"/>
                    <a:pt x="2736" y="1003"/>
                  </a:cubicBezTo>
                  <a:cubicBezTo>
                    <a:pt x="2858" y="912"/>
                    <a:pt x="2888" y="790"/>
                    <a:pt x="2888" y="638"/>
                  </a:cubicBezTo>
                  <a:cubicBezTo>
                    <a:pt x="2888" y="517"/>
                    <a:pt x="2797" y="395"/>
                    <a:pt x="2675" y="304"/>
                  </a:cubicBezTo>
                  <a:cubicBezTo>
                    <a:pt x="2523" y="213"/>
                    <a:pt x="2402" y="152"/>
                    <a:pt x="2220" y="122"/>
                  </a:cubicBezTo>
                  <a:cubicBezTo>
                    <a:pt x="2098" y="91"/>
                    <a:pt x="1976" y="61"/>
                    <a:pt x="1824" y="61"/>
                  </a:cubicBezTo>
                  <a:cubicBezTo>
                    <a:pt x="1551" y="0"/>
                    <a:pt x="1277" y="0"/>
                    <a:pt x="103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1" name="Google Shape;701;p37"/>
            <p:cNvSpPr/>
            <p:nvPr/>
          </p:nvSpPr>
          <p:spPr>
            <a:xfrm>
              <a:off x="2172800" y="3909925"/>
              <a:ext cx="60475" cy="281175"/>
            </a:xfrm>
            <a:custGeom>
              <a:avLst/>
              <a:gdLst/>
              <a:ahLst/>
              <a:cxnLst/>
              <a:rect l="l" t="t" r="r" b="b"/>
              <a:pathLst>
                <a:path w="2419" h="11247" extrusionOk="0">
                  <a:moveTo>
                    <a:pt x="0" y="0"/>
                  </a:moveTo>
                  <a:lnTo>
                    <a:pt x="365" y="122"/>
                  </a:lnTo>
                  <a:cubicBezTo>
                    <a:pt x="669" y="244"/>
                    <a:pt x="973" y="456"/>
                    <a:pt x="1186" y="730"/>
                  </a:cubicBezTo>
                  <a:cubicBezTo>
                    <a:pt x="1581" y="1155"/>
                    <a:pt x="1763" y="1672"/>
                    <a:pt x="1733" y="2219"/>
                  </a:cubicBezTo>
                  <a:cubicBezTo>
                    <a:pt x="1672" y="2888"/>
                    <a:pt x="1338" y="3557"/>
                    <a:pt x="760" y="3921"/>
                  </a:cubicBezTo>
                  <a:lnTo>
                    <a:pt x="608" y="4043"/>
                  </a:lnTo>
                  <a:lnTo>
                    <a:pt x="821" y="4073"/>
                  </a:lnTo>
                  <a:cubicBezTo>
                    <a:pt x="1490" y="4317"/>
                    <a:pt x="1976" y="4924"/>
                    <a:pt x="2037" y="5624"/>
                  </a:cubicBezTo>
                  <a:cubicBezTo>
                    <a:pt x="2037" y="6475"/>
                    <a:pt x="1459" y="7204"/>
                    <a:pt x="608" y="7356"/>
                  </a:cubicBezTo>
                  <a:lnTo>
                    <a:pt x="365" y="7387"/>
                  </a:lnTo>
                  <a:lnTo>
                    <a:pt x="578" y="7538"/>
                  </a:lnTo>
                  <a:cubicBezTo>
                    <a:pt x="609" y="7555"/>
                    <a:pt x="640" y="7572"/>
                    <a:pt x="671" y="7591"/>
                  </a:cubicBezTo>
                  <a:lnTo>
                    <a:pt x="671" y="7591"/>
                  </a:lnTo>
                  <a:lnTo>
                    <a:pt x="669" y="7599"/>
                  </a:lnTo>
                  <a:cubicBezTo>
                    <a:pt x="673" y="7599"/>
                    <a:pt x="678" y="7598"/>
                    <a:pt x="682" y="7598"/>
                  </a:cubicBezTo>
                  <a:lnTo>
                    <a:pt x="682" y="7598"/>
                  </a:lnTo>
                  <a:cubicBezTo>
                    <a:pt x="1199" y="7914"/>
                    <a:pt x="1526" y="8459"/>
                    <a:pt x="1611" y="9058"/>
                  </a:cubicBezTo>
                  <a:cubicBezTo>
                    <a:pt x="1672" y="9545"/>
                    <a:pt x="1581" y="10031"/>
                    <a:pt x="1277" y="10456"/>
                  </a:cubicBezTo>
                  <a:cubicBezTo>
                    <a:pt x="1064" y="10730"/>
                    <a:pt x="852" y="10943"/>
                    <a:pt x="548" y="11095"/>
                  </a:cubicBezTo>
                  <a:cubicBezTo>
                    <a:pt x="365" y="11216"/>
                    <a:pt x="244" y="11247"/>
                    <a:pt x="244" y="11247"/>
                  </a:cubicBezTo>
                  <a:lnTo>
                    <a:pt x="304" y="11247"/>
                  </a:lnTo>
                  <a:cubicBezTo>
                    <a:pt x="426" y="11247"/>
                    <a:pt x="517" y="11216"/>
                    <a:pt x="578" y="11186"/>
                  </a:cubicBezTo>
                  <a:cubicBezTo>
                    <a:pt x="1429" y="10791"/>
                    <a:pt x="1885" y="9970"/>
                    <a:pt x="1794" y="9058"/>
                  </a:cubicBezTo>
                  <a:cubicBezTo>
                    <a:pt x="1687" y="8444"/>
                    <a:pt x="1392" y="7900"/>
                    <a:pt x="910" y="7550"/>
                  </a:cubicBezTo>
                  <a:lnTo>
                    <a:pt x="910" y="7550"/>
                  </a:lnTo>
                  <a:cubicBezTo>
                    <a:pt x="1505" y="7385"/>
                    <a:pt x="2001" y="6910"/>
                    <a:pt x="2189" y="6292"/>
                  </a:cubicBezTo>
                  <a:cubicBezTo>
                    <a:pt x="2418" y="5347"/>
                    <a:pt x="1945" y="4347"/>
                    <a:pt x="1050" y="4006"/>
                  </a:cubicBezTo>
                  <a:lnTo>
                    <a:pt x="1050" y="4006"/>
                  </a:lnTo>
                  <a:cubicBezTo>
                    <a:pt x="1579" y="3600"/>
                    <a:pt x="1918" y="2951"/>
                    <a:pt x="1946" y="2250"/>
                  </a:cubicBezTo>
                  <a:cubicBezTo>
                    <a:pt x="1946" y="1277"/>
                    <a:pt x="1338" y="396"/>
                    <a:pt x="426" y="92"/>
                  </a:cubicBezTo>
                  <a:cubicBezTo>
                    <a:pt x="304" y="61"/>
                    <a:pt x="244" y="0"/>
                    <a:pt x="12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2" name="Google Shape;702;p37"/>
            <p:cNvSpPr/>
            <p:nvPr/>
          </p:nvSpPr>
          <p:spPr>
            <a:xfrm>
              <a:off x="2105925" y="3948300"/>
              <a:ext cx="72225" cy="30025"/>
            </a:xfrm>
            <a:custGeom>
              <a:avLst/>
              <a:gdLst/>
              <a:ahLst/>
              <a:cxnLst/>
              <a:rect l="l" t="t" r="r" b="b"/>
              <a:pathLst>
                <a:path w="2889" h="1201" extrusionOk="0">
                  <a:moveTo>
                    <a:pt x="1262" y="0"/>
                  </a:moveTo>
                  <a:cubicBezTo>
                    <a:pt x="1095" y="0"/>
                    <a:pt x="928" y="16"/>
                    <a:pt x="761" y="46"/>
                  </a:cubicBezTo>
                  <a:cubicBezTo>
                    <a:pt x="517" y="46"/>
                    <a:pt x="335" y="107"/>
                    <a:pt x="153" y="228"/>
                  </a:cubicBezTo>
                  <a:cubicBezTo>
                    <a:pt x="31" y="289"/>
                    <a:pt x="1" y="411"/>
                    <a:pt x="1" y="563"/>
                  </a:cubicBezTo>
                  <a:cubicBezTo>
                    <a:pt x="1" y="715"/>
                    <a:pt x="61" y="836"/>
                    <a:pt x="183" y="897"/>
                  </a:cubicBezTo>
                  <a:cubicBezTo>
                    <a:pt x="335" y="1019"/>
                    <a:pt x="487" y="1049"/>
                    <a:pt x="639" y="1110"/>
                  </a:cubicBezTo>
                  <a:cubicBezTo>
                    <a:pt x="791" y="1140"/>
                    <a:pt x="913" y="1171"/>
                    <a:pt x="1064" y="1171"/>
                  </a:cubicBezTo>
                  <a:cubicBezTo>
                    <a:pt x="1308" y="1201"/>
                    <a:pt x="1581" y="1201"/>
                    <a:pt x="1855" y="1201"/>
                  </a:cubicBezTo>
                  <a:cubicBezTo>
                    <a:pt x="2068" y="1201"/>
                    <a:pt x="2311" y="1140"/>
                    <a:pt x="2493" y="1049"/>
                  </a:cubicBezTo>
                  <a:cubicBezTo>
                    <a:pt x="2645" y="988"/>
                    <a:pt x="2767" y="836"/>
                    <a:pt x="2827" y="684"/>
                  </a:cubicBezTo>
                  <a:cubicBezTo>
                    <a:pt x="2888" y="563"/>
                    <a:pt x="2827" y="441"/>
                    <a:pt x="2767" y="380"/>
                  </a:cubicBezTo>
                  <a:cubicBezTo>
                    <a:pt x="2675" y="350"/>
                    <a:pt x="2645" y="350"/>
                    <a:pt x="2645" y="350"/>
                  </a:cubicBezTo>
                  <a:lnTo>
                    <a:pt x="2645" y="350"/>
                  </a:lnTo>
                  <a:cubicBezTo>
                    <a:pt x="2645" y="380"/>
                    <a:pt x="2675" y="380"/>
                    <a:pt x="2736" y="411"/>
                  </a:cubicBezTo>
                  <a:cubicBezTo>
                    <a:pt x="2767" y="502"/>
                    <a:pt x="2797" y="593"/>
                    <a:pt x="2767" y="684"/>
                  </a:cubicBezTo>
                  <a:cubicBezTo>
                    <a:pt x="2589" y="938"/>
                    <a:pt x="2306" y="1064"/>
                    <a:pt x="2024" y="1064"/>
                  </a:cubicBezTo>
                  <a:cubicBezTo>
                    <a:pt x="1967" y="1064"/>
                    <a:pt x="1911" y="1059"/>
                    <a:pt x="1855" y="1049"/>
                  </a:cubicBezTo>
                  <a:cubicBezTo>
                    <a:pt x="1581" y="1049"/>
                    <a:pt x="1338" y="1049"/>
                    <a:pt x="1095" y="1019"/>
                  </a:cubicBezTo>
                  <a:cubicBezTo>
                    <a:pt x="943" y="988"/>
                    <a:pt x="821" y="988"/>
                    <a:pt x="669" y="958"/>
                  </a:cubicBezTo>
                  <a:cubicBezTo>
                    <a:pt x="517" y="897"/>
                    <a:pt x="396" y="867"/>
                    <a:pt x="274" y="806"/>
                  </a:cubicBezTo>
                  <a:cubicBezTo>
                    <a:pt x="122" y="684"/>
                    <a:pt x="92" y="502"/>
                    <a:pt x="244" y="411"/>
                  </a:cubicBezTo>
                  <a:cubicBezTo>
                    <a:pt x="396" y="350"/>
                    <a:pt x="548" y="259"/>
                    <a:pt x="761" y="259"/>
                  </a:cubicBezTo>
                  <a:cubicBezTo>
                    <a:pt x="1095" y="228"/>
                    <a:pt x="1399" y="228"/>
                    <a:pt x="1733" y="228"/>
                  </a:cubicBezTo>
                  <a:lnTo>
                    <a:pt x="2645" y="350"/>
                  </a:lnTo>
                  <a:cubicBezTo>
                    <a:pt x="2432" y="198"/>
                    <a:pt x="2128" y="107"/>
                    <a:pt x="1764" y="46"/>
                  </a:cubicBezTo>
                  <a:cubicBezTo>
                    <a:pt x="1596" y="16"/>
                    <a:pt x="1429" y="0"/>
                    <a:pt x="126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3" name="Google Shape;703;p37"/>
            <p:cNvSpPr/>
            <p:nvPr/>
          </p:nvSpPr>
          <p:spPr>
            <a:xfrm>
              <a:off x="2109725" y="4041575"/>
              <a:ext cx="72225" cy="30225"/>
            </a:xfrm>
            <a:custGeom>
              <a:avLst/>
              <a:gdLst/>
              <a:ahLst/>
              <a:cxnLst/>
              <a:rect l="l" t="t" r="r" b="b"/>
              <a:pathLst>
                <a:path w="2889" h="1209" extrusionOk="0">
                  <a:moveTo>
                    <a:pt x="1262" y="0"/>
                  </a:moveTo>
                  <a:cubicBezTo>
                    <a:pt x="1095" y="0"/>
                    <a:pt x="928" y="8"/>
                    <a:pt x="761" y="23"/>
                  </a:cubicBezTo>
                  <a:cubicBezTo>
                    <a:pt x="517" y="23"/>
                    <a:pt x="335" y="114"/>
                    <a:pt x="153" y="206"/>
                  </a:cubicBezTo>
                  <a:cubicBezTo>
                    <a:pt x="61" y="297"/>
                    <a:pt x="1" y="418"/>
                    <a:pt x="1" y="570"/>
                  </a:cubicBezTo>
                  <a:cubicBezTo>
                    <a:pt x="1" y="722"/>
                    <a:pt x="61" y="813"/>
                    <a:pt x="183" y="905"/>
                  </a:cubicBezTo>
                  <a:cubicBezTo>
                    <a:pt x="335" y="1026"/>
                    <a:pt x="487" y="1057"/>
                    <a:pt x="639" y="1087"/>
                  </a:cubicBezTo>
                  <a:cubicBezTo>
                    <a:pt x="791" y="1117"/>
                    <a:pt x="912" y="1178"/>
                    <a:pt x="1064" y="1178"/>
                  </a:cubicBezTo>
                  <a:cubicBezTo>
                    <a:pt x="1308" y="1209"/>
                    <a:pt x="1581" y="1209"/>
                    <a:pt x="1855" y="1209"/>
                  </a:cubicBezTo>
                  <a:cubicBezTo>
                    <a:pt x="2068" y="1209"/>
                    <a:pt x="2311" y="1117"/>
                    <a:pt x="2493" y="1057"/>
                  </a:cubicBezTo>
                  <a:cubicBezTo>
                    <a:pt x="2645" y="965"/>
                    <a:pt x="2767" y="813"/>
                    <a:pt x="2827" y="662"/>
                  </a:cubicBezTo>
                  <a:cubicBezTo>
                    <a:pt x="2888" y="570"/>
                    <a:pt x="2827" y="449"/>
                    <a:pt x="2767" y="358"/>
                  </a:cubicBezTo>
                  <a:cubicBezTo>
                    <a:pt x="2675" y="327"/>
                    <a:pt x="2645" y="327"/>
                    <a:pt x="2645" y="327"/>
                  </a:cubicBezTo>
                  <a:lnTo>
                    <a:pt x="2645" y="327"/>
                  </a:lnTo>
                  <a:lnTo>
                    <a:pt x="2736" y="418"/>
                  </a:lnTo>
                  <a:cubicBezTo>
                    <a:pt x="2767" y="479"/>
                    <a:pt x="2797" y="601"/>
                    <a:pt x="2767" y="662"/>
                  </a:cubicBezTo>
                  <a:cubicBezTo>
                    <a:pt x="2602" y="935"/>
                    <a:pt x="2265" y="1061"/>
                    <a:pt x="1956" y="1061"/>
                  </a:cubicBezTo>
                  <a:cubicBezTo>
                    <a:pt x="1922" y="1061"/>
                    <a:pt x="1888" y="1060"/>
                    <a:pt x="1855" y="1057"/>
                  </a:cubicBezTo>
                  <a:cubicBezTo>
                    <a:pt x="1581" y="1057"/>
                    <a:pt x="1338" y="1057"/>
                    <a:pt x="1095" y="1026"/>
                  </a:cubicBezTo>
                  <a:cubicBezTo>
                    <a:pt x="943" y="965"/>
                    <a:pt x="821" y="965"/>
                    <a:pt x="669" y="935"/>
                  </a:cubicBezTo>
                  <a:cubicBezTo>
                    <a:pt x="517" y="905"/>
                    <a:pt x="396" y="874"/>
                    <a:pt x="305" y="783"/>
                  </a:cubicBezTo>
                  <a:cubicBezTo>
                    <a:pt x="244" y="753"/>
                    <a:pt x="213" y="753"/>
                    <a:pt x="213" y="722"/>
                  </a:cubicBezTo>
                  <a:cubicBezTo>
                    <a:pt x="122" y="631"/>
                    <a:pt x="122" y="479"/>
                    <a:pt x="244" y="418"/>
                  </a:cubicBezTo>
                  <a:cubicBezTo>
                    <a:pt x="396" y="327"/>
                    <a:pt x="548" y="266"/>
                    <a:pt x="761" y="266"/>
                  </a:cubicBezTo>
                  <a:cubicBezTo>
                    <a:pt x="1095" y="206"/>
                    <a:pt x="1399" y="206"/>
                    <a:pt x="1733" y="206"/>
                  </a:cubicBezTo>
                  <a:cubicBezTo>
                    <a:pt x="2232" y="258"/>
                    <a:pt x="2549" y="333"/>
                    <a:pt x="2627" y="333"/>
                  </a:cubicBezTo>
                  <a:cubicBezTo>
                    <a:pt x="2639" y="333"/>
                    <a:pt x="2645" y="331"/>
                    <a:pt x="2645" y="327"/>
                  </a:cubicBezTo>
                  <a:cubicBezTo>
                    <a:pt x="2371" y="175"/>
                    <a:pt x="2068" y="54"/>
                    <a:pt x="1764" y="23"/>
                  </a:cubicBezTo>
                  <a:cubicBezTo>
                    <a:pt x="1596" y="8"/>
                    <a:pt x="1429" y="0"/>
                    <a:pt x="126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4" name="Google Shape;704;p37"/>
            <p:cNvSpPr/>
            <p:nvPr/>
          </p:nvSpPr>
          <p:spPr>
            <a:xfrm>
              <a:off x="2108200" y="4130675"/>
              <a:ext cx="71475" cy="30025"/>
            </a:xfrm>
            <a:custGeom>
              <a:avLst/>
              <a:gdLst/>
              <a:ahLst/>
              <a:cxnLst/>
              <a:rect l="l" t="t" r="r" b="b"/>
              <a:pathLst>
                <a:path w="2859" h="1201" extrusionOk="0">
                  <a:moveTo>
                    <a:pt x="1764" y="228"/>
                  </a:moveTo>
                  <a:cubicBezTo>
                    <a:pt x="2278" y="255"/>
                    <a:pt x="2599" y="355"/>
                    <a:pt x="2642" y="355"/>
                  </a:cubicBezTo>
                  <a:cubicBezTo>
                    <a:pt x="2648" y="355"/>
                    <a:pt x="2649" y="353"/>
                    <a:pt x="2645" y="350"/>
                  </a:cubicBezTo>
                  <a:lnTo>
                    <a:pt x="2645" y="350"/>
                  </a:lnTo>
                  <a:lnTo>
                    <a:pt x="2706" y="411"/>
                  </a:lnTo>
                  <a:cubicBezTo>
                    <a:pt x="2736" y="502"/>
                    <a:pt x="2797" y="593"/>
                    <a:pt x="2736" y="684"/>
                  </a:cubicBezTo>
                  <a:cubicBezTo>
                    <a:pt x="2676" y="897"/>
                    <a:pt x="2281" y="1049"/>
                    <a:pt x="1825" y="1049"/>
                  </a:cubicBezTo>
                  <a:cubicBezTo>
                    <a:pt x="1581" y="1049"/>
                    <a:pt x="1338" y="1049"/>
                    <a:pt x="1065" y="1019"/>
                  </a:cubicBezTo>
                  <a:cubicBezTo>
                    <a:pt x="913" y="988"/>
                    <a:pt x="822" y="988"/>
                    <a:pt x="670" y="927"/>
                  </a:cubicBezTo>
                  <a:cubicBezTo>
                    <a:pt x="518" y="897"/>
                    <a:pt x="396" y="867"/>
                    <a:pt x="274" y="806"/>
                  </a:cubicBezTo>
                  <a:cubicBezTo>
                    <a:pt x="244" y="806"/>
                    <a:pt x="214" y="806"/>
                    <a:pt x="214" y="745"/>
                  </a:cubicBezTo>
                  <a:cubicBezTo>
                    <a:pt x="122" y="654"/>
                    <a:pt x="122" y="502"/>
                    <a:pt x="244" y="411"/>
                  </a:cubicBezTo>
                  <a:cubicBezTo>
                    <a:pt x="426" y="350"/>
                    <a:pt x="578" y="259"/>
                    <a:pt x="761" y="259"/>
                  </a:cubicBezTo>
                  <a:cubicBezTo>
                    <a:pt x="1125" y="228"/>
                    <a:pt x="1429" y="228"/>
                    <a:pt x="1764" y="228"/>
                  </a:cubicBezTo>
                  <a:close/>
                  <a:moveTo>
                    <a:pt x="1289" y="0"/>
                  </a:moveTo>
                  <a:cubicBezTo>
                    <a:pt x="1118" y="0"/>
                    <a:pt x="943" y="15"/>
                    <a:pt x="761" y="46"/>
                  </a:cubicBezTo>
                  <a:cubicBezTo>
                    <a:pt x="548" y="46"/>
                    <a:pt x="366" y="107"/>
                    <a:pt x="153" y="228"/>
                  </a:cubicBezTo>
                  <a:cubicBezTo>
                    <a:pt x="62" y="289"/>
                    <a:pt x="1" y="411"/>
                    <a:pt x="1" y="563"/>
                  </a:cubicBezTo>
                  <a:cubicBezTo>
                    <a:pt x="1" y="715"/>
                    <a:pt x="92" y="836"/>
                    <a:pt x="214" y="897"/>
                  </a:cubicBezTo>
                  <a:cubicBezTo>
                    <a:pt x="366" y="1019"/>
                    <a:pt x="518" y="1049"/>
                    <a:pt x="670" y="1110"/>
                  </a:cubicBezTo>
                  <a:cubicBezTo>
                    <a:pt x="822" y="1140"/>
                    <a:pt x="913" y="1171"/>
                    <a:pt x="1065" y="1171"/>
                  </a:cubicBezTo>
                  <a:cubicBezTo>
                    <a:pt x="1338" y="1201"/>
                    <a:pt x="1581" y="1201"/>
                    <a:pt x="1825" y="1201"/>
                  </a:cubicBezTo>
                  <a:cubicBezTo>
                    <a:pt x="2068" y="1201"/>
                    <a:pt x="2281" y="1140"/>
                    <a:pt x="2493" y="1049"/>
                  </a:cubicBezTo>
                  <a:cubicBezTo>
                    <a:pt x="2645" y="988"/>
                    <a:pt x="2736" y="836"/>
                    <a:pt x="2828" y="684"/>
                  </a:cubicBezTo>
                  <a:cubicBezTo>
                    <a:pt x="2858" y="563"/>
                    <a:pt x="2828" y="441"/>
                    <a:pt x="2736" y="380"/>
                  </a:cubicBezTo>
                  <a:cubicBezTo>
                    <a:pt x="2676" y="350"/>
                    <a:pt x="2645" y="350"/>
                    <a:pt x="2645" y="350"/>
                  </a:cubicBezTo>
                  <a:lnTo>
                    <a:pt x="2645" y="350"/>
                  </a:lnTo>
                  <a:lnTo>
                    <a:pt x="2645" y="350"/>
                  </a:lnTo>
                  <a:cubicBezTo>
                    <a:pt x="2402" y="198"/>
                    <a:pt x="2098" y="76"/>
                    <a:pt x="1794" y="46"/>
                  </a:cubicBezTo>
                  <a:cubicBezTo>
                    <a:pt x="1627" y="15"/>
                    <a:pt x="1460" y="0"/>
                    <a:pt x="128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5" name="Google Shape;705;p37"/>
            <p:cNvSpPr/>
            <p:nvPr/>
          </p:nvSpPr>
          <p:spPr>
            <a:xfrm>
              <a:off x="1191025" y="4037575"/>
              <a:ext cx="761425" cy="5350"/>
            </a:xfrm>
            <a:custGeom>
              <a:avLst/>
              <a:gdLst/>
              <a:ahLst/>
              <a:cxnLst/>
              <a:rect l="l" t="t" r="r" b="b"/>
              <a:pathLst>
                <a:path w="30457" h="214" extrusionOk="0">
                  <a:moveTo>
                    <a:pt x="15228" y="1"/>
                  </a:moveTo>
                  <a:cubicBezTo>
                    <a:pt x="6809" y="1"/>
                    <a:pt x="0" y="31"/>
                    <a:pt x="0" y="122"/>
                  </a:cubicBezTo>
                  <a:cubicBezTo>
                    <a:pt x="0" y="183"/>
                    <a:pt x="6809" y="214"/>
                    <a:pt x="15228" y="214"/>
                  </a:cubicBezTo>
                  <a:cubicBezTo>
                    <a:pt x="23678" y="214"/>
                    <a:pt x="30457" y="153"/>
                    <a:pt x="30457" y="122"/>
                  </a:cubicBezTo>
                  <a:cubicBezTo>
                    <a:pt x="30457" y="31"/>
                    <a:pt x="23678" y="1"/>
                    <a:pt x="1522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6" name="Google Shape;706;p37"/>
            <p:cNvSpPr/>
            <p:nvPr/>
          </p:nvSpPr>
          <p:spPr>
            <a:xfrm>
              <a:off x="1382500" y="4086975"/>
              <a:ext cx="357175" cy="5350"/>
            </a:xfrm>
            <a:custGeom>
              <a:avLst/>
              <a:gdLst/>
              <a:ahLst/>
              <a:cxnLst/>
              <a:rect l="l" t="t" r="r" b="b"/>
              <a:pathLst>
                <a:path w="14287" h="214" extrusionOk="0">
                  <a:moveTo>
                    <a:pt x="7144" y="1"/>
                  </a:moveTo>
                  <a:cubicBezTo>
                    <a:pt x="3192" y="1"/>
                    <a:pt x="1" y="31"/>
                    <a:pt x="1" y="122"/>
                  </a:cubicBezTo>
                  <a:cubicBezTo>
                    <a:pt x="1" y="183"/>
                    <a:pt x="3192" y="213"/>
                    <a:pt x="7144" y="213"/>
                  </a:cubicBezTo>
                  <a:cubicBezTo>
                    <a:pt x="11095" y="213"/>
                    <a:pt x="14287" y="153"/>
                    <a:pt x="14287" y="122"/>
                  </a:cubicBezTo>
                  <a:cubicBezTo>
                    <a:pt x="14287" y="31"/>
                    <a:pt x="11095" y="1"/>
                    <a:pt x="714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7" name="Google Shape;707;p37"/>
            <p:cNvSpPr/>
            <p:nvPr/>
          </p:nvSpPr>
          <p:spPr>
            <a:xfrm>
              <a:off x="939500" y="2735900"/>
              <a:ext cx="1513725" cy="268250"/>
            </a:xfrm>
            <a:custGeom>
              <a:avLst/>
              <a:gdLst/>
              <a:ahLst/>
              <a:cxnLst/>
              <a:rect l="l" t="t" r="r" b="b"/>
              <a:pathLst>
                <a:path w="60549" h="10730" extrusionOk="0">
                  <a:moveTo>
                    <a:pt x="56992" y="0"/>
                  </a:moveTo>
                  <a:lnTo>
                    <a:pt x="5775" y="365"/>
                  </a:lnTo>
                  <a:cubicBezTo>
                    <a:pt x="5775" y="365"/>
                    <a:pt x="0" y="4772"/>
                    <a:pt x="5502" y="10578"/>
                  </a:cubicBezTo>
                  <a:cubicBezTo>
                    <a:pt x="5623" y="10699"/>
                    <a:pt x="5715" y="10730"/>
                    <a:pt x="5867" y="10730"/>
                  </a:cubicBezTo>
                  <a:lnTo>
                    <a:pt x="56263" y="10426"/>
                  </a:lnTo>
                  <a:cubicBezTo>
                    <a:pt x="56263" y="10426"/>
                    <a:pt x="60548" y="5593"/>
                    <a:pt x="569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8" name="Google Shape;708;p37"/>
            <p:cNvSpPr/>
            <p:nvPr/>
          </p:nvSpPr>
          <p:spPr>
            <a:xfrm>
              <a:off x="1367325" y="2856725"/>
              <a:ext cx="701400" cy="6100"/>
            </a:xfrm>
            <a:custGeom>
              <a:avLst/>
              <a:gdLst/>
              <a:ahLst/>
              <a:cxnLst/>
              <a:rect l="l" t="t" r="r" b="b"/>
              <a:pathLst>
                <a:path w="28056" h="244" extrusionOk="0">
                  <a:moveTo>
                    <a:pt x="14012" y="0"/>
                  </a:moveTo>
                  <a:cubicBezTo>
                    <a:pt x="6262" y="0"/>
                    <a:pt x="0" y="31"/>
                    <a:pt x="0" y="122"/>
                  </a:cubicBezTo>
                  <a:cubicBezTo>
                    <a:pt x="0" y="182"/>
                    <a:pt x="6262" y="243"/>
                    <a:pt x="14012" y="243"/>
                  </a:cubicBezTo>
                  <a:cubicBezTo>
                    <a:pt x="21794" y="243"/>
                    <a:pt x="28055" y="152"/>
                    <a:pt x="28055" y="122"/>
                  </a:cubicBezTo>
                  <a:cubicBezTo>
                    <a:pt x="28055" y="31"/>
                    <a:pt x="21794" y="0"/>
                    <a:pt x="1401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9" name="Google Shape;709;p37"/>
            <p:cNvSpPr/>
            <p:nvPr/>
          </p:nvSpPr>
          <p:spPr>
            <a:xfrm>
              <a:off x="1542100" y="2902300"/>
              <a:ext cx="330575" cy="6100"/>
            </a:xfrm>
            <a:custGeom>
              <a:avLst/>
              <a:gdLst/>
              <a:ahLst/>
              <a:cxnLst/>
              <a:rect l="l" t="t" r="r" b="b"/>
              <a:pathLst>
                <a:path w="13223" h="244" extrusionOk="0">
                  <a:moveTo>
                    <a:pt x="6626" y="1"/>
                  </a:moveTo>
                  <a:cubicBezTo>
                    <a:pt x="2979" y="1"/>
                    <a:pt x="0" y="31"/>
                    <a:pt x="0" y="122"/>
                  </a:cubicBezTo>
                  <a:cubicBezTo>
                    <a:pt x="0" y="183"/>
                    <a:pt x="2979" y="244"/>
                    <a:pt x="6626" y="244"/>
                  </a:cubicBezTo>
                  <a:cubicBezTo>
                    <a:pt x="10274" y="244"/>
                    <a:pt x="13222" y="153"/>
                    <a:pt x="13222" y="122"/>
                  </a:cubicBezTo>
                  <a:cubicBezTo>
                    <a:pt x="13222" y="31"/>
                    <a:pt x="10274" y="1"/>
                    <a:pt x="6626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0" name="Google Shape;710;p37"/>
            <p:cNvSpPr/>
            <p:nvPr/>
          </p:nvSpPr>
          <p:spPr>
            <a:xfrm>
              <a:off x="2194075" y="2732100"/>
              <a:ext cx="26625" cy="260650"/>
            </a:xfrm>
            <a:custGeom>
              <a:avLst/>
              <a:gdLst/>
              <a:ahLst/>
              <a:cxnLst/>
              <a:rect l="l" t="t" r="r" b="b"/>
              <a:pathLst>
                <a:path w="1065" h="10426" extrusionOk="0">
                  <a:moveTo>
                    <a:pt x="31" y="0"/>
                  </a:moveTo>
                  <a:cubicBezTo>
                    <a:pt x="1" y="61"/>
                    <a:pt x="153" y="608"/>
                    <a:pt x="335" y="1520"/>
                  </a:cubicBezTo>
                  <a:cubicBezTo>
                    <a:pt x="791" y="3952"/>
                    <a:pt x="821" y="6474"/>
                    <a:pt x="426" y="8906"/>
                  </a:cubicBezTo>
                  <a:cubicBezTo>
                    <a:pt x="274" y="9848"/>
                    <a:pt x="122" y="10426"/>
                    <a:pt x="153" y="10426"/>
                  </a:cubicBezTo>
                  <a:cubicBezTo>
                    <a:pt x="183" y="10274"/>
                    <a:pt x="274" y="10122"/>
                    <a:pt x="304" y="10000"/>
                  </a:cubicBezTo>
                  <a:cubicBezTo>
                    <a:pt x="365" y="9727"/>
                    <a:pt x="456" y="9362"/>
                    <a:pt x="578" y="8906"/>
                  </a:cubicBezTo>
                  <a:cubicBezTo>
                    <a:pt x="1064" y="6474"/>
                    <a:pt x="1034" y="3921"/>
                    <a:pt x="487" y="1490"/>
                  </a:cubicBezTo>
                  <a:cubicBezTo>
                    <a:pt x="365" y="1003"/>
                    <a:pt x="274" y="669"/>
                    <a:pt x="183" y="395"/>
                  </a:cubicBezTo>
                  <a:cubicBezTo>
                    <a:pt x="153" y="274"/>
                    <a:pt x="122" y="122"/>
                    <a:pt x="3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1" name="Google Shape;711;p37"/>
            <p:cNvSpPr/>
            <p:nvPr/>
          </p:nvSpPr>
          <p:spPr>
            <a:xfrm>
              <a:off x="2290575" y="2735125"/>
              <a:ext cx="37275" cy="262200"/>
            </a:xfrm>
            <a:custGeom>
              <a:avLst/>
              <a:gdLst/>
              <a:ahLst/>
              <a:cxnLst/>
              <a:rect l="l" t="t" r="r" b="b"/>
              <a:pathLst>
                <a:path w="1491" h="10488" extrusionOk="0">
                  <a:moveTo>
                    <a:pt x="62" y="1"/>
                  </a:moveTo>
                  <a:cubicBezTo>
                    <a:pt x="1" y="1"/>
                    <a:pt x="305" y="548"/>
                    <a:pt x="670" y="1490"/>
                  </a:cubicBezTo>
                  <a:cubicBezTo>
                    <a:pt x="821" y="2068"/>
                    <a:pt x="973" y="2584"/>
                    <a:pt x="1065" y="3162"/>
                  </a:cubicBezTo>
                  <a:cubicBezTo>
                    <a:pt x="1186" y="3831"/>
                    <a:pt x="1277" y="4560"/>
                    <a:pt x="1277" y="5259"/>
                  </a:cubicBezTo>
                  <a:cubicBezTo>
                    <a:pt x="1277" y="5928"/>
                    <a:pt x="1217" y="6657"/>
                    <a:pt x="1125" y="7326"/>
                  </a:cubicBezTo>
                  <a:cubicBezTo>
                    <a:pt x="1004" y="7904"/>
                    <a:pt x="882" y="8481"/>
                    <a:pt x="700" y="8998"/>
                  </a:cubicBezTo>
                  <a:cubicBezTo>
                    <a:pt x="396" y="9910"/>
                    <a:pt x="122" y="10487"/>
                    <a:pt x="153" y="10487"/>
                  </a:cubicBezTo>
                  <a:cubicBezTo>
                    <a:pt x="274" y="10366"/>
                    <a:pt x="366" y="10244"/>
                    <a:pt x="396" y="10123"/>
                  </a:cubicBezTo>
                  <a:cubicBezTo>
                    <a:pt x="457" y="10001"/>
                    <a:pt x="578" y="9819"/>
                    <a:pt x="609" y="9667"/>
                  </a:cubicBezTo>
                  <a:cubicBezTo>
                    <a:pt x="670" y="9484"/>
                    <a:pt x="761" y="9271"/>
                    <a:pt x="852" y="9059"/>
                  </a:cubicBezTo>
                  <a:cubicBezTo>
                    <a:pt x="1034" y="8512"/>
                    <a:pt x="1186" y="7934"/>
                    <a:pt x="1308" y="7387"/>
                  </a:cubicBezTo>
                  <a:cubicBezTo>
                    <a:pt x="1429" y="6688"/>
                    <a:pt x="1490" y="5958"/>
                    <a:pt x="1490" y="5259"/>
                  </a:cubicBezTo>
                  <a:cubicBezTo>
                    <a:pt x="1460" y="4530"/>
                    <a:pt x="1429" y="3800"/>
                    <a:pt x="1247" y="3132"/>
                  </a:cubicBezTo>
                  <a:cubicBezTo>
                    <a:pt x="1156" y="2554"/>
                    <a:pt x="943" y="1977"/>
                    <a:pt x="761" y="1460"/>
                  </a:cubicBezTo>
                  <a:cubicBezTo>
                    <a:pt x="700" y="1217"/>
                    <a:pt x="578" y="1034"/>
                    <a:pt x="487" y="852"/>
                  </a:cubicBezTo>
                  <a:lnTo>
                    <a:pt x="274" y="396"/>
                  </a:lnTo>
                  <a:cubicBezTo>
                    <a:pt x="214" y="244"/>
                    <a:pt x="122" y="122"/>
                    <a:pt x="6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2" name="Google Shape;712;p37"/>
            <p:cNvSpPr/>
            <p:nvPr/>
          </p:nvSpPr>
          <p:spPr>
            <a:xfrm>
              <a:off x="1244975" y="2746525"/>
              <a:ext cx="41825" cy="247000"/>
            </a:xfrm>
            <a:custGeom>
              <a:avLst/>
              <a:gdLst/>
              <a:ahLst/>
              <a:cxnLst/>
              <a:rect l="l" t="t" r="r" b="b"/>
              <a:pathLst>
                <a:path w="1673" h="9880" extrusionOk="0">
                  <a:moveTo>
                    <a:pt x="1642" y="1"/>
                  </a:moveTo>
                  <a:lnTo>
                    <a:pt x="1399" y="335"/>
                  </a:lnTo>
                  <a:cubicBezTo>
                    <a:pt x="1307" y="487"/>
                    <a:pt x="1216" y="609"/>
                    <a:pt x="1155" y="761"/>
                  </a:cubicBezTo>
                  <a:cubicBezTo>
                    <a:pt x="1034" y="913"/>
                    <a:pt x="912" y="1095"/>
                    <a:pt x="851" y="1338"/>
                  </a:cubicBezTo>
                  <a:cubicBezTo>
                    <a:pt x="608" y="1824"/>
                    <a:pt x="426" y="2372"/>
                    <a:pt x="304" y="2888"/>
                  </a:cubicBezTo>
                  <a:cubicBezTo>
                    <a:pt x="0" y="4226"/>
                    <a:pt x="0" y="5624"/>
                    <a:pt x="274" y="6961"/>
                  </a:cubicBezTo>
                  <a:cubicBezTo>
                    <a:pt x="395" y="7539"/>
                    <a:pt x="547" y="8056"/>
                    <a:pt x="760" y="8542"/>
                  </a:cubicBezTo>
                  <a:cubicBezTo>
                    <a:pt x="851" y="8755"/>
                    <a:pt x="912" y="8937"/>
                    <a:pt x="1034" y="9119"/>
                  </a:cubicBezTo>
                  <a:cubicBezTo>
                    <a:pt x="1095" y="9271"/>
                    <a:pt x="1186" y="9393"/>
                    <a:pt x="1247" y="9545"/>
                  </a:cubicBezTo>
                  <a:lnTo>
                    <a:pt x="1490" y="9879"/>
                  </a:lnTo>
                  <a:cubicBezTo>
                    <a:pt x="1520" y="9879"/>
                    <a:pt x="1216" y="9393"/>
                    <a:pt x="912" y="8451"/>
                  </a:cubicBezTo>
                  <a:cubicBezTo>
                    <a:pt x="730" y="7934"/>
                    <a:pt x="578" y="7417"/>
                    <a:pt x="456" y="6870"/>
                  </a:cubicBezTo>
                  <a:cubicBezTo>
                    <a:pt x="335" y="6232"/>
                    <a:pt x="274" y="5594"/>
                    <a:pt x="274" y="4894"/>
                  </a:cubicBezTo>
                  <a:cubicBezTo>
                    <a:pt x="274" y="4256"/>
                    <a:pt x="335" y="3587"/>
                    <a:pt x="487" y="2919"/>
                  </a:cubicBezTo>
                  <a:cubicBezTo>
                    <a:pt x="608" y="2402"/>
                    <a:pt x="791" y="1855"/>
                    <a:pt x="1003" y="1369"/>
                  </a:cubicBezTo>
                  <a:cubicBezTo>
                    <a:pt x="1338" y="487"/>
                    <a:pt x="1672" y="31"/>
                    <a:pt x="1642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3" name="Google Shape;713;p37"/>
            <p:cNvSpPr/>
            <p:nvPr/>
          </p:nvSpPr>
          <p:spPr>
            <a:xfrm>
              <a:off x="1103625" y="2746525"/>
              <a:ext cx="43350" cy="278150"/>
            </a:xfrm>
            <a:custGeom>
              <a:avLst/>
              <a:gdLst/>
              <a:ahLst/>
              <a:cxnLst/>
              <a:rect l="l" t="t" r="r" b="b"/>
              <a:pathLst>
                <a:path w="1734" h="11126" extrusionOk="0">
                  <a:moveTo>
                    <a:pt x="1429" y="1"/>
                  </a:moveTo>
                  <a:cubicBezTo>
                    <a:pt x="1369" y="122"/>
                    <a:pt x="1277" y="244"/>
                    <a:pt x="1217" y="396"/>
                  </a:cubicBezTo>
                  <a:cubicBezTo>
                    <a:pt x="1125" y="548"/>
                    <a:pt x="1065" y="730"/>
                    <a:pt x="973" y="882"/>
                  </a:cubicBezTo>
                  <a:cubicBezTo>
                    <a:pt x="913" y="1065"/>
                    <a:pt x="791" y="1247"/>
                    <a:pt x="730" y="1521"/>
                  </a:cubicBezTo>
                  <a:cubicBezTo>
                    <a:pt x="487" y="2098"/>
                    <a:pt x="305" y="2706"/>
                    <a:pt x="183" y="3314"/>
                  </a:cubicBezTo>
                  <a:cubicBezTo>
                    <a:pt x="31" y="4074"/>
                    <a:pt x="1" y="4834"/>
                    <a:pt x="1" y="5594"/>
                  </a:cubicBezTo>
                  <a:cubicBezTo>
                    <a:pt x="31" y="6353"/>
                    <a:pt x="153" y="7113"/>
                    <a:pt x="305" y="7873"/>
                  </a:cubicBezTo>
                  <a:cubicBezTo>
                    <a:pt x="396" y="8481"/>
                    <a:pt x="639" y="9089"/>
                    <a:pt x="882" y="9667"/>
                  </a:cubicBezTo>
                  <a:cubicBezTo>
                    <a:pt x="943" y="9879"/>
                    <a:pt x="1065" y="10062"/>
                    <a:pt x="1156" y="10305"/>
                  </a:cubicBezTo>
                  <a:cubicBezTo>
                    <a:pt x="1247" y="10457"/>
                    <a:pt x="1338" y="10609"/>
                    <a:pt x="1429" y="10761"/>
                  </a:cubicBezTo>
                  <a:cubicBezTo>
                    <a:pt x="1520" y="10913"/>
                    <a:pt x="1581" y="11004"/>
                    <a:pt x="1703" y="11126"/>
                  </a:cubicBezTo>
                  <a:cubicBezTo>
                    <a:pt x="1733" y="11095"/>
                    <a:pt x="1399" y="10518"/>
                    <a:pt x="973" y="9606"/>
                  </a:cubicBezTo>
                  <a:cubicBezTo>
                    <a:pt x="761" y="9059"/>
                    <a:pt x="548" y="8481"/>
                    <a:pt x="457" y="7873"/>
                  </a:cubicBezTo>
                  <a:cubicBezTo>
                    <a:pt x="305" y="7144"/>
                    <a:pt x="213" y="6384"/>
                    <a:pt x="183" y="5624"/>
                  </a:cubicBezTo>
                  <a:cubicBezTo>
                    <a:pt x="153" y="4864"/>
                    <a:pt x="213" y="4135"/>
                    <a:pt x="335" y="3375"/>
                  </a:cubicBezTo>
                  <a:cubicBezTo>
                    <a:pt x="457" y="2767"/>
                    <a:pt x="609" y="2159"/>
                    <a:pt x="791" y="1612"/>
                  </a:cubicBezTo>
                  <a:cubicBezTo>
                    <a:pt x="1125" y="609"/>
                    <a:pt x="1460" y="1"/>
                    <a:pt x="142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4" name="Google Shape;714;p37"/>
            <p:cNvSpPr/>
            <p:nvPr/>
          </p:nvSpPr>
          <p:spPr>
            <a:xfrm>
              <a:off x="650725" y="4194875"/>
              <a:ext cx="161900" cy="288800"/>
            </a:xfrm>
            <a:custGeom>
              <a:avLst/>
              <a:gdLst/>
              <a:ahLst/>
              <a:cxnLst/>
              <a:rect l="l" t="t" r="r" b="b"/>
              <a:pathLst>
                <a:path w="6476" h="11552" extrusionOk="0">
                  <a:moveTo>
                    <a:pt x="1" y="1"/>
                  </a:moveTo>
                  <a:lnTo>
                    <a:pt x="92" y="11551"/>
                  </a:lnTo>
                  <a:lnTo>
                    <a:pt x="6475" y="11551"/>
                  </a:lnTo>
                  <a:lnTo>
                    <a:pt x="6262" y="1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5" name="Google Shape;715;p37"/>
            <p:cNvSpPr/>
            <p:nvPr/>
          </p:nvSpPr>
          <p:spPr>
            <a:xfrm>
              <a:off x="651500" y="4243525"/>
              <a:ext cx="145925" cy="6375"/>
            </a:xfrm>
            <a:custGeom>
              <a:avLst/>
              <a:gdLst/>
              <a:ahLst/>
              <a:cxnLst/>
              <a:rect l="l" t="t" r="r" b="b"/>
              <a:pathLst>
                <a:path w="5837" h="255" extrusionOk="0">
                  <a:moveTo>
                    <a:pt x="2918" y="0"/>
                  </a:moveTo>
                  <a:cubicBezTo>
                    <a:pt x="1915" y="0"/>
                    <a:pt x="973" y="0"/>
                    <a:pt x="0" y="122"/>
                  </a:cubicBezTo>
                  <a:cubicBezTo>
                    <a:pt x="743" y="214"/>
                    <a:pt x="1469" y="254"/>
                    <a:pt x="2217" y="254"/>
                  </a:cubicBezTo>
                  <a:cubicBezTo>
                    <a:pt x="2448" y="254"/>
                    <a:pt x="2681" y="250"/>
                    <a:pt x="2918" y="243"/>
                  </a:cubicBezTo>
                  <a:cubicBezTo>
                    <a:pt x="3921" y="243"/>
                    <a:pt x="4864" y="243"/>
                    <a:pt x="5836" y="122"/>
                  </a:cubicBezTo>
                  <a:cubicBezTo>
                    <a:pt x="4894" y="30"/>
                    <a:pt x="3921" y="0"/>
                    <a:pt x="291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6" name="Google Shape;716;p37"/>
            <p:cNvSpPr/>
            <p:nvPr/>
          </p:nvSpPr>
          <p:spPr>
            <a:xfrm>
              <a:off x="651500" y="4288350"/>
              <a:ext cx="145925" cy="5950"/>
            </a:xfrm>
            <a:custGeom>
              <a:avLst/>
              <a:gdLst/>
              <a:ahLst/>
              <a:cxnLst/>
              <a:rect l="l" t="t" r="r" b="b"/>
              <a:pathLst>
                <a:path w="5837" h="238" extrusionOk="0">
                  <a:moveTo>
                    <a:pt x="2918" y="0"/>
                  </a:moveTo>
                  <a:cubicBezTo>
                    <a:pt x="1915" y="0"/>
                    <a:pt x="973" y="0"/>
                    <a:pt x="0" y="122"/>
                  </a:cubicBezTo>
                  <a:cubicBezTo>
                    <a:pt x="701" y="188"/>
                    <a:pt x="1387" y="238"/>
                    <a:pt x="2090" y="238"/>
                  </a:cubicBezTo>
                  <a:cubicBezTo>
                    <a:pt x="2363" y="238"/>
                    <a:pt x="2638" y="230"/>
                    <a:pt x="2918" y="213"/>
                  </a:cubicBezTo>
                  <a:cubicBezTo>
                    <a:pt x="3921" y="213"/>
                    <a:pt x="4864" y="213"/>
                    <a:pt x="5836" y="122"/>
                  </a:cubicBezTo>
                  <a:cubicBezTo>
                    <a:pt x="4894" y="31"/>
                    <a:pt x="3921" y="0"/>
                    <a:pt x="291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7" name="Google Shape;717;p37"/>
            <p:cNvSpPr/>
            <p:nvPr/>
          </p:nvSpPr>
          <p:spPr>
            <a:xfrm>
              <a:off x="651500" y="4333175"/>
              <a:ext cx="145925" cy="5625"/>
            </a:xfrm>
            <a:custGeom>
              <a:avLst/>
              <a:gdLst/>
              <a:ahLst/>
              <a:cxnLst/>
              <a:rect l="l" t="t" r="r" b="b"/>
              <a:pathLst>
                <a:path w="5837" h="225" extrusionOk="0">
                  <a:moveTo>
                    <a:pt x="2918" y="1"/>
                  </a:moveTo>
                  <a:cubicBezTo>
                    <a:pt x="1915" y="1"/>
                    <a:pt x="973" y="1"/>
                    <a:pt x="0" y="92"/>
                  </a:cubicBezTo>
                  <a:cubicBezTo>
                    <a:pt x="743" y="185"/>
                    <a:pt x="1469" y="224"/>
                    <a:pt x="2217" y="224"/>
                  </a:cubicBezTo>
                  <a:cubicBezTo>
                    <a:pt x="2448" y="224"/>
                    <a:pt x="2681" y="221"/>
                    <a:pt x="2918" y="213"/>
                  </a:cubicBezTo>
                  <a:cubicBezTo>
                    <a:pt x="3921" y="213"/>
                    <a:pt x="4864" y="213"/>
                    <a:pt x="5836" y="92"/>
                  </a:cubicBezTo>
                  <a:cubicBezTo>
                    <a:pt x="4894" y="31"/>
                    <a:pt x="3921" y="1"/>
                    <a:pt x="291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8" name="Google Shape;718;p37"/>
            <p:cNvSpPr/>
            <p:nvPr/>
          </p:nvSpPr>
          <p:spPr>
            <a:xfrm>
              <a:off x="651500" y="4377250"/>
              <a:ext cx="145925" cy="6375"/>
            </a:xfrm>
            <a:custGeom>
              <a:avLst/>
              <a:gdLst/>
              <a:ahLst/>
              <a:cxnLst/>
              <a:rect l="l" t="t" r="r" b="b"/>
              <a:pathLst>
                <a:path w="5837" h="255" extrusionOk="0">
                  <a:moveTo>
                    <a:pt x="2918" y="1"/>
                  </a:moveTo>
                  <a:cubicBezTo>
                    <a:pt x="1915" y="1"/>
                    <a:pt x="973" y="1"/>
                    <a:pt x="0" y="122"/>
                  </a:cubicBezTo>
                  <a:cubicBezTo>
                    <a:pt x="743" y="215"/>
                    <a:pt x="1469" y="255"/>
                    <a:pt x="2217" y="255"/>
                  </a:cubicBezTo>
                  <a:cubicBezTo>
                    <a:pt x="2448" y="255"/>
                    <a:pt x="2681" y="251"/>
                    <a:pt x="2918" y="244"/>
                  </a:cubicBezTo>
                  <a:cubicBezTo>
                    <a:pt x="3921" y="244"/>
                    <a:pt x="4864" y="244"/>
                    <a:pt x="5836" y="122"/>
                  </a:cubicBezTo>
                  <a:cubicBezTo>
                    <a:pt x="4894" y="61"/>
                    <a:pt x="3921" y="1"/>
                    <a:pt x="291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9" name="Google Shape;719;p37"/>
            <p:cNvSpPr/>
            <p:nvPr/>
          </p:nvSpPr>
          <p:spPr>
            <a:xfrm>
              <a:off x="651500" y="4421825"/>
              <a:ext cx="145925" cy="6650"/>
            </a:xfrm>
            <a:custGeom>
              <a:avLst/>
              <a:gdLst/>
              <a:ahLst/>
              <a:cxnLst/>
              <a:rect l="l" t="t" r="r" b="b"/>
              <a:pathLst>
                <a:path w="5837" h="266" extrusionOk="0">
                  <a:moveTo>
                    <a:pt x="2217" y="0"/>
                  </a:moveTo>
                  <a:cubicBezTo>
                    <a:pt x="1469" y="0"/>
                    <a:pt x="743" y="40"/>
                    <a:pt x="0" y="133"/>
                  </a:cubicBezTo>
                  <a:cubicBezTo>
                    <a:pt x="743" y="225"/>
                    <a:pt x="1469" y="265"/>
                    <a:pt x="2217" y="265"/>
                  </a:cubicBezTo>
                  <a:cubicBezTo>
                    <a:pt x="2448" y="265"/>
                    <a:pt x="2681" y="261"/>
                    <a:pt x="2918" y="254"/>
                  </a:cubicBezTo>
                  <a:cubicBezTo>
                    <a:pt x="3921" y="254"/>
                    <a:pt x="4864" y="254"/>
                    <a:pt x="5836" y="133"/>
                  </a:cubicBezTo>
                  <a:cubicBezTo>
                    <a:pt x="4894" y="41"/>
                    <a:pt x="3921" y="11"/>
                    <a:pt x="2918" y="11"/>
                  </a:cubicBezTo>
                  <a:cubicBezTo>
                    <a:pt x="2681" y="4"/>
                    <a:pt x="2448" y="0"/>
                    <a:pt x="2217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0" name="Google Shape;720;p37"/>
            <p:cNvSpPr/>
            <p:nvPr/>
          </p:nvSpPr>
          <p:spPr>
            <a:xfrm>
              <a:off x="636300" y="4185750"/>
              <a:ext cx="1763725" cy="312350"/>
            </a:xfrm>
            <a:custGeom>
              <a:avLst/>
              <a:gdLst/>
              <a:ahLst/>
              <a:cxnLst/>
              <a:rect l="l" t="t" r="r" b="b"/>
              <a:pathLst>
                <a:path w="70549" h="12494" extrusionOk="0">
                  <a:moveTo>
                    <a:pt x="0" y="1"/>
                  </a:moveTo>
                  <a:lnTo>
                    <a:pt x="0" y="730"/>
                  </a:lnTo>
                  <a:lnTo>
                    <a:pt x="4560" y="730"/>
                  </a:lnTo>
                  <a:cubicBezTo>
                    <a:pt x="5654" y="730"/>
                    <a:pt x="6535" y="1642"/>
                    <a:pt x="6535" y="2737"/>
                  </a:cubicBezTo>
                  <a:lnTo>
                    <a:pt x="6535" y="9636"/>
                  </a:lnTo>
                  <a:cubicBezTo>
                    <a:pt x="6535" y="10761"/>
                    <a:pt x="5624" y="11673"/>
                    <a:pt x="4529" y="11673"/>
                  </a:cubicBezTo>
                  <a:lnTo>
                    <a:pt x="304" y="11673"/>
                  </a:lnTo>
                  <a:lnTo>
                    <a:pt x="304" y="12494"/>
                  </a:lnTo>
                  <a:lnTo>
                    <a:pt x="69667" y="12494"/>
                  </a:lnTo>
                  <a:cubicBezTo>
                    <a:pt x="70427" y="8025"/>
                    <a:pt x="70549" y="3831"/>
                    <a:pt x="696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1" name="Google Shape;721;p37"/>
            <p:cNvSpPr/>
            <p:nvPr/>
          </p:nvSpPr>
          <p:spPr>
            <a:xfrm>
              <a:off x="2064125" y="4356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09" y="1"/>
                  </a:moveTo>
                  <a:cubicBezTo>
                    <a:pt x="244" y="1"/>
                    <a:pt x="1" y="275"/>
                    <a:pt x="1" y="609"/>
                  </a:cubicBezTo>
                  <a:cubicBezTo>
                    <a:pt x="1" y="943"/>
                    <a:pt x="244" y="1217"/>
                    <a:pt x="609" y="1217"/>
                  </a:cubicBezTo>
                  <a:cubicBezTo>
                    <a:pt x="943" y="1217"/>
                    <a:pt x="1217" y="943"/>
                    <a:pt x="1217" y="609"/>
                  </a:cubicBezTo>
                  <a:cubicBezTo>
                    <a:pt x="1217" y="275"/>
                    <a:pt x="943" y="1"/>
                    <a:pt x="609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2" name="Google Shape;722;p37"/>
            <p:cNvSpPr/>
            <p:nvPr/>
          </p:nvSpPr>
          <p:spPr>
            <a:xfrm>
              <a:off x="2055025" y="4320250"/>
              <a:ext cx="17500" cy="17525"/>
            </a:xfrm>
            <a:custGeom>
              <a:avLst/>
              <a:gdLst/>
              <a:ahLst/>
              <a:cxnLst/>
              <a:rect l="l" t="t" r="r" b="b"/>
              <a:pathLst>
                <a:path w="700" h="701" extrusionOk="0">
                  <a:moveTo>
                    <a:pt x="334" y="1"/>
                  </a:moveTo>
                  <a:cubicBezTo>
                    <a:pt x="152" y="1"/>
                    <a:pt x="0" y="153"/>
                    <a:pt x="0" y="366"/>
                  </a:cubicBezTo>
                  <a:cubicBezTo>
                    <a:pt x="0" y="548"/>
                    <a:pt x="152" y="700"/>
                    <a:pt x="334" y="700"/>
                  </a:cubicBezTo>
                  <a:cubicBezTo>
                    <a:pt x="547" y="700"/>
                    <a:pt x="699" y="548"/>
                    <a:pt x="699" y="366"/>
                  </a:cubicBezTo>
                  <a:cubicBezTo>
                    <a:pt x="699" y="153"/>
                    <a:pt x="547" y="1"/>
                    <a:pt x="334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3" name="Google Shape;723;p37"/>
            <p:cNvSpPr/>
            <p:nvPr/>
          </p:nvSpPr>
          <p:spPr>
            <a:xfrm>
              <a:off x="2020050" y="4278375"/>
              <a:ext cx="36500" cy="127850"/>
            </a:xfrm>
            <a:custGeom>
              <a:avLst/>
              <a:gdLst/>
              <a:ahLst/>
              <a:cxnLst/>
              <a:rect l="l" t="t" r="r" b="b"/>
              <a:pathLst>
                <a:path w="1460" h="5114" extrusionOk="0">
                  <a:moveTo>
                    <a:pt x="1393" y="1"/>
                  </a:moveTo>
                  <a:cubicBezTo>
                    <a:pt x="1350" y="1"/>
                    <a:pt x="1066" y="165"/>
                    <a:pt x="730" y="612"/>
                  </a:cubicBezTo>
                  <a:cubicBezTo>
                    <a:pt x="487" y="855"/>
                    <a:pt x="335" y="1129"/>
                    <a:pt x="244" y="1433"/>
                  </a:cubicBezTo>
                  <a:cubicBezTo>
                    <a:pt x="92" y="1798"/>
                    <a:pt x="1" y="2193"/>
                    <a:pt x="1" y="2557"/>
                  </a:cubicBezTo>
                  <a:cubicBezTo>
                    <a:pt x="1" y="3287"/>
                    <a:pt x="244" y="3956"/>
                    <a:pt x="639" y="4533"/>
                  </a:cubicBezTo>
                  <a:cubicBezTo>
                    <a:pt x="978" y="4928"/>
                    <a:pt x="1212" y="5114"/>
                    <a:pt x="1292" y="5114"/>
                  </a:cubicBezTo>
                  <a:cubicBezTo>
                    <a:pt x="1298" y="5114"/>
                    <a:pt x="1304" y="5113"/>
                    <a:pt x="1308" y="5111"/>
                  </a:cubicBezTo>
                  <a:cubicBezTo>
                    <a:pt x="1338" y="5080"/>
                    <a:pt x="1095" y="4837"/>
                    <a:pt x="852" y="4412"/>
                  </a:cubicBezTo>
                  <a:cubicBezTo>
                    <a:pt x="123" y="3287"/>
                    <a:pt x="153" y="1798"/>
                    <a:pt x="913" y="703"/>
                  </a:cubicBezTo>
                  <a:cubicBezTo>
                    <a:pt x="1186" y="247"/>
                    <a:pt x="1460" y="65"/>
                    <a:pt x="1399" y="4"/>
                  </a:cubicBezTo>
                  <a:cubicBezTo>
                    <a:pt x="1399" y="2"/>
                    <a:pt x="1397" y="1"/>
                    <a:pt x="1393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4" name="Google Shape;724;p37"/>
            <p:cNvSpPr/>
            <p:nvPr/>
          </p:nvSpPr>
          <p:spPr>
            <a:xfrm>
              <a:off x="2315650" y="4182725"/>
              <a:ext cx="5350" cy="321450"/>
            </a:xfrm>
            <a:custGeom>
              <a:avLst/>
              <a:gdLst/>
              <a:ahLst/>
              <a:cxnLst/>
              <a:rect l="l" t="t" r="r" b="b"/>
              <a:pathLst>
                <a:path w="214" h="12858" extrusionOk="0">
                  <a:moveTo>
                    <a:pt x="122" y="0"/>
                  </a:moveTo>
                  <a:cubicBezTo>
                    <a:pt x="31" y="0"/>
                    <a:pt x="1" y="2858"/>
                    <a:pt x="1" y="6414"/>
                  </a:cubicBezTo>
                  <a:cubicBezTo>
                    <a:pt x="1" y="10001"/>
                    <a:pt x="62" y="12858"/>
                    <a:pt x="122" y="12858"/>
                  </a:cubicBezTo>
                  <a:cubicBezTo>
                    <a:pt x="153" y="12858"/>
                    <a:pt x="214" y="10001"/>
                    <a:pt x="214" y="6414"/>
                  </a:cubicBezTo>
                  <a:cubicBezTo>
                    <a:pt x="214" y="2858"/>
                    <a:pt x="183" y="0"/>
                    <a:pt x="1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5" name="Google Shape;725;p37"/>
            <p:cNvSpPr/>
            <p:nvPr/>
          </p:nvSpPr>
          <p:spPr>
            <a:xfrm>
              <a:off x="890100" y="4182725"/>
              <a:ext cx="5350" cy="321450"/>
            </a:xfrm>
            <a:custGeom>
              <a:avLst/>
              <a:gdLst/>
              <a:ahLst/>
              <a:cxnLst/>
              <a:rect l="l" t="t" r="r" b="b"/>
              <a:pathLst>
                <a:path w="214" h="12858" extrusionOk="0">
                  <a:moveTo>
                    <a:pt x="92" y="0"/>
                  </a:moveTo>
                  <a:cubicBezTo>
                    <a:pt x="31" y="0"/>
                    <a:pt x="1" y="2858"/>
                    <a:pt x="1" y="6414"/>
                  </a:cubicBezTo>
                  <a:cubicBezTo>
                    <a:pt x="1" y="10001"/>
                    <a:pt x="61" y="12858"/>
                    <a:pt x="92" y="12858"/>
                  </a:cubicBezTo>
                  <a:cubicBezTo>
                    <a:pt x="183" y="12858"/>
                    <a:pt x="213" y="10001"/>
                    <a:pt x="213" y="6414"/>
                  </a:cubicBezTo>
                  <a:cubicBezTo>
                    <a:pt x="213" y="2858"/>
                    <a:pt x="183" y="0"/>
                    <a:pt x="9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6" name="Google Shape;726;p37"/>
            <p:cNvSpPr/>
            <p:nvPr/>
          </p:nvSpPr>
          <p:spPr>
            <a:xfrm>
              <a:off x="2346050" y="4182725"/>
              <a:ext cx="5350" cy="321450"/>
            </a:xfrm>
            <a:custGeom>
              <a:avLst/>
              <a:gdLst/>
              <a:ahLst/>
              <a:cxnLst/>
              <a:rect l="l" t="t" r="r" b="b"/>
              <a:pathLst>
                <a:path w="214" h="12858" extrusionOk="0">
                  <a:moveTo>
                    <a:pt x="122" y="0"/>
                  </a:moveTo>
                  <a:cubicBezTo>
                    <a:pt x="31" y="0"/>
                    <a:pt x="1" y="2858"/>
                    <a:pt x="1" y="6414"/>
                  </a:cubicBezTo>
                  <a:cubicBezTo>
                    <a:pt x="1" y="10001"/>
                    <a:pt x="61" y="12858"/>
                    <a:pt x="122" y="12858"/>
                  </a:cubicBezTo>
                  <a:cubicBezTo>
                    <a:pt x="183" y="12858"/>
                    <a:pt x="213" y="10001"/>
                    <a:pt x="213" y="6414"/>
                  </a:cubicBezTo>
                  <a:cubicBezTo>
                    <a:pt x="213" y="2858"/>
                    <a:pt x="183" y="0"/>
                    <a:pt x="1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7" name="Google Shape;727;p37"/>
            <p:cNvSpPr/>
            <p:nvPr/>
          </p:nvSpPr>
          <p:spPr>
            <a:xfrm>
              <a:off x="861225" y="4182725"/>
              <a:ext cx="6100" cy="321450"/>
            </a:xfrm>
            <a:custGeom>
              <a:avLst/>
              <a:gdLst/>
              <a:ahLst/>
              <a:cxnLst/>
              <a:rect l="l" t="t" r="r" b="b"/>
              <a:pathLst>
                <a:path w="244" h="12858" extrusionOk="0">
                  <a:moveTo>
                    <a:pt x="122" y="0"/>
                  </a:moveTo>
                  <a:cubicBezTo>
                    <a:pt x="31" y="0"/>
                    <a:pt x="0" y="2858"/>
                    <a:pt x="0" y="6414"/>
                  </a:cubicBezTo>
                  <a:cubicBezTo>
                    <a:pt x="0" y="10001"/>
                    <a:pt x="92" y="12858"/>
                    <a:pt x="122" y="12858"/>
                  </a:cubicBezTo>
                  <a:cubicBezTo>
                    <a:pt x="183" y="12858"/>
                    <a:pt x="244" y="10001"/>
                    <a:pt x="244" y="6414"/>
                  </a:cubicBezTo>
                  <a:cubicBezTo>
                    <a:pt x="244" y="2858"/>
                    <a:pt x="183" y="0"/>
                    <a:pt x="1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8" name="Google Shape;728;p37"/>
            <p:cNvSpPr/>
            <p:nvPr/>
          </p:nvSpPr>
          <p:spPr>
            <a:xfrm>
              <a:off x="1948625" y="3660675"/>
              <a:ext cx="227250" cy="240925"/>
            </a:xfrm>
            <a:custGeom>
              <a:avLst/>
              <a:gdLst/>
              <a:ahLst/>
              <a:cxnLst/>
              <a:rect l="l" t="t" r="r" b="b"/>
              <a:pathLst>
                <a:path w="9090" h="9637" extrusionOk="0">
                  <a:moveTo>
                    <a:pt x="1" y="1"/>
                  </a:moveTo>
                  <a:lnTo>
                    <a:pt x="1" y="9636"/>
                  </a:lnTo>
                  <a:lnTo>
                    <a:pt x="9089" y="9636"/>
                  </a:lnTo>
                  <a:lnTo>
                    <a:pt x="9089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9" name="Google Shape;729;p37"/>
            <p:cNvSpPr/>
            <p:nvPr/>
          </p:nvSpPr>
          <p:spPr>
            <a:xfrm>
              <a:off x="896950" y="3634850"/>
              <a:ext cx="1294875" cy="284225"/>
            </a:xfrm>
            <a:custGeom>
              <a:avLst/>
              <a:gdLst/>
              <a:ahLst/>
              <a:cxnLst/>
              <a:rect l="l" t="t" r="r" b="b"/>
              <a:pathLst>
                <a:path w="51795" h="11369" extrusionOk="0">
                  <a:moveTo>
                    <a:pt x="51794" y="0"/>
                  </a:moveTo>
                  <a:lnTo>
                    <a:pt x="1429" y="183"/>
                  </a:lnTo>
                  <a:cubicBezTo>
                    <a:pt x="0" y="3617"/>
                    <a:pt x="213" y="7356"/>
                    <a:pt x="1429" y="11368"/>
                  </a:cubicBezTo>
                  <a:lnTo>
                    <a:pt x="51612" y="11368"/>
                  </a:lnTo>
                  <a:lnTo>
                    <a:pt x="51612" y="10669"/>
                  </a:lnTo>
                  <a:lnTo>
                    <a:pt x="48420" y="10669"/>
                  </a:lnTo>
                  <a:cubicBezTo>
                    <a:pt x="45776" y="10669"/>
                    <a:pt x="43588" y="8511"/>
                    <a:pt x="43588" y="5836"/>
                  </a:cubicBezTo>
                  <a:cubicBezTo>
                    <a:pt x="43588" y="3192"/>
                    <a:pt x="45776" y="1034"/>
                    <a:pt x="48420" y="1034"/>
                  </a:cubicBezTo>
                  <a:lnTo>
                    <a:pt x="51794" y="1034"/>
                  </a:lnTo>
                  <a:lnTo>
                    <a:pt x="517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" name="Google Shape;730;p37"/>
            <p:cNvSpPr/>
            <p:nvPr/>
          </p:nvSpPr>
          <p:spPr>
            <a:xfrm>
              <a:off x="918975" y="3676625"/>
              <a:ext cx="1123150" cy="5350"/>
            </a:xfrm>
            <a:custGeom>
              <a:avLst/>
              <a:gdLst/>
              <a:ahLst/>
              <a:cxnLst/>
              <a:rect l="l" t="t" r="r" b="b"/>
              <a:pathLst>
                <a:path w="44926" h="214" extrusionOk="0">
                  <a:moveTo>
                    <a:pt x="22463" y="1"/>
                  </a:moveTo>
                  <a:cubicBezTo>
                    <a:pt x="10031" y="1"/>
                    <a:pt x="1" y="31"/>
                    <a:pt x="1" y="123"/>
                  </a:cubicBezTo>
                  <a:cubicBezTo>
                    <a:pt x="1" y="183"/>
                    <a:pt x="10092" y="214"/>
                    <a:pt x="22463" y="214"/>
                  </a:cubicBezTo>
                  <a:cubicBezTo>
                    <a:pt x="34864" y="214"/>
                    <a:pt x="44925" y="153"/>
                    <a:pt x="44925" y="123"/>
                  </a:cubicBezTo>
                  <a:cubicBezTo>
                    <a:pt x="44925" y="31"/>
                    <a:pt x="34895" y="1"/>
                    <a:pt x="2246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" name="Google Shape;731;p37"/>
            <p:cNvSpPr/>
            <p:nvPr/>
          </p:nvSpPr>
          <p:spPr>
            <a:xfrm>
              <a:off x="923525" y="3885600"/>
              <a:ext cx="1129225" cy="5350"/>
            </a:xfrm>
            <a:custGeom>
              <a:avLst/>
              <a:gdLst/>
              <a:ahLst/>
              <a:cxnLst/>
              <a:rect l="l" t="t" r="r" b="b"/>
              <a:pathLst>
                <a:path w="45169" h="214" extrusionOk="0">
                  <a:moveTo>
                    <a:pt x="22585" y="1"/>
                  </a:moveTo>
                  <a:cubicBezTo>
                    <a:pt x="10123" y="1"/>
                    <a:pt x="1" y="31"/>
                    <a:pt x="1" y="122"/>
                  </a:cubicBezTo>
                  <a:cubicBezTo>
                    <a:pt x="1" y="183"/>
                    <a:pt x="10123" y="213"/>
                    <a:pt x="22585" y="213"/>
                  </a:cubicBezTo>
                  <a:cubicBezTo>
                    <a:pt x="35047" y="213"/>
                    <a:pt x="45169" y="153"/>
                    <a:pt x="45169" y="122"/>
                  </a:cubicBezTo>
                  <a:cubicBezTo>
                    <a:pt x="45169" y="62"/>
                    <a:pt x="35047" y="1"/>
                    <a:pt x="225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" name="Google Shape;732;p37"/>
            <p:cNvSpPr/>
            <p:nvPr/>
          </p:nvSpPr>
          <p:spPr>
            <a:xfrm>
              <a:off x="1048150" y="3737425"/>
              <a:ext cx="81350" cy="120850"/>
            </a:xfrm>
            <a:custGeom>
              <a:avLst/>
              <a:gdLst/>
              <a:ahLst/>
              <a:cxnLst/>
              <a:rect l="l" t="t" r="r" b="b"/>
              <a:pathLst>
                <a:path w="3254" h="4834" extrusionOk="0">
                  <a:moveTo>
                    <a:pt x="1" y="1"/>
                  </a:moveTo>
                  <a:lnTo>
                    <a:pt x="1" y="1"/>
                  </a:lnTo>
                  <a:cubicBezTo>
                    <a:pt x="457" y="882"/>
                    <a:pt x="973" y="1672"/>
                    <a:pt x="1521" y="2463"/>
                  </a:cubicBezTo>
                  <a:cubicBezTo>
                    <a:pt x="2068" y="3314"/>
                    <a:pt x="2645" y="4074"/>
                    <a:pt x="3253" y="4833"/>
                  </a:cubicBezTo>
                  <a:cubicBezTo>
                    <a:pt x="2797" y="3982"/>
                    <a:pt x="2250" y="3162"/>
                    <a:pt x="1733" y="2341"/>
                  </a:cubicBezTo>
                  <a:cubicBezTo>
                    <a:pt x="1186" y="1520"/>
                    <a:pt x="609" y="760"/>
                    <a:pt x="1" y="1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" name="Google Shape;733;p37"/>
            <p:cNvSpPr/>
            <p:nvPr/>
          </p:nvSpPr>
          <p:spPr>
            <a:xfrm>
              <a:off x="1046650" y="3780925"/>
              <a:ext cx="37250" cy="10150"/>
            </a:xfrm>
            <a:custGeom>
              <a:avLst/>
              <a:gdLst/>
              <a:ahLst/>
              <a:cxnLst/>
              <a:rect l="l" t="t" r="r" b="b"/>
              <a:pathLst>
                <a:path w="1490" h="406" extrusionOk="0">
                  <a:moveTo>
                    <a:pt x="185" y="1"/>
                  </a:moveTo>
                  <a:cubicBezTo>
                    <a:pt x="97" y="1"/>
                    <a:pt x="42" y="18"/>
                    <a:pt x="30" y="54"/>
                  </a:cubicBezTo>
                  <a:cubicBezTo>
                    <a:pt x="0" y="115"/>
                    <a:pt x="304" y="206"/>
                    <a:pt x="730" y="297"/>
                  </a:cubicBezTo>
                  <a:cubicBezTo>
                    <a:pt x="993" y="378"/>
                    <a:pt x="1243" y="405"/>
                    <a:pt x="1380" y="405"/>
                  </a:cubicBezTo>
                  <a:cubicBezTo>
                    <a:pt x="1449" y="405"/>
                    <a:pt x="1489" y="398"/>
                    <a:pt x="1489" y="388"/>
                  </a:cubicBezTo>
                  <a:cubicBezTo>
                    <a:pt x="1489" y="358"/>
                    <a:pt x="1216" y="236"/>
                    <a:pt x="790" y="115"/>
                  </a:cubicBezTo>
                  <a:cubicBezTo>
                    <a:pt x="533" y="41"/>
                    <a:pt x="320" y="1"/>
                    <a:pt x="185" y="1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4" name="Google Shape;734;p37"/>
            <p:cNvSpPr/>
            <p:nvPr/>
          </p:nvSpPr>
          <p:spPr>
            <a:xfrm>
              <a:off x="1067150" y="3810375"/>
              <a:ext cx="37275" cy="10325"/>
            </a:xfrm>
            <a:custGeom>
              <a:avLst/>
              <a:gdLst/>
              <a:ahLst/>
              <a:cxnLst/>
              <a:rect l="l" t="t" r="r" b="b"/>
              <a:pathLst>
                <a:path w="1491" h="413" extrusionOk="0">
                  <a:moveTo>
                    <a:pt x="177" y="1"/>
                  </a:moveTo>
                  <a:cubicBezTo>
                    <a:pt x="112" y="1"/>
                    <a:pt x="72" y="11"/>
                    <a:pt x="62" y="31"/>
                  </a:cubicBezTo>
                  <a:cubicBezTo>
                    <a:pt x="1" y="122"/>
                    <a:pt x="305" y="183"/>
                    <a:pt x="730" y="305"/>
                  </a:cubicBezTo>
                  <a:cubicBezTo>
                    <a:pt x="1014" y="386"/>
                    <a:pt x="1257" y="413"/>
                    <a:pt x="1388" y="413"/>
                  </a:cubicBezTo>
                  <a:cubicBezTo>
                    <a:pt x="1453" y="413"/>
                    <a:pt x="1490" y="406"/>
                    <a:pt x="1490" y="396"/>
                  </a:cubicBezTo>
                  <a:cubicBezTo>
                    <a:pt x="1490" y="335"/>
                    <a:pt x="1217" y="244"/>
                    <a:pt x="821" y="122"/>
                  </a:cubicBezTo>
                  <a:cubicBezTo>
                    <a:pt x="538" y="41"/>
                    <a:pt x="308" y="1"/>
                    <a:pt x="177" y="1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5" name="Google Shape;735;p37"/>
            <p:cNvSpPr/>
            <p:nvPr/>
          </p:nvSpPr>
          <p:spPr>
            <a:xfrm>
              <a:off x="1093000" y="3764775"/>
              <a:ext cx="6100" cy="42575"/>
            </a:xfrm>
            <a:custGeom>
              <a:avLst/>
              <a:gdLst/>
              <a:ahLst/>
              <a:cxnLst/>
              <a:rect l="l" t="t" r="r" b="b"/>
              <a:pathLst>
                <a:path w="244" h="1703" extrusionOk="0">
                  <a:moveTo>
                    <a:pt x="122" y="1"/>
                  </a:moveTo>
                  <a:cubicBezTo>
                    <a:pt x="0" y="578"/>
                    <a:pt x="0" y="1156"/>
                    <a:pt x="122" y="1703"/>
                  </a:cubicBezTo>
                  <a:cubicBezTo>
                    <a:pt x="243" y="1186"/>
                    <a:pt x="243" y="578"/>
                    <a:pt x="122" y="1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6" name="Google Shape;736;p37"/>
            <p:cNvSpPr/>
            <p:nvPr/>
          </p:nvSpPr>
          <p:spPr>
            <a:xfrm>
              <a:off x="1175825" y="3745025"/>
              <a:ext cx="69925" cy="88175"/>
            </a:xfrm>
            <a:custGeom>
              <a:avLst/>
              <a:gdLst/>
              <a:ahLst/>
              <a:cxnLst/>
              <a:rect l="l" t="t" r="r" b="b"/>
              <a:pathLst>
                <a:path w="2797" h="3527" extrusionOk="0">
                  <a:moveTo>
                    <a:pt x="2797" y="1"/>
                  </a:moveTo>
                  <a:lnTo>
                    <a:pt x="2797" y="1"/>
                  </a:lnTo>
                  <a:cubicBezTo>
                    <a:pt x="2280" y="517"/>
                    <a:pt x="1794" y="1095"/>
                    <a:pt x="1338" y="1703"/>
                  </a:cubicBezTo>
                  <a:cubicBezTo>
                    <a:pt x="821" y="2280"/>
                    <a:pt x="365" y="2888"/>
                    <a:pt x="0" y="3526"/>
                  </a:cubicBezTo>
                  <a:cubicBezTo>
                    <a:pt x="517" y="3010"/>
                    <a:pt x="1064" y="2432"/>
                    <a:pt x="1490" y="1824"/>
                  </a:cubicBezTo>
                  <a:cubicBezTo>
                    <a:pt x="1976" y="1247"/>
                    <a:pt x="2432" y="639"/>
                    <a:pt x="2797" y="1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7" name="Google Shape;737;p37"/>
            <p:cNvSpPr/>
            <p:nvPr/>
          </p:nvSpPr>
          <p:spPr>
            <a:xfrm>
              <a:off x="1210775" y="3755675"/>
              <a:ext cx="6875" cy="28125"/>
            </a:xfrm>
            <a:custGeom>
              <a:avLst/>
              <a:gdLst/>
              <a:ahLst/>
              <a:cxnLst/>
              <a:rect l="l" t="t" r="r" b="b"/>
              <a:pathLst>
                <a:path w="275" h="1125" extrusionOk="0">
                  <a:moveTo>
                    <a:pt x="92" y="0"/>
                  </a:moveTo>
                  <a:cubicBezTo>
                    <a:pt x="31" y="0"/>
                    <a:pt x="1" y="243"/>
                    <a:pt x="31" y="547"/>
                  </a:cubicBezTo>
                  <a:cubicBezTo>
                    <a:pt x="92" y="851"/>
                    <a:pt x="152" y="1125"/>
                    <a:pt x="183" y="1125"/>
                  </a:cubicBezTo>
                  <a:cubicBezTo>
                    <a:pt x="244" y="1125"/>
                    <a:pt x="274" y="851"/>
                    <a:pt x="244" y="547"/>
                  </a:cubicBezTo>
                  <a:cubicBezTo>
                    <a:pt x="183" y="243"/>
                    <a:pt x="122" y="0"/>
                    <a:pt x="92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8" name="Google Shape;738;p37"/>
            <p:cNvSpPr/>
            <p:nvPr/>
          </p:nvSpPr>
          <p:spPr>
            <a:xfrm>
              <a:off x="1193300" y="3776950"/>
              <a:ext cx="6850" cy="28900"/>
            </a:xfrm>
            <a:custGeom>
              <a:avLst/>
              <a:gdLst/>
              <a:ahLst/>
              <a:cxnLst/>
              <a:rect l="l" t="t" r="r" b="b"/>
              <a:pathLst>
                <a:path w="274" h="1156" extrusionOk="0">
                  <a:moveTo>
                    <a:pt x="92" y="0"/>
                  </a:moveTo>
                  <a:cubicBezTo>
                    <a:pt x="61" y="0"/>
                    <a:pt x="0" y="274"/>
                    <a:pt x="61" y="578"/>
                  </a:cubicBezTo>
                  <a:cubicBezTo>
                    <a:pt x="92" y="882"/>
                    <a:pt x="183" y="1155"/>
                    <a:pt x="213" y="1155"/>
                  </a:cubicBezTo>
                  <a:cubicBezTo>
                    <a:pt x="274" y="1155"/>
                    <a:pt x="274" y="882"/>
                    <a:pt x="244" y="578"/>
                  </a:cubicBezTo>
                  <a:cubicBezTo>
                    <a:pt x="213" y="274"/>
                    <a:pt x="122" y="0"/>
                    <a:pt x="92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9" name="Google Shape;739;p37"/>
            <p:cNvSpPr/>
            <p:nvPr/>
          </p:nvSpPr>
          <p:spPr>
            <a:xfrm>
              <a:off x="1205450" y="3786550"/>
              <a:ext cx="31175" cy="11200"/>
            </a:xfrm>
            <a:custGeom>
              <a:avLst/>
              <a:gdLst/>
              <a:ahLst/>
              <a:cxnLst/>
              <a:rect l="l" t="t" r="r" b="b"/>
              <a:pathLst>
                <a:path w="1247" h="448" extrusionOk="0">
                  <a:moveTo>
                    <a:pt x="1200" y="0"/>
                  </a:moveTo>
                  <a:cubicBezTo>
                    <a:pt x="1102" y="0"/>
                    <a:pt x="864" y="40"/>
                    <a:pt x="609" y="133"/>
                  </a:cubicBezTo>
                  <a:cubicBezTo>
                    <a:pt x="244" y="224"/>
                    <a:pt x="1" y="376"/>
                    <a:pt x="1" y="437"/>
                  </a:cubicBezTo>
                  <a:cubicBezTo>
                    <a:pt x="8" y="444"/>
                    <a:pt x="29" y="448"/>
                    <a:pt x="61" y="448"/>
                  </a:cubicBezTo>
                  <a:cubicBezTo>
                    <a:pt x="164" y="448"/>
                    <a:pt x="384" y="408"/>
                    <a:pt x="639" y="315"/>
                  </a:cubicBezTo>
                  <a:cubicBezTo>
                    <a:pt x="973" y="194"/>
                    <a:pt x="1247" y="42"/>
                    <a:pt x="1247" y="11"/>
                  </a:cubicBezTo>
                  <a:cubicBezTo>
                    <a:pt x="1247" y="4"/>
                    <a:pt x="1230" y="0"/>
                    <a:pt x="1200" y="0"/>
                  </a:cubicBez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0" name="Google Shape;740;p37"/>
            <p:cNvSpPr/>
            <p:nvPr/>
          </p:nvSpPr>
          <p:spPr>
            <a:xfrm>
              <a:off x="1988150" y="3781650"/>
              <a:ext cx="187725" cy="6225"/>
            </a:xfrm>
            <a:custGeom>
              <a:avLst/>
              <a:gdLst/>
              <a:ahLst/>
              <a:cxnLst/>
              <a:rect l="l" t="t" r="r" b="b"/>
              <a:pathLst>
                <a:path w="7509" h="249" extrusionOk="0">
                  <a:moveTo>
                    <a:pt x="2695" y="0"/>
                  </a:moveTo>
                  <a:cubicBezTo>
                    <a:pt x="1797" y="0"/>
                    <a:pt x="899" y="50"/>
                    <a:pt x="0" y="116"/>
                  </a:cubicBezTo>
                  <a:cubicBezTo>
                    <a:pt x="952" y="209"/>
                    <a:pt x="1904" y="249"/>
                    <a:pt x="2856" y="249"/>
                  </a:cubicBezTo>
                  <a:cubicBezTo>
                    <a:pt x="3151" y="249"/>
                    <a:pt x="3445" y="245"/>
                    <a:pt x="3739" y="238"/>
                  </a:cubicBezTo>
                  <a:cubicBezTo>
                    <a:pt x="5016" y="238"/>
                    <a:pt x="6262" y="238"/>
                    <a:pt x="7508" y="116"/>
                  </a:cubicBezTo>
                  <a:cubicBezTo>
                    <a:pt x="6610" y="50"/>
                    <a:pt x="5712" y="0"/>
                    <a:pt x="4802" y="0"/>
                  </a:cubicBezTo>
                  <a:cubicBezTo>
                    <a:pt x="4450" y="0"/>
                    <a:pt x="4095" y="8"/>
                    <a:pt x="3739" y="25"/>
                  </a:cubicBezTo>
                  <a:cubicBezTo>
                    <a:pt x="3391" y="8"/>
                    <a:pt x="3043" y="0"/>
                    <a:pt x="269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1" name="Google Shape;741;p37"/>
            <p:cNvSpPr/>
            <p:nvPr/>
          </p:nvSpPr>
          <p:spPr>
            <a:xfrm>
              <a:off x="2004100" y="3835950"/>
              <a:ext cx="171775" cy="6225"/>
            </a:xfrm>
            <a:custGeom>
              <a:avLst/>
              <a:gdLst/>
              <a:ahLst/>
              <a:cxnLst/>
              <a:rect l="l" t="t" r="r" b="b"/>
              <a:pathLst>
                <a:path w="6871" h="249" extrusionOk="0">
                  <a:moveTo>
                    <a:pt x="2631" y="0"/>
                  </a:moveTo>
                  <a:cubicBezTo>
                    <a:pt x="1737" y="0"/>
                    <a:pt x="860" y="40"/>
                    <a:pt x="1" y="133"/>
                  </a:cubicBezTo>
                  <a:cubicBezTo>
                    <a:pt x="855" y="198"/>
                    <a:pt x="1678" y="248"/>
                    <a:pt x="2503" y="248"/>
                  </a:cubicBezTo>
                  <a:cubicBezTo>
                    <a:pt x="2823" y="248"/>
                    <a:pt x="3143" y="241"/>
                    <a:pt x="3466" y="224"/>
                  </a:cubicBezTo>
                  <a:cubicBezTo>
                    <a:pt x="4590" y="224"/>
                    <a:pt x="5745" y="224"/>
                    <a:pt x="6870" y="133"/>
                  </a:cubicBezTo>
                  <a:cubicBezTo>
                    <a:pt x="6011" y="40"/>
                    <a:pt x="5134" y="0"/>
                    <a:pt x="4266" y="0"/>
                  </a:cubicBezTo>
                  <a:cubicBezTo>
                    <a:pt x="3998" y="0"/>
                    <a:pt x="3731" y="4"/>
                    <a:pt x="3466" y="11"/>
                  </a:cubicBezTo>
                  <a:cubicBezTo>
                    <a:pt x="3186" y="4"/>
                    <a:pt x="2908" y="0"/>
                    <a:pt x="263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2" name="Google Shape;742;p37"/>
            <p:cNvSpPr/>
            <p:nvPr/>
          </p:nvSpPr>
          <p:spPr>
            <a:xfrm>
              <a:off x="2051225" y="3885600"/>
              <a:ext cx="125400" cy="5950"/>
            </a:xfrm>
            <a:custGeom>
              <a:avLst/>
              <a:gdLst/>
              <a:ahLst/>
              <a:cxnLst/>
              <a:rect l="l" t="t" r="r" b="b"/>
              <a:pathLst>
                <a:path w="5016" h="238" extrusionOk="0">
                  <a:moveTo>
                    <a:pt x="2523" y="1"/>
                  </a:moveTo>
                  <a:cubicBezTo>
                    <a:pt x="1672" y="1"/>
                    <a:pt x="851" y="1"/>
                    <a:pt x="0" y="122"/>
                  </a:cubicBezTo>
                  <a:cubicBezTo>
                    <a:pt x="614" y="188"/>
                    <a:pt x="1211" y="238"/>
                    <a:pt x="1816" y="238"/>
                  </a:cubicBezTo>
                  <a:cubicBezTo>
                    <a:pt x="2050" y="238"/>
                    <a:pt x="2285" y="230"/>
                    <a:pt x="2523" y="213"/>
                  </a:cubicBezTo>
                  <a:cubicBezTo>
                    <a:pt x="2752" y="230"/>
                    <a:pt x="2984" y="238"/>
                    <a:pt x="3216" y="238"/>
                  </a:cubicBezTo>
                  <a:cubicBezTo>
                    <a:pt x="3817" y="238"/>
                    <a:pt x="4424" y="188"/>
                    <a:pt x="5015" y="122"/>
                  </a:cubicBezTo>
                  <a:cubicBezTo>
                    <a:pt x="4195" y="31"/>
                    <a:pt x="3344" y="1"/>
                    <a:pt x="252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3" name="Google Shape;743;p37"/>
            <p:cNvSpPr/>
            <p:nvPr/>
          </p:nvSpPr>
          <p:spPr>
            <a:xfrm>
              <a:off x="1996500" y="3732875"/>
              <a:ext cx="180125" cy="5600"/>
            </a:xfrm>
            <a:custGeom>
              <a:avLst/>
              <a:gdLst/>
              <a:ahLst/>
              <a:cxnLst/>
              <a:rect l="l" t="t" r="r" b="b"/>
              <a:pathLst>
                <a:path w="7205" h="224" extrusionOk="0">
                  <a:moveTo>
                    <a:pt x="3618" y="0"/>
                  </a:moveTo>
                  <a:cubicBezTo>
                    <a:pt x="2432" y="0"/>
                    <a:pt x="1216" y="0"/>
                    <a:pt x="1" y="91"/>
                  </a:cubicBezTo>
                  <a:cubicBezTo>
                    <a:pt x="906" y="184"/>
                    <a:pt x="1830" y="224"/>
                    <a:pt x="2757" y="224"/>
                  </a:cubicBezTo>
                  <a:cubicBezTo>
                    <a:pt x="3044" y="224"/>
                    <a:pt x="3331" y="220"/>
                    <a:pt x="3618" y="213"/>
                  </a:cubicBezTo>
                  <a:cubicBezTo>
                    <a:pt x="3890" y="220"/>
                    <a:pt x="4166" y="224"/>
                    <a:pt x="4445" y="224"/>
                  </a:cubicBezTo>
                  <a:cubicBezTo>
                    <a:pt x="5347" y="224"/>
                    <a:pt x="6276" y="184"/>
                    <a:pt x="7204" y="91"/>
                  </a:cubicBezTo>
                  <a:cubicBezTo>
                    <a:pt x="6049" y="31"/>
                    <a:pt x="4834" y="0"/>
                    <a:pt x="361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4" name="Google Shape;744;p37"/>
            <p:cNvSpPr/>
            <p:nvPr/>
          </p:nvSpPr>
          <p:spPr>
            <a:xfrm>
              <a:off x="2035250" y="3683950"/>
              <a:ext cx="140625" cy="6250"/>
            </a:xfrm>
            <a:custGeom>
              <a:avLst/>
              <a:gdLst/>
              <a:ahLst/>
              <a:cxnLst/>
              <a:rect l="l" t="t" r="r" b="b"/>
              <a:pathLst>
                <a:path w="5625" h="250" extrusionOk="0">
                  <a:moveTo>
                    <a:pt x="3495" y="1"/>
                  </a:moveTo>
                  <a:cubicBezTo>
                    <a:pt x="3273" y="1"/>
                    <a:pt x="3050" y="5"/>
                    <a:pt x="2828" y="12"/>
                  </a:cubicBezTo>
                  <a:cubicBezTo>
                    <a:pt x="1855" y="12"/>
                    <a:pt x="943" y="12"/>
                    <a:pt x="1" y="133"/>
                  </a:cubicBezTo>
                  <a:cubicBezTo>
                    <a:pt x="680" y="199"/>
                    <a:pt x="1343" y="249"/>
                    <a:pt x="2025" y="249"/>
                  </a:cubicBezTo>
                  <a:cubicBezTo>
                    <a:pt x="2289" y="249"/>
                    <a:pt x="2556" y="242"/>
                    <a:pt x="2828" y="225"/>
                  </a:cubicBezTo>
                  <a:cubicBezTo>
                    <a:pt x="3091" y="242"/>
                    <a:pt x="3354" y="249"/>
                    <a:pt x="3616" y="249"/>
                  </a:cubicBezTo>
                  <a:cubicBezTo>
                    <a:pt x="4294" y="249"/>
                    <a:pt x="4967" y="199"/>
                    <a:pt x="5624" y="133"/>
                  </a:cubicBezTo>
                  <a:cubicBezTo>
                    <a:pt x="4927" y="41"/>
                    <a:pt x="4213" y="1"/>
                    <a:pt x="349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5" name="Google Shape;745;p37"/>
            <p:cNvSpPr/>
            <p:nvPr/>
          </p:nvSpPr>
          <p:spPr>
            <a:xfrm>
              <a:off x="1833875" y="3380275"/>
              <a:ext cx="467375" cy="240925"/>
            </a:xfrm>
            <a:custGeom>
              <a:avLst/>
              <a:gdLst/>
              <a:ahLst/>
              <a:cxnLst/>
              <a:rect l="l" t="t" r="r" b="b"/>
              <a:pathLst>
                <a:path w="18695" h="9637" extrusionOk="0">
                  <a:moveTo>
                    <a:pt x="1" y="1"/>
                  </a:moveTo>
                  <a:lnTo>
                    <a:pt x="1" y="9636"/>
                  </a:lnTo>
                  <a:lnTo>
                    <a:pt x="18694" y="9636"/>
                  </a:lnTo>
                  <a:lnTo>
                    <a:pt x="18694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6" name="Google Shape;746;p37"/>
            <p:cNvSpPr/>
            <p:nvPr/>
          </p:nvSpPr>
          <p:spPr>
            <a:xfrm>
              <a:off x="792825" y="3354450"/>
              <a:ext cx="1529700" cy="284225"/>
            </a:xfrm>
            <a:custGeom>
              <a:avLst/>
              <a:gdLst/>
              <a:ahLst/>
              <a:cxnLst/>
              <a:rect l="l" t="t" r="r" b="b"/>
              <a:pathLst>
                <a:path w="61188" h="11369" extrusionOk="0">
                  <a:moveTo>
                    <a:pt x="61187" y="0"/>
                  </a:moveTo>
                  <a:lnTo>
                    <a:pt x="5563" y="183"/>
                  </a:lnTo>
                  <a:cubicBezTo>
                    <a:pt x="2463" y="183"/>
                    <a:pt x="1" y="2705"/>
                    <a:pt x="1" y="5775"/>
                  </a:cubicBezTo>
                  <a:lnTo>
                    <a:pt x="1" y="5927"/>
                  </a:lnTo>
                  <a:lnTo>
                    <a:pt x="1" y="6201"/>
                  </a:lnTo>
                  <a:cubicBezTo>
                    <a:pt x="182" y="9100"/>
                    <a:pt x="2583" y="11368"/>
                    <a:pt x="5505" y="11368"/>
                  </a:cubicBezTo>
                  <a:cubicBezTo>
                    <a:pt x="5524" y="11368"/>
                    <a:pt x="5544" y="11368"/>
                    <a:pt x="5563" y="11368"/>
                  </a:cubicBezTo>
                  <a:lnTo>
                    <a:pt x="61187" y="11368"/>
                  </a:lnTo>
                  <a:lnTo>
                    <a:pt x="61187" y="10669"/>
                  </a:lnTo>
                  <a:lnTo>
                    <a:pt x="47965" y="10669"/>
                  </a:lnTo>
                  <a:cubicBezTo>
                    <a:pt x="45290" y="10669"/>
                    <a:pt x="43132" y="8511"/>
                    <a:pt x="43132" y="5867"/>
                  </a:cubicBezTo>
                  <a:cubicBezTo>
                    <a:pt x="43132" y="3192"/>
                    <a:pt x="45290" y="1034"/>
                    <a:pt x="47965" y="1034"/>
                  </a:cubicBezTo>
                  <a:lnTo>
                    <a:pt x="61187" y="1034"/>
                  </a:lnTo>
                  <a:lnTo>
                    <a:pt x="61187" y="0"/>
                  </a:lnTo>
                  <a:close/>
                </a:path>
              </a:pathLst>
            </a:custGeom>
            <a:solidFill>
              <a:srgbClr val="FF5A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7" name="Google Shape;747;p37"/>
            <p:cNvSpPr/>
            <p:nvPr/>
          </p:nvSpPr>
          <p:spPr>
            <a:xfrm>
              <a:off x="1871875" y="3501100"/>
              <a:ext cx="429375" cy="5350"/>
            </a:xfrm>
            <a:custGeom>
              <a:avLst/>
              <a:gdLst/>
              <a:ahLst/>
              <a:cxnLst/>
              <a:rect l="l" t="t" r="r" b="b"/>
              <a:pathLst>
                <a:path w="17175" h="214" extrusionOk="0">
                  <a:moveTo>
                    <a:pt x="8603" y="1"/>
                  </a:moveTo>
                  <a:cubicBezTo>
                    <a:pt x="3831" y="1"/>
                    <a:pt x="1" y="31"/>
                    <a:pt x="1" y="92"/>
                  </a:cubicBezTo>
                  <a:cubicBezTo>
                    <a:pt x="1" y="183"/>
                    <a:pt x="3831" y="213"/>
                    <a:pt x="8603" y="213"/>
                  </a:cubicBezTo>
                  <a:cubicBezTo>
                    <a:pt x="13344" y="213"/>
                    <a:pt x="17174" y="153"/>
                    <a:pt x="17174" y="92"/>
                  </a:cubicBezTo>
                  <a:cubicBezTo>
                    <a:pt x="17174" y="61"/>
                    <a:pt x="13344" y="1"/>
                    <a:pt x="8603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8" name="Google Shape;748;p37"/>
            <p:cNvSpPr/>
            <p:nvPr/>
          </p:nvSpPr>
          <p:spPr>
            <a:xfrm>
              <a:off x="1887850" y="3555825"/>
              <a:ext cx="406550" cy="6100"/>
            </a:xfrm>
            <a:custGeom>
              <a:avLst/>
              <a:gdLst/>
              <a:ahLst/>
              <a:cxnLst/>
              <a:rect l="l" t="t" r="r" b="b"/>
              <a:pathLst>
                <a:path w="16262" h="244" extrusionOk="0">
                  <a:moveTo>
                    <a:pt x="8146" y="0"/>
                  </a:moveTo>
                  <a:cubicBezTo>
                    <a:pt x="3648" y="0"/>
                    <a:pt x="0" y="30"/>
                    <a:pt x="0" y="122"/>
                  </a:cubicBezTo>
                  <a:cubicBezTo>
                    <a:pt x="0" y="182"/>
                    <a:pt x="3648" y="243"/>
                    <a:pt x="8146" y="243"/>
                  </a:cubicBezTo>
                  <a:cubicBezTo>
                    <a:pt x="12614" y="243"/>
                    <a:pt x="16262" y="152"/>
                    <a:pt x="16262" y="122"/>
                  </a:cubicBezTo>
                  <a:cubicBezTo>
                    <a:pt x="16262" y="30"/>
                    <a:pt x="12614" y="0"/>
                    <a:pt x="814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9" name="Google Shape;749;p37"/>
            <p:cNvSpPr/>
            <p:nvPr/>
          </p:nvSpPr>
          <p:spPr>
            <a:xfrm>
              <a:off x="1936475" y="3605200"/>
              <a:ext cx="364775" cy="6100"/>
            </a:xfrm>
            <a:custGeom>
              <a:avLst/>
              <a:gdLst/>
              <a:ahLst/>
              <a:cxnLst/>
              <a:rect l="l" t="t" r="r" b="b"/>
              <a:pathLst>
                <a:path w="14591" h="244" extrusionOk="0">
                  <a:moveTo>
                    <a:pt x="7295" y="1"/>
                  </a:moveTo>
                  <a:cubicBezTo>
                    <a:pt x="3283" y="1"/>
                    <a:pt x="0" y="31"/>
                    <a:pt x="0" y="122"/>
                  </a:cubicBezTo>
                  <a:cubicBezTo>
                    <a:pt x="0" y="183"/>
                    <a:pt x="3283" y="244"/>
                    <a:pt x="7295" y="244"/>
                  </a:cubicBezTo>
                  <a:cubicBezTo>
                    <a:pt x="11338" y="244"/>
                    <a:pt x="14590" y="153"/>
                    <a:pt x="14590" y="122"/>
                  </a:cubicBezTo>
                  <a:cubicBezTo>
                    <a:pt x="14590" y="31"/>
                    <a:pt x="11338" y="1"/>
                    <a:pt x="729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0" name="Google Shape;750;p37"/>
            <p:cNvSpPr/>
            <p:nvPr/>
          </p:nvSpPr>
          <p:spPr>
            <a:xfrm>
              <a:off x="1881750" y="3452475"/>
              <a:ext cx="419500" cy="5325"/>
            </a:xfrm>
            <a:custGeom>
              <a:avLst/>
              <a:gdLst/>
              <a:ahLst/>
              <a:cxnLst/>
              <a:rect l="l" t="t" r="r" b="b"/>
              <a:pathLst>
                <a:path w="16780" h="213" extrusionOk="0">
                  <a:moveTo>
                    <a:pt x="8390" y="0"/>
                  </a:moveTo>
                  <a:cubicBezTo>
                    <a:pt x="3740" y="0"/>
                    <a:pt x="1" y="31"/>
                    <a:pt x="1" y="122"/>
                  </a:cubicBezTo>
                  <a:cubicBezTo>
                    <a:pt x="1" y="183"/>
                    <a:pt x="3740" y="213"/>
                    <a:pt x="8390" y="213"/>
                  </a:cubicBezTo>
                  <a:cubicBezTo>
                    <a:pt x="13010" y="213"/>
                    <a:pt x="16779" y="152"/>
                    <a:pt x="16779" y="122"/>
                  </a:cubicBezTo>
                  <a:cubicBezTo>
                    <a:pt x="16779" y="31"/>
                    <a:pt x="13010" y="0"/>
                    <a:pt x="839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1" name="Google Shape;751;p37"/>
            <p:cNvSpPr/>
            <p:nvPr/>
          </p:nvSpPr>
          <p:spPr>
            <a:xfrm>
              <a:off x="1920525" y="3403075"/>
              <a:ext cx="373875" cy="5350"/>
            </a:xfrm>
            <a:custGeom>
              <a:avLst/>
              <a:gdLst/>
              <a:ahLst/>
              <a:cxnLst/>
              <a:rect l="l" t="t" r="r" b="b"/>
              <a:pathLst>
                <a:path w="14955" h="214" extrusionOk="0">
                  <a:moveTo>
                    <a:pt x="7477" y="1"/>
                  </a:moveTo>
                  <a:cubicBezTo>
                    <a:pt x="3344" y="1"/>
                    <a:pt x="0" y="31"/>
                    <a:pt x="0" y="122"/>
                  </a:cubicBezTo>
                  <a:cubicBezTo>
                    <a:pt x="0" y="183"/>
                    <a:pt x="3344" y="213"/>
                    <a:pt x="7477" y="213"/>
                  </a:cubicBezTo>
                  <a:cubicBezTo>
                    <a:pt x="11611" y="213"/>
                    <a:pt x="14955" y="153"/>
                    <a:pt x="14955" y="122"/>
                  </a:cubicBezTo>
                  <a:cubicBezTo>
                    <a:pt x="14955" y="61"/>
                    <a:pt x="11611" y="1"/>
                    <a:pt x="7477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2" name="Google Shape;752;p37"/>
            <p:cNvSpPr/>
            <p:nvPr/>
          </p:nvSpPr>
          <p:spPr>
            <a:xfrm>
              <a:off x="792825" y="3354450"/>
              <a:ext cx="1529700" cy="284225"/>
            </a:xfrm>
            <a:custGeom>
              <a:avLst/>
              <a:gdLst/>
              <a:ahLst/>
              <a:cxnLst/>
              <a:rect l="l" t="t" r="r" b="b"/>
              <a:pathLst>
                <a:path w="61188" h="11369" extrusionOk="0">
                  <a:moveTo>
                    <a:pt x="61187" y="0"/>
                  </a:moveTo>
                  <a:lnTo>
                    <a:pt x="5563" y="183"/>
                  </a:lnTo>
                  <a:cubicBezTo>
                    <a:pt x="2463" y="183"/>
                    <a:pt x="1" y="2705"/>
                    <a:pt x="1" y="5775"/>
                  </a:cubicBezTo>
                  <a:lnTo>
                    <a:pt x="1" y="5927"/>
                  </a:lnTo>
                  <a:lnTo>
                    <a:pt x="1" y="6201"/>
                  </a:lnTo>
                  <a:cubicBezTo>
                    <a:pt x="182" y="9100"/>
                    <a:pt x="2583" y="11368"/>
                    <a:pt x="5505" y="11368"/>
                  </a:cubicBezTo>
                  <a:cubicBezTo>
                    <a:pt x="5524" y="11368"/>
                    <a:pt x="5544" y="11368"/>
                    <a:pt x="5563" y="11368"/>
                  </a:cubicBezTo>
                  <a:lnTo>
                    <a:pt x="61187" y="11368"/>
                  </a:lnTo>
                  <a:lnTo>
                    <a:pt x="61187" y="10669"/>
                  </a:lnTo>
                  <a:lnTo>
                    <a:pt x="47965" y="10669"/>
                  </a:lnTo>
                  <a:cubicBezTo>
                    <a:pt x="45290" y="10669"/>
                    <a:pt x="43132" y="8511"/>
                    <a:pt x="43132" y="5867"/>
                  </a:cubicBezTo>
                  <a:cubicBezTo>
                    <a:pt x="43132" y="3192"/>
                    <a:pt x="45290" y="1034"/>
                    <a:pt x="47965" y="1034"/>
                  </a:cubicBezTo>
                  <a:lnTo>
                    <a:pt x="61187" y="1034"/>
                  </a:lnTo>
                  <a:lnTo>
                    <a:pt x="611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3" name="Google Shape;753;p37"/>
            <p:cNvSpPr/>
            <p:nvPr/>
          </p:nvSpPr>
          <p:spPr>
            <a:xfrm>
              <a:off x="884025" y="3362800"/>
              <a:ext cx="82100" cy="276625"/>
            </a:xfrm>
            <a:custGeom>
              <a:avLst/>
              <a:gdLst/>
              <a:ahLst/>
              <a:cxnLst/>
              <a:rect l="l" t="t" r="r" b="b"/>
              <a:pathLst>
                <a:path w="3284" h="11065" extrusionOk="0">
                  <a:moveTo>
                    <a:pt x="3131" y="1"/>
                  </a:moveTo>
                  <a:lnTo>
                    <a:pt x="3131" y="1"/>
                  </a:lnTo>
                  <a:cubicBezTo>
                    <a:pt x="2979" y="92"/>
                    <a:pt x="2827" y="213"/>
                    <a:pt x="2736" y="305"/>
                  </a:cubicBezTo>
                  <a:cubicBezTo>
                    <a:pt x="2402" y="608"/>
                    <a:pt x="2098" y="973"/>
                    <a:pt x="1824" y="1338"/>
                  </a:cubicBezTo>
                  <a:cubicBezTo>
                    <a:pt x="0" y="3830"/>
                    <a:pt x="31" y="7296"/>
                    <a:pt x="1946" y="9788"/>
                  </a:cubicBezTo>
                  <a:cubicBezTo>
                    <a:pt x="2219" y="10122"/>
                    <a:pt x="2554" y="10457"/>
                    <a:pt x="2888" y="10761"/>
                  </a:cubicBezTo>
                  <a:cubicBezTo>
                    <a:pt x="3010" y="10882"/>
                    <a:pt x="3131" y="11004"/>
                    <a:pt x="3283" y="11065"/>
                  </a:cubicBezTo>
                  <a:cubicBezTo>
                    <a:pt x="2827" y="10639"/>
                    <a:pt x="2432" y="10183"/>
                    <a:pt x="2067" y="9697"/>
                  </a:cubicBezTo>
                  <a:cubicBezTo>
                    <a:pt x="244" y="7235"/>
                    <a:pt x="183" y="3922"/>
                    <a:pt x="1946" y="1429"/>
                  </a:cubicBezTo>
                  <a:cubicBezTo>
                    <a:pt x="2280" y="912"/>
                    <a:pt x="2706" y="426"/>
                    <a:pt x="313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4" name="Google Shape;754;p37"/>
            <p:cNvSpPr/>
            <p:nvPr/>
          </p:nvSpPr>
          <p:spPr>
            <a:xfrm>
              <a:off x="836900" y="3358250"/>
              <a:ext cx="80575" cy="276625"/>
            </a:xfrm>
            <a:custGeom>
              <a:avLst/>
              <a:gdLst/>
              <a:ahLst/>
              <a:cxnLst/>
              <a:rect l="l" t="t" r="r" b="b"/>
              <a:pathLst>
                <a:path w="3223" h="11065" extrusionOk="0">
                  <a:moveTo>
                    <a:pt x="3101" y="0"/>
                  </a:moveTo>
                  <a:lnTo>
                    <a:pt x="3101" y="0"/>
                  </a:lnTo>
                  <a:cubicBezTo>
                    <a:pt x="2980" y="91"/>
                    <a:pt x="2828" y="183"/>
                    <a:pt x="2736" y="304"/>
                  </a:cubicBezTo>
                  <a:cubicBezTo>
                    <a:pt x="2372" y="608"/>
                    <a:pt x="2068" y="942"/>
                    <a:pt x="1825" y="1338"/>
                  </a:cubicBezTo>
                  <a:cubicBezTo>
                    <a:pt x="1" y="3830"/>
                    <a:pt x="31" y="7295"/>
                    <a:pt x="1916" y="9757"/>
                  </a:cubicBezTo>
                  <a:cubicBezTo>
                    <a:pt x="2189" y="10122"/>
                    <a:pt x="2493" y="10456"/>
                    <a:pt x="2828" y="10760"/>
                  </a:cubicBezTo>
                  <a:cubicBezTo>
                    <a:pt x="2949" y="10882"/>
                    <a:pt x="3071" y="10973"/>
                    <a:pt x="3223" y="11064"/>
                  </a:cubicBezTo>
                  <a:cubicBezTo>
                    <a:pt x="2767" y="10639"/>
                    <a:pt x="2372" y="10183"/>
                    <a:pt x="2007" y="9696"/>
                  </a:cubicBezTo>
                  <a:cubicBezTo>
                    <a:pt x="214" y="7234"/>
                    <a:pt x="183" y="3921"/>
                    <a:pt x="1916" y="1398"/>
                  </a:cubicBezTo>
                  <a:cubicBezTo>
                    <a:pt x="2280" y="912"/>
                    <a:pt x="2676" y="456"/>
                    <a:pt x="310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5" name="Google Shape;755;p37"/>
            <p:cNvSpPr/>
            <p:nvPr/>
          </p:nvSpPr>
          <p:spPr>
            <a:xfrm>
              <a:off x="1781450" y="3362800"/>
              <a:ext cx="82100" cy="276625"/>
            </a:xfrm>
            <a:custGeom>
              <a:avLst/>
              <a:gdLst/>
              <a:ahLst/>
              <a:cxnLst/>
              <a:rect l="l" t="t" r="r" b="b"/>
              <a:pathLst>
                <a:path w="3284" h="11065" extrusionOk="0">
                  <a:moveTo>
                    <a:pt x="3131" y="1"/>
                  </a:moveTo>
                  <a:lnTo>
                    <a:pt x="3131" y="1"/>
                  </a:lnTo>
                  <a:cubicBezTo>
                    <a:pt x="2979" y="92"/>
                    <a:pt x="2858" y="213"/>
                    <a:pt x="2736" y="305"/>
                  </a:cubicBezTo>
                  <a:cubicBezTo>
                    <a:pt x="2402" y="608"/>
                    <a:pt x="2098" y="973"/>
                    <a:pt x="1824" y="1338"/>
                  </a:cubicBezTo>
                  <a:cubicBezTo>
                    <a:pt x="1" y="3830"/>
                    <a:pt x="61" y="7296"/>
                    <a:pt x="1946" y="9788"/>
                  </a:cubicBezTo>
                  <a:cubicBezTo>
                    <a:pt x="2220" y="10122"/>
                    <a:pt x="2524" y="10457"/>
                    <a:pt x="2858" y="10761"/>
                  </a:cubicBezTo>
                  <a:cubicBezTo>
                    <a:pt x="3010" y="10882"/>
                    <a:pt x="3131" y="11004"/>
                    <a:pt x="3283" y="11065"/>
                  </a:cubicBezTo>
                  <a:cubicBezTo>
                    <a:pt x="2827" y="10639"/>
                    <a:pt x="2432" y="10183"/>
                    <a:pt x="2068" y="9697"/>
                  </a:cubicBezTo>
                  <a:cubicBezTo>
                    <a:pt x="274" y="7235"/>
                    <a:pt x="244" y="3922"/>
                    <a:pt x="1946" y="1429"/>
                  </a:cubicBezTo>
                  <a:cubicBezTo>
                    <a:pt x="2280" y="912"/>
                    <a:pt x="2706" y="426"/>
                    <a:pt x="313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6" name="Google Shape;756;p37"/>
            <p:cNvSpPr/>
            <p:nvPr/>
          </p:nvSpPr>
          <p:spPr>
            <a:xfrm>
              <a:off x="1734350" y="3358250"/>
              <a:ext cx="81325" cy="276625"/>
            </a:xfrm>
            <a:custGeom>
              <a:avLst/>
              <a:gdLst/>
              <a:ahLst/>
              <a:cxnLst/>
              <a:rect l="l" t="t" r="r" b="b"/>
              <a:pathLst>
                <a:path w="3253" h="11065" extrusionOk="0">
                  <a:moveTo>
                    <a:pt x="3101" y="0"/>
                  </a:moveTo>
                  <a:cubicBezTo>
                    <a:pt x="3009" y="91"/>
                    <a:pt x="2857" y="183"/>
                    <a:pt x="2736" y="304"/>
                  </a:cubicBezTo>
                  <a:cubicBezTo>
                    <a:pt x="2371" y="608"/>
                    <a:pt x="2067" y="942"/>
                    <a:pt x="1824" y="1338"/>
                  </a:cubicBezTo>
                  <a:cubicBezTo>
                    <a:pt x="0" y="3830"/>
                    <a:pt x="31" y="7295"/>
                    <a:pt x="1945" y="9757"/>
                  </a:cubicBezTo>
                  <a:cubicBezTo>
                    <a:pt x="2189" y="10122"/>
                    <a:pt x="2493" y="10456"/>
                    <a:pt x="2857" y="10760"/>
                  </a:cubicBezTo>
                  <a:cubicBezTo>
                    <a:pt x="3009" y="10882"/>
                    <a:pt x="3101" y="10973"/>
                    <a:pt x="3252" y="11064"/>
                  </a:cubicBezTo>
                  <a:cubicBezTo>
                    <a:pt x="2797" y="10639"/>
                    <a:pt x="2432" y="10183"/>
                    <a:pt x="2037" y="9696"/>
                  </a:cubicBezTo>
                  <a:cubicBezTo>
                    <a:pt x="243" y="7234"/>
                    <a:pt x="213" y="3921"/>
                    <a:pt x="1945" y="1398"/>
                  </a:cubicBezTo>
                  <a:cubicBezTo>
                    <a:pt x="2280" y="912"/>
                    <a:pt x="2705" y="456"/>
                    <a:pt x="310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7" name="Google Shape;757;p37"/>
            <p:cNvSpPr/>
            <p:nvPr/>
          </p:nvSpPr>
          <p:spPr>
            <a:xfrm>
              <a:off x="1045875" y="3396775"/>
              <a:ext cx="74500" cy="200025"/>
            </a:xfrm>
            <a:custGeom>
              <a:avLst/>
              <a:gdLst/>
              <a:ahLst/>
              <a:cxnLst/>
              <a:rect l="l" t="t" r="r" b="b"/>
              <a:pathLst>
                <a:path w="2980" h="8001" extrusionOk="0">
                  <a:moveTo>
                    <a:pt x="1693" y="0"/>
                  </a:moveTo>
                  <a:cubicBezTo>
                    <a:pt x="1237" y="0"/>
                    <a:pt x="689" y="366"/>
                    <a:pt x="396" y="830"/>
                  </a:cubicBezTo>
                  <a:cubicBezTo>
                    <a:pt x="92" y="1438"/>
                    <a:pt x="1" y="2076"/>
                    <a:pt x="31" y="2745"/>
                  </a:cubicBezTo>
                  <a:cubicBezTo>
                    <a:pt x="31" y="3778"/>
                    <a:pt x="61" y="4812"/>
                    <a:pt x="183" y="5876"/>
                  </a:cubicBezTo>
                  <a:cubicBezTo>
                    <a:pt x="213" y="6362"/>
                    <a:pt x="335" y="6848"/>
                    <a:pt x="548" y="7274"/>
                  </a:cubicBezTo>
                  <a:cubicBezTo>
                    <a:pt x="754" y="7732"/>
                    <a:pt x="1202" y="8001"/>
                    <a:pt x="1671" y="8001"/>
                  </a:cubicBezTo>
                  <a:cubicBezTo>
                    <a:pt x="1824" y="8001"/>
                    <a:pt x="1979" y="7972"/>
                    <a:pt x="2128" y="7912"/>
                  </a:cubicBezTo>
                  <a:cubicBezTo>
                    <a:pt x="2463" y="7760"/>
                    <a:pt x="2706" y="7456"/>
                    <a:pt x="2797" y="7092"/>
                  </a:cubicBezTo>
                  <a:cubicBezTo>
                    <a:pt x="2949" y="6575"/>
                    <a:pt x="2979" y="6088"/>
                    <a:pt x="2949" y="5602"/>
                  </a:cubicBezTo>
                  <a:cubicBezTo>
                    <a:pt x="2949" y="4326"/>
                    <a:pt x="2919" y="2988"/>
                    <a:pt x="2919" y="1681"/>
                  </a:cubicBezTo>
                  <a:cubicBezTo>
                    <a:pt x="2919" y="1347"/>
                    <a:pt x="2888" y="1012"/>
                    <a:pt x="2767" y="678"/>
                  </a:cubicBezTo>
                  <a:cubicBezTo>
                    <a:pt x="2645" y="313"/>
                    <a:pt x="2341" y="101"/>
                    <a:pt x="2007" y="70"/>
                  </a:cubicBezTo>
                  <a:cubicBezTo>
                    <a:pt x="1911" y="22"/>
                    <a:pt x="1805" y="0"/>
                    <a:pt x="169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1211525" y="3505650"/>
              <a:ext cx="448375" cy="5350"/>
            </a:xfrm>
            <a:custGeom>
              <a:avLst/>
              <a:gdLst/>
              <a:ahLst/>
              <a:cxnLst/>
              <a:rect l="l" t="t" r="r" b="b"/>
              <a:pathLst>
                <a:path w="17935" h="214" extrusionOk="0">
                  <a:moveTo>
                    <a:pt x="8968" y="1"/>
                  </a:moveTo>
                  <a:cubicBezTo>
                    <a:pt x="4044" y="1"/>
                    <a:pt x="1" y="31"/>
                    <a:pt x="1" y="123"/>
                  </a:cubicBezTo>
                  <a:cubicBezTo>
                    <a:pt x="1" y="183"/>
                    <a:pt x="4044" y="214"/>
                    <a:pt x="8968" y="214"/>
                  </a:cubicBezTo>
                  <a:cubicBezTo>
                    <a:pt x="13922" y="214"/>
                    <a:pt x="17934" y="153"/>
                    <a:pt x="17934" y="123"/>
                  </a:cubicBezTo>
                  <a:cubicBezTo>
                    <a:pt x="17934" y="62"/>
                    <a:pt x="13922" y="1"/>
                    <a:pt x="896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1024600" y="3124200"/>
              <a:ext cx="128450" cy="229500"/>
            </a:xfrm>
            <a:custGeom>
              <a:avLst/>
              <a:gdLst/>
              <a:ahLst/>
              <a:cxnLst/>
              <a:rect l="l" t="t" r="r" b="b"/>
              <a:pathLst>
                <a:path w="5138" h="9180" extrusionOk="0">
                  <a:moveTo>
                    <a:pt x="1" y="0"/>
                  </a:moveTo>
                  <a:lnTo>
                    <a:pt x="92" y="9180"/>
                  </a:lnTo>
                  <a:lnTo>
                    <a:pt x="5137" y="9180"/>
                  </a:lnTo>
                  <a:lnTo>
                    <a:pt x="4985" y="0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1025350" y="3162200"/>
              <a:ext cx="116300" cy="6375"/>
            </a:xfrm>
            <a:custGeom>
              <a:avLst/>
              <a:gdLst/>
              <a:ahLst/>
              <a:cxnLst/>
              <a:rect l="l" t="t" r="r" b="b"/>
              <a:pathLst>
                <a:path w="4652" h="255" extrusionOk="0">
                  <a:moveTo>
                    <a:pt x="2341" y="0"/>
                  </a:moveTo>
                  <a:cubicBezTo>
                    <a:pt x="1582" y="0"/>
                    <a:pt x="761" y="0"/>
                    <a:pt x="1" y="122"/>
                  </a:cubicBezTo>
                  <a:cubicBezTo>
                    <a:pt x="581" y="215"/>
                    <a:pt x="1197" y="254"/>
                    <a:pt x="1795" y="254"/>
                  </a:cubicBezTo>
                  <a:cubicBezTo>
                    <a:pt x="1979" y="254"/>
                    <a:pt x="2162" y="250"/>
                    <a:pt x="2341" y="243"/>
                  </a:cubicBezTo>
                  <a:cubicBezTo>
                    <a:pt x="2521" y="250"/>
                    <a:pt x="2702" y="254"/>
                    <a:pt x="2884" y="254"/>
                  </a:cubicBezTo>
                  <a:cubicBezTo>
                    <a:pt x="3473" y="254"/>
                    <a:pt x="4071" y="215"/>
                    <a:pt x="4651" y="122"/>
                  </a:cubicBezTo>
                  <a:cubicBezTo>
                    <a:pt x="3892" y="61"/>
                    <a:pt x="3101" y="0"/>
                    <a:pt x="234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1" name="Google Shape;761;p37"/>
            <p:cNvSpPr/>
            <p:nvPr/>
          </p:nvSpPr>
          <p:spPr>
            <a:xfrm>
              <a:off x="1025350" y="3197900"/>
              <a:ext cx="116300" cy="5950"/>
            </a:xfrm>
            <a:custGeom>
              <a:avLst/>
              <a:gdLst/>
              <a:ahLst/>
              <a:cxnLst/>
              <a:rect l="l" t="t" r="r" b="b"/>
              <a:pathLst>
                <a:path w="4652" h="238" extrusionOk="0">
                  <a:moveTo>
                    <a:pt x="2341" y="1"/>
                  </a:moveTo>
                  <a:cubicBezTo>
                    <a:pt x="1582" y="1"/>
                    <a:pt x="761" y="1"/>
                    <a:pt x="1" y="92"/>
                  </a:cubicBezTo>
                  <a:cubicBezTo>
                    <a:pt x="557" y="181"/>
                    <a:pt x="1146" y="237"/>
                    <a:pt x="1720" y="237"/>
                  </a:cubicBezTo>
                  <a:cubicBezTo>
                    <a:pt x="1930" y="237"/>
                    <a:pt x="2138" y="230"/>
                    <a:pt x="2341" y="213"/>
                  </a:cubicBezTo>
                  <a:cubicBezTo>
                    <a:pt x="3101" y="213"/>
                    <a:pt x="3892" y="213"/>
                    <a:pt x="4651" y="92"/>
                  </a:cubicBezTo>
                  <a:cubicBezTo>
                    <a:pt x="3892" y="31"/>
                    <a:pt x="3101" y="1"/>
                    <a:pt x="234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2" name="Google Shape;762;p37"/>
            <p:cNvSpPr/>
            <p:nvPr/>
          </p:nvSpPr>
          <p:spPr>
            <a:xfrm>
              <a:off x="1025350" y="3232850"/>
              <a:ext cx="116300" cy="6400"/>
            </a:xfrm>
            <a:custGeom>
              <a:avLst/>
              <a:gdLst/>
              <a:ahLst/>
              <a:cxnLst/>
              <a:rect l="l" t="t" r="r" b="b"/>
              <a:pathLst>
                <a:path w="4652" h="256" extrusionOk="0">
                  <a:moveTo>
                    <a:pt x="2341" y="1"/>
                  </a:moveTo>
                  <a:cubicBezTo>
                    <a:pt x="1582" y="1"/>
                    <a:pt x="761" y="1"/>
                    <a:pt x="1" y="123"/>
                  </a:cubicBezTo>
                  <a:cubicBezTo>
                    <a:pt x="581" y="215"/>
                    <a:pt x="1197" y="255"/>
                    <a:pt x="1795" y="255"/>
                  </a:cubicBezTo>
                  <a:cubicBezTo>
                    <a:pt x="1979" y="255"/>
                    <a:pt x="2162" y="251"/>
                    <a:pt x="2341" y="244"/>
                  </a:cubicBezTo>
                  <a:cubicBezTo>
                    <a:pt x="3101" y="244"/>
                    <a:pt x="3892" y="244"/>
                    <a:pt x="4651" y="123"/>
                  </a:cubicBezTo>
                  <a:cubicBezTo>
                    <a:pt x="3892" y="31"/>
                    <a:pt x="3101" y="1"/>
                    <a:pt x="234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3" name="Google Shape;763;p37"/>
            <p:cNvSpPr/>
            <p:nvPr/>
          </p:nvSpPr>
          <p:spPr>
            <a:xfrm>
              <a:off x="1025350" y="3268375"/>
              <a:ext cx="116300" cy="6575"/>
            </a:xfrm>
            <a:custGeom>
              <a:avLst/>
              <a:gdLst/>
              <a:ahLst/>
              <a:cxnLst/>
              <a:rect l="l" t="t" r="r" b="b"/>
              <a:pathLst>
                <a:path w="4652" h="263" extrusionOk="0">
                  <a:moveTo>
                    <a:pt x="2748" y="1"/>
                  </a:moveTo>
                  <a:cubicBezTo>
                    <a:pt x="2612" y="1"/>
                    <a:pt x="2476" y="3"/>
                    <a:pt x="2341" y="9"/>
                  </a:cubicBezTo>
                  <a:cubicBezTo>
                    <a:pt x="1582" y="9"/>
                    <a:pt x="761" y="9"/>
                    <a:pt x="1" y="130"/>
                  </a:cubicBezTo>
                  <a:cubicBezTo>
                    <a:pt x="581" y="223"/>
                    <a:pt x="1197" y="263"/>
                    <a:pt x="1795" y="263"/>
                  </a:cubicBezTo>
                  <a:cubicBezTo>
                    <a:pt x="1979" y="263"/>
                    <a:pt x="2162" y="259"/>
                    <a:pt x="2341" y="252"/>
                  </a:cubicBezTo>
                  <a:cubicBezTo>
                    <a:pt x="3101" y="252"/>
                    <a:pt x="3892" y="252"/>
                    <a:pt x="4651" y="130"/>
                  </a:cubicBezTo>
                  <a:cubicBezTo>
                    <a:pt x="4026" y="55"/>
                    <a:pt x="3380" y="1"/>
                    <a:pt x="274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4" name="Google Shape;764;p37"/>
            <p:cNvSpPr/>
            <p:nvPr/>
          </p:nvSpPr>
          <p:spPr>
            <a:xfrm>
              <a:off x="1025350" y="3304025"/>
              <a:ext cx="116300" cy="6225"/>
            </a:xfrm>
            <a:custGeom>
              <a:avLst/>
              <a:gdLst/>
              <a:ahLst/>
              <a:cxnLst/>
              <a:rect l="l" t="t" r="r" b="b"/>
              <a:pathLst>
                <a:path w="4652" h="249" extrusionOk="0">
                  <a:moveTo>
                    <a:pt x="2884" y="0"/>
                  </a:moveTo>
                  <a:cubicBezTo>
                    <a:pt x="2702" y="0"/>
                    <a:pt x="2521" y="4"/>
                    <a:pt x="2341" y="11"/>
                  </a:cubicBezTo>
                  <a:cubicBezTo>
                    <a:pt x="1582" y="11"/>
                    <a:pt x="761" y="11"/>
                    <a:pt x="1" y="133"/>
                  </a:cubicBezTo>
                  <a:cubicBezTo>
                    <a:pt x="549" y="198"/>
                    <a:pt x="1128" y="248"/>
                    <a:pt x="1693" y="248"/>
                  </a:cubicBezTo>
                  <a:cubicBezTo>
                    <a:pt x="1912" y="248"/>
                    <a:pt x="2129" y="241"/>
                    <a:pt x="2341" y="224"/>
                  </a:cubicBezTo>
                  <a:cubicBezTo>
                    <a:pt x="3101" y="224"/>
                    <a:pt x="3892" y="224"/>
                    <a:pt x="4651" y="133"/>
                  </a:cubicBezTo>
                  <a:cubicBezTo>
                    <a:pt x="4071" y="40"/>
                    <a:pt x="3473" y="0"/>
                    <a:pt x="28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5" name="Google Shape;765;p37"/>
            <p:cNvSpPr/>
            <p:nvPr/>
          </p:nvSpPr>
          <p:spPr>
            <a:xfrm>
              <a:off x="1012450" y="3117350"/>
              <a:ext cx="1397450" cy="247000"/>
            </a:xfrm>
            <a:custGeom>
              <a:avLst/>
              <a:gdLst/>
              <a:ahLst/>
              <a:cxnLst/>
              <a:rect l="l" t="t" r="r" b="b"/>
              <a:pathLst>
                <a:path w="55898" h="9880" extrusionOk="0">
                  <a:moveTo>
                    <a:pt x="0" y="1"/>
                  </a:moveTo>
                  <a:lnTo>
                    <a:pt x="0" y="518"/>
                  </a:lnTo>
                  <a:lnTo>
                    <a:pt x="3617" y="518"/>
                  </a:lnTo>
                  <a:cubicBezTo>
                    <a:pt x="4468" y="518"/>
                    <a:pt x="5198" y="1247"/>
                    <a:pt x="5198" y="2128"/>
                  </a:cubicBezTo>
                  <a:lnTo>
                    <a:pt x="5198" y="7600"/>
                  </a:lnTo>
                  <a:cubicBezTo>
                    <a:pt x="5198" y="8451"/>
                    <a:pt x="4468" y="9180"/>
                    <a:pt x="3617" y="9180"/>
                  </a:cubicBezTo>
                  <a:lnTo>
                    <a:pt x="274" y="9180"/>
                  </a:lnTo>
                  <a:lnTo>
                    <a:pt x="274" y="9879"/>
                  </a:lnTo>
                  <a:lnTo>
                    <a:pt x="55199" y="9879"/>
                  </a:lnTo>
                  <a:cubicBezTo>
                    <a:pt x="55776" y="6323"/>
                    <a:pt x="55898" y="3040"/>
                    <a:pt x="55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6" name="Google Shape;766;p37"/>
            <p:cNvSpPr/>
            <p:nvPr/>
          </p:nvSpPr>
          <p:spPr>
            <a:xfrm>
              <a:off x="2343025" y="3114325"/>
              <a:ext cx="6100" cy="254575"/>
            </a:xfrm>
            <a:custGeom>
              <a:avLst/>
              <a:gdLst/>
              <a:ahLst/>
              <a:cxnLst/>
              <a:rect l="l" t="t" r="r" b="b"/>
              <a:pathLst>
                <a:path w="244" h="10183" extrusionOk="0">
                  <a:moveTo>
                    <a:pt x="122" y="0"/>
                  </a:moveTo>
                  <a:cubicBezTo>
                    <a:pt x="30" y="0"/>
                    <a:pt x="0" y="2280"/>
                    <a:pt x="0" y="5076"/>
                  </a:cubicBezTo>
                  <a:cubicBezTo>
                    <a:pt x="0" y="7903"/>
                    <a:pt x="91" y="10183"/>
                    <a:pt x="122" y="10183"/>
                  </a:cubicBezTo>
                  <a:cubicBezTo>
                    <a:pt x="152" y="10183"/>
                    <a:pt x="243" y="7903"/>
                    <a:pt x="243" y="5076"/>
                  </a:cubicBezTo>
                  <a:cubicBezTo>
                    <a:pt x="243" y="2280"/>
                    <a:pt x="182" y="0"/>
                    <a:pt x="1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7" name="Google Shape;767;p37"/>
            <p:cNvSpPr/>
            <p:nvPr/>
          </p:nvSpPr>
          <p:spPr>
            <a:xfrm>
              <a:off x="1213825" y="3114325"/>
              <a:ext cx="5325" cy="254575"/>
            </a:xfrm>
            <a:custGeom>
              <a:avLst/>
              <a:gdLst/>
              <a:ahLst/>
              <a:cxnLst/>
              <a:rect l="l" t="t" r="r" b="b"/>
              <a:pathLst>
                <a:path w="213" h="10183" extrusionOk="0">
                  <a:moveTo>
                    <a:pt x="122" y="0"/>
                  </a:moveTo>
                  <a:cubicBezTo>
                    <a:pt x="30" y="0"/>
                    <a:pt x="0" y="2280"/>
                    <a:pt x="0" y="5076"/>
                  </a:cubicBezTo>
                  <a:cubicBezTo>
                    <a:pt x="0" y="7903"/>
                    <a:pt x="61" y="10183"/>
                    <a:pt x="122" y="10183"/>
                  </a:cubicBezTo>
                  <a:cubicBezTo>
                    <a:pt x="152" y="10183"/>
                    <a:pt x="213" y="7903"/>
                    <a:pt x="213" y="5076"/>
                  </a:cubicBezTo>
                  <a:cubicBezTo>
                    <a:pt x="213" y="2280"/>
                    <a:pt x="182" y="0"/>
                    <a:pt x="1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8" name="Google Shape;768;p37"/>
            <p:cNvSpPr/>
            <p:nvPr/>
          </p:nvSpPr>
          <p:spPr>
            <a:xfrm>
              <a:off x="2366575" y="3114325"/>
              <a:ext cx="6100" cy="254575"/>
            </a:xfrm>
            <a:custGeom>
              <a:avLst/>
              <a:gdLst/>
              <a:ahLst/>
              <a:cxnLst/>
              <a:rect l="l" t="t" r="r" b="b"/>
              <a:pathLst>
                <a:path w="244" h="10183" extrusionOk="0">
                  <a:moveTo>
                    <a:pt x="122" y="0"/>
                  </a:moveTo>
                  <a:cubicBezTo>
                    <a:pt x="61" y="0"/>
                    <a:pt x="0" y="2280"/>
                    <a:pt x="0" y="5076"/>
                  </a:cubicBezTo>
                  <a:cubicBezTo>
                    <a:pt x="0" y="7903"/>
                    <a:pt x="92" y="10183"/>
                    <a:pt x="122" y="10183"/>
                  </a:cubicBezTo>
                  <a:cubicBezTo>
                    <a:pt x="213" y="10183"/>
                    <a:pt x="244" y="7903"/>
                    <a:pt x="244" y="5076"/>
                  </a:cubicBezTo>
                  <a:cubicBezTo>
                    <a:pt x="244" y="2280"/>
                    <a:pt x="213" y="0"/>
                    <a:pt x="1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9" name="Google Shape;769;p37"/>
            <p:cNvSpPr/>
            <p:nvPr/>
          </p:nvSpPr>
          <p:spPr>
            <a:xfrm>
              <a:off x="1191025" y="3114325"/>
              <a:ext cx="5325" cy="254575"/>
            </a:xfrm>
            <a:custGeom>
              <a:avLst/>
              <a:gdLst/>
              <a:ahLst/>
              <a:cxnLst/>
              <a:rect l="l" t="t" r="r" b="b"/>
              <a:pathLst>
                <a:path w="213" h="10183" extrusionOk="0">
                  <a:moveTo>
                    <a:pt x="122" y="0"/>
                  </a:moveTo>
                  <a:cubicBezTo>
                    <a:pt x="31" y="0"/>
                    <a:pt x="0" y="2280"/>
                    <a:pt x="0" y="5076"/>
                  </a:cubicBezTo>
                  <a:cubicBezTo>
                    <a:pt x="0" y="7903"/>
                    <a:pt x="31" y="10183"/>
                    <a:pt x="122" y="10183"/>
                  </a:cubicBezTo>
                  <a:cubicBezTo>
                    <a:pt x="183" y="10183"/>
                    <a:pt x="213" y="7903"/>
                    <a:pt x="213" y="5076"/>
                  </a:cubicBezTo>
                  <a:cubicBezTo>
                    <a:pt x="213" y="2280"/>
                    <a:pt x="183" y="0"/>
                    <a:pt x="122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0" name="Google Shape;770;p37"/>
            <p:cNvSpPr/>
            <p:nvPr/>
          </p:nvSpPr>
          <p:spPr>
            <a:xfrm>
              <a:off x="2132525" y="3256425"/>
              <a:ext cx="30425" cy="30400"/>
            </a:xfrm>
            <a:custGeom>
              <a:avLst/>
              <a:gdLst/>
              <a:ahLst/>
              <a:cxnLst/>
              <a:rect l="l" t="t" r="r" b="b"/>
              <a:pathLst>
                <a:path w="1217" h="1216" extrusionOk="0">
                  <a:moveTo>
                    <a:pt x="456" y="0"/>
                  </a:moveTo>
                  <a:lnTo>
                    <a:pt x="396" y="426"/>
                  </a:lnTo>
                  <a:lnTo>
                    <a:pt x="0" y="669"/>
                  </a:lnTo>
                  <a:lnTo>
                    <a:pt x="396" y="790"/>
                  </a:lnTo>
                  <a:lnTo>
                    <a:pt x="487" y="1216"/>
                  </a:lnTo>
                  <a:lnTo>
                    <a:pt x="791" y="912"/>
                  </a:lnTo>
                  <a:lnTo>
                    <a:pt x="1216" y="973"/>
                  </a:lnTo>
                  <a:lnTo>
                    <a:pt x="1004" y="578"/>
                  </a:lnTo>
                  <a:lnTo>
                    <a:pt x="1156" y="213"/>
                  </a:lnTo>
                  <a:lnTo>
                    <a:pt x="760" y="274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1" name="Google Shape;771;p37"/>
            <p:cNvSpPr/>
            <p:nvPr/>
          </p:nvSpPr>
          <p:spPr>
            <a:xfrm>
              <a:off x="1997275" y="3302000"/>
              <a:ext cx="19775" cy="21300"/>
            </a:xfrm>
            <a:custGeom>
              <a:avLst/>
              <a:gdLst/>
              <a:ahLst/>
              <a:cxnLst/>
              <a:rect l="l" t="t" r="r" b="b"/>
              <a:pathLst>
                <a:path w="791" h="852" extrusionOk="0">
                  <a:moveTo>
                    <a:pt x="274" y="1"/>
                  </a:moveTo>
                  <a:lnTo>
                    <a:pt x="243" y="305"/>
                  </a:lnTo>
                  <a:lnTo>
                    <a:pt x="0" y="457"/>
                  </a:lnTo>
                  <a:lnTo>
                    <a:pt x="274" y="548"/>
                  </a:lnTo>
                  <a:lnTo>
                    <a:pt x="334" y="852"/>
                  </a:lnTo>
                  <a:lnTo>
                    <a:pt x="486" y="609"/>
                  </a:lnTo>
                  <a:lnTo>
                    <a:pt x="790" y="609"/>
                  </a:lnTo>
                  <a:lnTo>
                    <a:pt x="638" y="396"/>
                  </a:lnTo>
                  <a:lnTo>
                    <a:pt x="730" y="123"/>
                  </a:lnTo>
                  <a:lnTo>
                    <a:pt x="730" y="123"/>
                  </a:lnTo>
                  <a:lnTo>
                    <a:pt x="456" y="214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2" name="Google Shape;772;p37"/>
            <p:cNvSpPr/>
            <p:nvPr/>
          </p:nvSpPr>
          <p:spPr>
            <a:xfrm>
              <a:off x="1849075" y="3232850"/>
              <a:ext cx="23600" cy="24350"/>
            </a:xfrm>
            <a:custGeom>
              <a:avLst/>
              <a:gdLst/>
              <a:ahLst/>
              <a:cxnLst/>
              <a:rect l="l" t="t" r="r" b="b"/>
              <a:pathLst>
                <a:path w="944" h="974" extrusionOk="0">
                  <a:moveTo>
                    <a:pt x="578" y="1"/>
                  </a:moveTo>
                  <a:lnTo>
                    <a:pt x="335" y="274"/>
                  </a:lnTo>
                  <a:lnTo>
                    <a:pt x="1" y="274"/>
                  </a:lnTo>
                  <a:lnTo>
                    <a:pt x="183" y="548"/>
                  </a:lnTo>
                  <a:lnTo>
                    <a:pt x="92" y="882"/>
                  </a:lnTo>
                  <a:lnTo>
                    <a:pt x="396" y="761"/>
                  </a:lnTo>
                  <a:lnTo>
                    <a:pt x="639" y="974"/>
                  </a:lnTo>
                  <a:lnTo>
                    <a:pt x="700" y="639"/>
                  </a:lnTo>
                  <a:lnTo>
                    <a:pt x="943" y="457"/>
                  </a:lnTo>
                  <a:lnTo>
                    <a:pt x="639" y="335"/>
                  </a:lnTo>
                  <a:lnTo>
                    <a:pt x="57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3" name="Google Shape;773;p37"/>
            <p:cNvSpPr/>
            <p:nvPr/>
          </p:nvSpPr>
          <p:spPr>
            <a:xfrm>
              <a:off x="2209275" y="3153075"/>
              <a:ext cx="23575" cy="25100"/>
            </a:xfrm>
            <a:custGeom>
              <a:avLst/>
              <a:gdLst/>
              <a:ahLst/>
              <a:cxnLst/>
              <a:rect l="l" t="t" r="r" b="b"/>
              <a:pathLst>
                <a:path w="943" h="1004" extrusionOk="0">
                  <a:moveTo>
                    <a:pt x="517" y="0"/>
                  </a:moveTo>
                  <a:lnTo>
                    <a:pt x="335" y="274"/>
                  </a:lnTo>
                  <a:lnTo>
                    <a:pt x="0" y="244"/>
                  </a:lnTo>
                  <a:lnTo>
                    <a:pt x="0" y="244"/>
                  </a:lnTo>
                  <a:lnTo>
                    <a:pt x="183" y="548"/>
                  </a:lnTo>
                  <a:lnTo>
                    <a:pt x="31" y="851"/>
                  </a:lnTo>
                  <a:lnTo>
                    <a:pt x="31" y="851"/>
                  </a:lnTo>
                  <a:lnTo>
                    <a:pt x="365" y="760"/>
                  </a:lnTo>
                  <a:lnTo>
                    <a:pt x="639" y="1003"/>
                  </a:lnTo>
                  <a:lnTo>
                    <a:pt x="639" y="639"/>
                  </a:lnTo>
                  <a:lnTo>
                    <a:pt x="943" y="456"/>
                  </a:lnTo>
                  <a:lnTo>
                    <a:pt x="639" y="335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4" name="Google Shape;774;p37"/>
            <p:cNvSpPr/>
            <p:nvPr/>
          </p:nvSpPr>
          <p:spPr>
            <a:xfrm>
              <a:off x="2004100" y="3149275"/>
              <a:ext cx="15225" cy="15975"/>
            </a:xfrm>
            <a:custGeom>
              <a:avLst/>
              <a:gdLst/>
              <a:ahLst/>
              <a:cxnLst/>
              <a:rect l="l" t="t" r="r" b="b"/>
              <a:pathLst>
                <a:path w="609" h="639" extrusionOk="0">
                  <a:moveTo>
                    <a:pt x="335" y="0"/>
                  </a:moveTo>
                  <a:lnTo>
                    <a:pt x="213" y="183"/>
                  </a:lnTo>
                  <a:lnTo>
                    <a:pt x="1" y="152"/>
                  </a:lnTo>
                  <a:lnTo>
                    <a:pt x="122" y="335"/>
                  </a:lnTo>
                  <a:lnTo>
                    <a:pt x="31" y="578"/>
                  </a:lnTo>
                  <a:lnTo>
                    <a:pt x="274" y="487"/>
                  </a:lnTo>
                  <a:lnTo>
                    <a:pt x="426" y="639"/>
                  </a:lnTo>
                  <a:lnTo>
                    <a:pt x="426" y="426"/>
                  </a:lnTo>
                  <a:lnTo>
                    <a:pt x="609" y="304"/>
                  </a:lnTo>
                  <a:lnTo>
                    <a:pt x="426" y="244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5" name="Google Shape;775;p37"/>
            <p:cNvSpPr/>
            <p:nvPr/>
          </p:nvSpPr>
          <p:spPr>
            <a:xfrm>
              <a:off x="851350" y="3000325"/>
              <a:ext cx="1440775" cy="117050"/>
            </a:xfrm>
            <a:custGeom>
              <a:avLst/>
              <a:gdLst/>
              <a:ahLst/>
              <a:cxnLst/>
              <a:rect l="l" t="t" r="r" b="b"/>
              <a:pathLst>
                <a:path w="57631" h="4682" extrusionOk="0">
                  <a:moveTo>
                    <a:pt x="943" y="1"/>
                  </a:moveTo>
                  <a:cubicBezTo>
                    <a:pt x="0" y="1429"/>
                    <a:pt x="213" y="3010"/>
                    <a:pt x="943" y="4682"/>
                  </a:cubicBezTo>
                  <a:lnTo>
                    <a:pt x="56901" y="4682"/>
                  </a:lnTo>
                  <a:cubicBezTo>
                    <a:pt x="57631" y="3192"/>
                    <a:pt x="57631" y="1490"/>
                    <a:pt x="569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6" name="Google Shape;776;p37"/>
            <p:cNvSpPr/>
            <p:nvPr/>
          </p:nvSpPr>
          <p:spPr>
            <a:xfrm>
              <a:off x="1164425" y="3033000"/>
              <a:ext cx="757625" cy="43350"/>
            </a:xfrm>
            <a:custGeom>
              <a:avLst/>
              <a:gdLst/>
              <a:ahLst/>
              <a:cxnLst/>
              <a:rect l="l" t="t" r="r" b="b"/>
              <a:pathLst>
                <a:path w="30305" h="1734" extrusionOk="0">
                  <a:moveTo>
                    <a:pt x="0" y="1"/>
                  </a:moveTo>
                  <a:lnTo>
                    <a:pt x="0" y="1733"/>
                  </a:lnTo>
                  <a:lnTo>
                    <a:pt x="30305" y="1733"/>
                  </a:lnTo>
                  <a:lnTo>
                    <a:pt x="30305" y="1"/>
                  </a:ln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7" name="Google Shape;777;p37"/>
            <p:cNvSpPr/>
            <p:nvPr/>
          </p:nvSpPr>
          <p:spPr>
            <a:xfrm>
              <a:off x="903775" y="3001850"/>
              <a:ext cx="25100" cy="115525"/>
            </a:xfrm>
            <a:custGeom>
              <a:avLst/>
              <a:gdLst/>
              <a:ahLst/>
              <a:cxnLst/>
              <a:rect l="l" t="t" r="r" b="b"/>
              <a:pathLst>
                <a:path w="1004" h="4621" extrusionOk="0">
                  <a:moveTo>
                    <a:pt x="609" y="1"/>
                  </a:moveTo>
                  <a:cubicBezTo>
                    <a:pt x="457" y="213"/>
                    <a:pt x="365" y="426"/>
                    <a:pt x="274" y="669"/>
                  </a:cubicBezTo>
                  <a:cubicBezTo>
                    <a:pt x="92" y="1186"/>
                    <a:pt x="1" y="1794"/>
                    <a:pt x="61" y="2372"/>
                  </a:cubicBezTo>
                  <a:cubicBezTo>
                    <a:pt x="92" y="2979"/>
                    <a:pt x="244" y="3557"/>
                    <a:pt x="548" y="4043"/>
                  </a:cubicBezTo>
                  <a:cubicBezTo>
                    <a:pt x="669" y="4256"/>
                    <a:pt x="821" y="4469"/>
                    <a:pt x="1004" y="4621"/>
                  </a:cubicBezTo>
                  <a:cubicBezTo>
                    <a:pt x="882" y="4408"/>
                    <a:pt x="761" y="4195"/>
                    <a:pt x="730" y="4013"/>
                  </a:cubicBezTo>
                  <a:cubicBezTo>
                    <a:pt x="457" y="3466"/>
                    <a:pt x="305" y="2949"/>
                    <a:pt x="274" y="2372"/>
                  </a:cubicBezTo>
                  <a:cubicBezTo>
                    <a:pt x="244" y="1794"/>
                    <a:pt x="274" y="1216"/>
                    <a:pt x="426" y="700"/>
                  </a:cubicBezTo>
                  <a:cubicBezTo>
                    <a:pt x="517" y="457"/>
                    <a:pt x="578" y="244"/>
                    <a:pt x="609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8" name="Google Shape;778;p37"/>
            <p:cNvSpPr/>
            <p:nvPr/>
          </p:nvSpPr>
          <p:spPr>
            <a:xfrm>
              <a:off x="933425" y="3001850"/>
              <a:ext cx="25100" cy="115525"/>
            </a:xfrm>
            <a:custGeom>
              <a:avLst/>
              <a:gdLst/>
              <a:ahLst/>
              <a:cxnLst/>
              <a:rect l="l" t="t" r="r" b="b"/>
              <a:pathLst>
                <a:path w="1004" h="4621" extrusionOk="0">
                  <a:moveTo>
                    <a:pt x="608" y="1"/>
                  </a:moveTo>
                  <a:lnTo>
                    <a:pt x="608" y="1"/>
                  </a:lnTo>
                  <a:cubicBezTo>
                    <a:pt x="456" y="213"/>
                    <a:pt x="334" y="426"/>
                    <a:pt x="274" y="669"/>
                  </a:cubicBezTo>
                  <a:cubicBezTo>
                    <a:pt x="61" y="1186"/>
                    <a:pt x="0" y="1794"/>
                    <a:pt x="30" y="2372"/>
                  </a:cubicBezTo>
                  <a:cubicBezTo>
                    <a:pt x="61" y="2979"/>
                    <a:pt x="243" y="3557"/>
                    <a:pt x="517" y="4043"/>
                  </a:cubicBezTo>
                  <a:cubicBezTo>
                    <a:pt x="638" y="4256"/>
                    <a:pt x="790" y="4469"/>
                    <a:pt x="1003" y="4621"/>
                  </a:cubicBezTo>
                  <a:cubicBezTo>
                    <a:pt x="912" y="4408"/>
                    <a:pt x="790" y="4195"/>
                    <a:pt x="669" y="4013"/>
                  </a:cubicBezTo>
                  <a:cubicBezTo>
                    <a:pt x="456" y="3466"/>
                    <a:pt x="304" y="2949"/>
                    <a:pt x="274" y="2372"/>
                  </a:cubicBezTo>
                  <a:cubicBezTo>
                    <a:pt x="243" y="1794"/>
                    <a:pt x="274" y="1216"/>
                    <a:pt x="426" y="700"/>
                  </a:cubicBezTo>
                  <a:cubicBezTo>
                    <a:pt x="486" y="457"/>
                    <a:pt x="578" y="244"/>
                    <a:pt x="608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2217625" y="3000325"/>
              <a:ext cx="19025" cy="114025"/>
            </a:xfrm>
            <a:custGeom>
              <a:avLst/>
              <a:gdLst/>
              <a:ahLst/>
              <a:cxnLst/>
              <a:rect l="l" t="t" r="r" b="b"/>
              <a:pathLst>
                <a:path w="761" h="4561" extrusionOk="0">
                  <a:moveTo>
                    <a:pt x="31" y="1"/>
                  </a:moveTo>
                  <a:lnTo>
                    <a:pt x="31" y="1"/>
                  </a:lnTo>
                  <a:cubicBezTo>
                    <a:pt x="548" y="1490"/>
                    <a:pt x="548" y="3071"/>
                    <a:pt x="1" y="4560"/>
                  </a:cubicBezTo>
                  <a:cubicBezTo>
                    <a:pt x="761" y="3162"/>
                    <a:pt x="761" y="1429"/>
                    <a:pt x="3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0" name="Google Shape;780;p37"/>
            <p:cNvSpPr/>
            <p:nvPr/>
          </p:nvSpPr>
          <p:spPr>
            <a:xfrm>
              <a:off x="2189525" y="3001850"/>
              <a:ext cx="12175" cy="112500"/>
            </a:xfrm>
            <a:custGeom>
              <a:avLst/>
              <a:gdLst/>
              <a:ahLst/>
              <a:cxnLst/>
              <a:rect l="l" t="t" r="r" b="b"/>
              <a:pathLst>
                <a:path w="487" h="4500" extrusionOk="0">
                  <a:moveTo>
                    <a:pt x="31" y="1"/>
                  </a:moveTo>
                  <a:lnTo>
                    <a:pt x="31" y="1"/>
                  </a:lnTo>
                  <a:cubicBezTo>
                    <a:pt x="0" y="61"/>
                    <a:pt x="183" y="1004"/>
                    <a:pt x="213" y="2250"/>
                  </a:cubicBezTo>
                  <a:cubicBezTo>
                    <a:pt x="243" y="3496"/>
                    <a:pt x="31" y="4499"/>
                    <a:pt x="61" y="4499"/>
                  </a:cubicBezTo>
                  <a:cubicBezTo>
                    <a:pt x="335" y="3770"/>
                    <a:pt x="486" y="3010"/>
                    <a:pt x="395" y="2250"/>
                  </a:cubicBezTo>
                  <a:cubicBezTo>
                    <a:pt x="456" y="1490"/>
                    <a:pt x="304" y="730"/>
                    <a:pt x="31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1" name="Google Shape;781;p37"/>
            <p:cNvSpPr/>
            <p:nvPr/>
          </p:nvSpPr>
          <p:spPr>
            <a:xfrm>
              <a:off x="1292850" y="3209300"/>
              <a:ext cx="46375" cy="79825"/>
            </a:xfrm>
            <a:custGeom>
              <a:avLst/>
              <a:gdLst/>
              <a:ahLst/>
              <a:cxnLst/>
              <a:rect l="l" t="t" r="r" b="b"/>
              <a:pathLst>
                <a:path w="1855" h="3193" extrusionOk="0">
                  <a:moveTo>
                    <a:pt x="1003" y="1"/>
                  </a:moveTo>
                  <a:cubicBezTo>
                    <a:pt x="395" y="1"/>
                    <a:pt x="31" y="335"/>
                    <a:pt x="31" y="821"/>
                  </a:cubicBezTo>
                  <a:cubicBezTo>
                    <a:pt x="31" y="1247"/>
                    <a:pt x="335" y="1520"/>
                    <a:pt x="821" y="1703"/>
                  </a:cubicBezTo>
                  <a:cubicBezTo>
                    <a:pt x="1246" y="1855"/>
                    <a:pt x="1398" y="2007"/>
                    <a:pt x="1398" y="2311"/>
                  </a:cubicBezTo>
                  <a:cubicBezTo>
                    <a:pt x="1398" y="2615"/>
                    <a:pt x="1155" y="2858"/>
                    <a:pt x="760" y="2858"/>
                  </a:cubicBezTo>
                  <a:cubicBezTo>
                    <a:pt x="487" y="2858"/>
                    <a:pt x="213" y="2767"/>
                    <a:pt x="31" y="2645"/>
                  </a:cubicBezTo>
                  <a:lnTo>
                    <a:pt x="0" y="3010"/>
                  </a:lnTo>
                  <a:cubicBezTo>
                    <a:pt x="183" y="3101"/>
                    <a:pt x="487" y="3192"/>
                    <a:pt x="791" y="3192"/>
                  </a:cubicBezTo>
                  <a:cubicBezTo>
                    <a:pt x="1490" y="3192"/>
                    <a:pt x="1854" y="2767"/>
                    <a:pt x="1854" y="2311"/>
                  </a:cubicBezTo>
                  <a:cubicBezTo>
                    <a:pt x="1854" y="1855"/>
                    <a:pt x="1581" y="1581"/>
                    <a:pt x="1064" y="1399"/>
                  </a:cubicBezTo>
                  <a:cubicBezTo>
                    <a:pt x="639" y="1216"/>
                    <a:pt x="456" y="1095"/>
                    <a:pt x="456" y="791"/>
                  </a:cubicBezTo>
                  <a:cubicBezTo>
                    <a:pt x="456" y="609"/>
                    <a:pt x="608" y="335"/>
                    <a:pt x="1003" y="335"/>
                  </a:cubicBezTo>
                  <a:cubicBezTo>
                    <a:pt x="1277" y="335"/>
                    <a:pt x="1459" y="457"/>
                    <a:pt x="1581" y="487"/>
                  </a:cubicBezTo>
                  <a:lnTo>
                    <a:pt x="1702" y="153"/>
                  </a:lnTo>
                  <a:cubicBezTo>
                    <a:pt x="1550" y="61"/>
                    <a:pt x="1307" y="1"/>
                    <a:pt x="10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2" name="Google Shape;782;p37"/>
            <p:cNvSpPr/>
            <p:nvPr/>
          </p:nvSpPr>
          <p:spPr>
            <a:xfrm>
              <a:off x="1350600" y="3231350"/>
              <a:ext cx="52450" cy="79800"/>
            </a:xfrm>
            <a:custGeom>
              <a:avLst/>
              <a:gdLst/>
              <a:ahLst/>
              <a:cxnLst/>
              <a:rect l="l" t="t" r="r" b="b"/>
              <a:pathLst>
                <a:path w="2098" h="3192" extrusionOk="0">
                  <a:moveTo>
                    <a:pt x="1003" y="274"/>
                  </a:moveTo>
                  <a:cubicBezTo>
                    <a:pt x="1429" y="274"/>
                    <a:pt x="1672" y="669"/>
                    <a:pt x="1672" y="1125"/>
                  </a:cubicBezTo>
                  <a:cubicBezTo>
                    <a:pt x="1672" y="1611"/>
                    <a:pt x="1399" y="1945"/>
                    <a:pt x="973" y="1945"/>
                  </a:cubicBezTo>
                  <a:cubicBezTo>
                    <a:pt x="669" y="1945"/>
                    <a:pt x="456" y="1763"/>
                    <a:pt x="365" y="1490"/>
                  </a:cubicBezTo>
                  <a:lnTo>
                    <a:pt x="365" y="1368"/>
                  </a:lnTo>
                  <a:lnTo>
                    <a:pt x="365" y="942"/>
                  </a:lnTo>
                  <a:cubicBezTo>
                    <a:pt x="365" y="912"/>
                    <a:pt x="395" y="821"/>
                    <a:pt x="395" y="790"/>
                  </a:cubicBezTo>
                  <a:cubicBezTo>
                    <a:pt x="487" y="486"/>
                    <a:pt x="760" y="274"/>
                    <a:pt x="1003" y="274"/>
                  </a:cubicBezTo>
                  <a:close/>
                  <a:moveTo>
                    <a:pt x="1125" y="0"/>
                  </a:moveTo>
                  <a:cubicBezTo>
                    <a:pt x="760" y="0"/>
                    <a:pt x="487" y="152"/>
                    <a:pt x="335" y="395"/>
                  </a:cubicBezTo>
                  <a:lnTo>
                    <a:pt x="335" y="31"/>
                  </a:lnTo>
                  <a:lnTo>
                    <a:pt x="0" y="31"/>
                  </a:lnTo>
                  <a:lnTo>
                    <a:pt x="0" y="760"/>
                  </a:lnTo>
                  <a:lnTo>
                    <a:pt x="31" y="760"/>
                  </a:lnTo>
                  <a:lnTo>
                    <a:pt x="31" y="3192"/>
                  </a:lnTo>
                  <a:lnTo>
                    <a:pt x="426" y="3192"/>
                  </a:lnTo>
                  <a:lnTo>
                    <a:pt x="426" y="1976"/>
                  </a:lnTo>
                  <a:cubicBezTo>
                    <a:pt x="578" y="2189"/>
                    <a:pt x="791" y="2310"/>
                    <a:pt x="1095" y="2310"/>
                  </a:cubicBezTo>
                  <a:cubicBezTo>
                    <a:pt x="1581" y="2310"/>
                    <a:pt x="2098" y="1915"/>
                    <a:pt x="2098" y="1125"/>
                  </a:cubicBezTo>
                  <a:cubicBezTo>
                    <a:pt x="2098" y="456"/>
                    <a:pt x="1672" y="0"/>
                    <a:pt x="1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3" name="Google Shape;783;p37"/>
            <p:cNvSpPr/>
            <p:nvPr/>
          </p:nvSpPr>
          <p:spPr>
            <a:xfrm>
              <a:off x="1410625" y="3230575"/>
              <a:ext cx="44100" cy="58550"/>
            </a:xfrm>
            <a:custGeom>
              <a:avLst/>
              <a:gdLst/>
              <a:ahLst/>
              <a:cxnLst/>
              <a:rect l="l" t="t" r="r" b="b"/>
              <a:pathLst>
                <a:path w="1764" h="2342" extrusionOk="0">
                  <a:moveTo>
                    <a:pt x="1368" y="1156"/>
                  </a:moveTo>
                  <a:lnTo>
                    <a:pt x="1368" y="1551"/>
                  </a:lnTo>
                  <a:cubicBezTo>
                    <a:pt x="1368" y="1581"/>
                    <a:pt x="1308" y="1612"/>
                    <a:pt x="1308" y="1642"/>
                  </a:cubicBezTo>
                  <a:cubicBezTo>
                    <a:pt x="1247" y="1855"/>
                    <a:pt x="1095" y="2037"/>
                    <a:pt x="791" y="2037"/>
                  </a:cubicBezTo>
                  <a:cubicBezTo>
                    <a:pt x="608" y="2037"/>
                    <a:pt x="396" y="1916"/>
                    <a:pt x="396" y="1642"/>
                  </a:cubicBezTo>
                  <a:cubicBezTo>
                    <a:pt x="396" y="1247"/>
                    <a:pt x="912" y="1156"/>
                    <a:pt x="1368" y="1156"/>
                  </a:cubicBezTo>
                  <a:close/>
                  <a:moveTo>
                    <a:pt x="912" y="1"/>
                  </a:moveTo>
                  <a:cubicBezTo>
                    <a:pt x="639" y="1"/>
                    <a:pt x="365" y="92"/>
                    <a:pt x="183" y="214"/>
                  </a:cubicBezTo>
                  <a:lnTo>
                    <a:pt x="244" y="457"/>
                  </a:lnTo>
                  <a:cubicBezTo>
                    <a:pt x="396" y="396"/>
                    <a:pt x="639" y="305"/>
                    <a:pt x="821" y="305"/>
                  </a:cubicBezTo>
                  <a:cubicBezTo>
                    <a:pt x="1277" y="305"/>
                    <a:pt x="1308" y="639"/>
                    <a:pt x="1308" y="821"/>
                  </a:cubicBezTo>
                  <a:lnTo>
                    <a:pt x="1308" y="852"/>
                  </a:lnTo>
                  <a:cubicBezTo>
                    <a:pt x="457" y="852"/>
                    <a:pt x="1" y="1156"/>
                    <a:pt x="1" y="1703"/>
                  </a:cubicBezTo>
                  <a:cubicBezTo>
                    <a:pt x="1" y="2037"/>
                    <a:pt x="213" y="2341"/>
                    <a:pt x="669" y="2341"/>
                  </a:cubicBezTo>
                  <a:cubicBezTo>
                    <a:pt x="1004" y="2341"/>
                    <a:pt x="1247" y="2189"/>
                    <a:pt x="1368" y="2007"/>
                  </a:cubicBezTo>
                  <a:lnTo>
                    <a:pt x="1399" y="2250"/>
                  </a:lnTo>
                  <a:lnTo>
                    <a:pt x="1399" y="2280"/>
                  </a:lnTo>
                  <a:lnTo>
                    <a:pt x="1764" y="2280"/>
                  </a:lnTo>
                  <a:cubicBezTo>
                    <a:pt x="1733" y="2128"/>
                    <a:pt x="1733" y="1946"/>
                    <a:pt x="1733" y="1764"/>
                  </a:cubicBezTo>
                  <a:lnTo>
                    <a:pt x="1733" y="913"/>
                  </a:lnTo>
                  <a:cubicBezTo>
                    <a:pt x="1733" y="457"/>
                    <a:pt x="1581" y="1"/>
                    <a:pt x="9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4" name="Google Shape;784;p37"/>
            <p:cNvSpPr/>
            <p:nvPr/>
          </p:nvSpPr>
          <p:spPr>
            <a:xfrm>
              <a:off x="1469900" y="3230575"/>
              <a:ext cx="47900" cy="58550"/>
            </a:xfrm>
            <a:custGeom>
              <a:avLst/>
              <a:gdLst/>
              <a:ahLst/>
              <a:cxnLst/>
              <a:rect l="l" t="t" r="r" b="b"/>
              <a:pathLst>
                <a:path w="1916" h="2342" extrusionOk="0">
                  <a:moveTo>
                    <a:pt x="1125" y="1"/>
                  </a:moveTo>
                  <a:cubicBezTo>
                    <a:pt x="760" y="1"/>
                    <a:pt x="517" y="214"/>
                    <a:pt x="396" y="426"/>
                  </a:cubicBezTo>
                  <a:lnTo>
                    <a:pt x="365" y="62"/>
                  </a:lnTo>
                  <a:lnTo>
                    <a:pt x="0" y="62"/>
                  </a:lnTo>
                  <a:lnTo>
                    <a:pt x="0" y="669"/>
                  </a:lnTo>
                  <a:lnTo>
                    <a:pt x="0" y="2341"/>
                  </a:lnTo>
                  <a:lnTo>
                    <a:pt x="426" y="2341"/>
                  </a:lnTo>
                  <a:lnTo>
                    <a:pt x="426" y="1004"/>
                  </a:lnTo>
                  <a:cubicBezTo>
                    <a:pt x="426" y="943"/>
                    <a:pt x="456" y="852"/>
                    <a:pt x="456" y="821"/>
                  </a:cubicBezTo>
                  <a:cubicBezTo>
                    <a:pt x="548" y="578"/>
                    <a:pt x="730" y="396"/>
                    <a:pt x="1003" y="396"/>
                  </a:cubicBezTo>
                  <a:cubicBezTo>
                    <a:pt x="1368" y="396"/>
                    <a:pt x="1490" y="700"/>
                    <a:pt x="1490" y="1034"/>
                  </a:cubicBezTo>
                  <a:lnTo>
                    <a:pt x="1490" y="2280"/>
                  </a:lnTo>
                  <a:lnTo>
                    <a:pt x="1915" y="2280"/>
                  </a:lnTo>
                  <a:lnTo>
                    <a:pt x="1915" y="973"/>
                  </a:lnTo>
                  <a:cubicBezTo>
                    <a:pt x="1915" y="214"/>
                    <a:pt x="1429" y="1"/>
                    <a:pt x="11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5" name="Google Shape;785;p37"/>
            <p:cNvSpPr/>
            <p:nvPr/>
          </p:nvSpPr>
          <p:spPr>
            <a:xfrm>
              <a:off x="1532200" y="3210075"/>
              <a:ext cx="12200" cy="76750"/>
            </a:xfrm>
            <a:custGeom>
              <a:avLst/>
              <a:gdLst/>
              <a:ahLst/>
              <a:cxnLst/>
              <a:rect l="l" t="t" r="r" b="b"/>
              <a:pathLst>
                <a:path w="488" h="3070" extrusionOk="0">
                  <a:moveTo>
                    <a:pt x="244" y="0"/>
                  </a:moveTo>
                  <a:cubicBezTo>
                    <a:pt x="92" y="0"/>
                    <a:pt x="1" y="122"/>
                    <a:pt x="1" y="274"/>
                  </a:cubicBezTo>
                  <a:cubicBezTo>
                    <a:pt x="1" y="395"/>
                    <a:pt x="62" y="486"/>
                    <a:pt x="214" y="486"/>
                  </a:cubicBezTo>
                  <a:cubicBezTo>
                    <a:pt x="366" y="486"/>
                    <a:pt x="487" y="426"/>
                    <a:pt x="487" y="274"/>
                  </a:cubicBezTo>
                  <a:cubicBezTo>
                    <a:pt x="487" y="122"/>
                    <a:pt x="396" y="30"/>
                    <a:pt x="244" y="0"/>
                  </a:cubicBezTo>
                  <a:close/>
                  <a:moveTo>
                    <a:pt x="31" y="882"/>
                  </a:moveTo>
                  <a:lnTo>
                    <a:pt x="31" y="3070"/>
                  </a:lnTo>
                  <a:lnTo>
                    <a:pt x="457" y="3070"/>
                  </a:lnTo>
                  <a:lnTo>
                    <a:pt x="457" y="8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6" name="Google Shape;786;p37"/>
            <p:cNvSpPr/>
            <p:nvPr/>
          </p:nvSpPr>
          <p:spPr>
            <a:xfrm>
              <a:off x="1555000" y="3230575"/>
              <a:ext cx="35750" cy="59300"/>
            </a:xfrm>
            <a:custGeom>
              <a:avLst/>
              <a:gdLst/>
              <a:ahLst/>
              <a:cxnLst/>
              <a:rect l="l" t="t" r="r" b="b"/>
              <a:pathLst>
                <a:path w="1430" h="2372" extrusionOk="0">
                  <a:moveTo>
                    <a:pt x="852" y="1"/>
                  </a:moveTo>
                  <a:cubicBezTo>
                    <a:pt x="396" y="1"/>
                    <a:pt x="92" y="305"/>
                    <a:pt x="92" y="669"/>
                  </a:cubicBezTo>
                  <a:cubicBezTo>
                    <a:pt x="92" y="943"/>
                    <a:pt x="305" y="1125"/>
                    <a:pt x="669" y="1277"/>
                  </a:cubicBezTo>
                  <a:cubicBezTo>
                    <a:pt x="973" y="1399"/>
                    <a:pt x="1095" y="1490"/>
                    <a:pt x="1095" y="1703"/>
                  </a:cubicBezTo>
                  <a:cubicBezTo>
                    <a:pt x="1095" y="1885"/>
                    <a:pt x="973" y="2037"/>
                    <a:pt x="669" y="2037"/>
                  </a:cubicBezTo>
                  <a:cubicBezTo>
                    <a:pt x="487" y="2037"/>
                    <a:pt x="244" y="1946"/>
                    <a:pt x="153" y="1885"/>
                  </a:cubicBezTo>
                  <a:lnTo>
                    <a:pt x="1" y="2220"/>
                  </a:lnTo>
                  <a:cubicBezTo>
                    <a:pt x="153" y="2280"/>
                    <a:pt x="366" y="2372"/>
                    <a:pt x="609" y="2372"/>
                  </a:cubicBezTo>
                  <a:cubicBezTo>
                    <a:pt x="1125" y="2372"/>
                    <a:pt x="1429" y="2098"/>
                    <a:pt x="1429" y="1733"/>
                  </a:cubicBezTo>
                  <a:cubicBezTo>
                    <a:pt x="1429" y="1369"/>
                    <a:pt x="1247" y="1186"/>
                    <a:pt x="852" y="1034"/>
                  </a:cubicBezTo>
                  <a:cubicBezTo>
                    <a:pt x="548" y="913"/>
                    <a:pt x="457" y="852"/>
                    <a:pt x="457" y="669"/>
                  </a:cubicBezTo>
                  <a:cubicBezTo>
                    <a:pt x="457" y="517"/>
                    <a:pt x="609" y="365"/>
                    <a:pt x="821" y="365"/>
                  </a:cubicBezTo>
                  <a:cubicBezTo>
                    <a:pt x="1065" y="365"/>
                    <a:pt x="1217" y="426"/>
                    <a:pt x="1277" y="457"/>
                  </a:cubicBezTo>
                  <a:lnTo>
                    <a:pt x="1399" y="153"/>
                  </a:lnTo>
                  <a:cubicBezTo>
                    <a:pt x="1277" y="92"/>
                    <a:pt x="1095" y="1"/>
                    <a:pt x="8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7" name="Google Shape;787;p37"/>
            <p:cNvSpPr/>
            <p:nvPr/>
          </p:nvSpPr>
          <p:spPr>
            <a:xfrm>
              <a:off x="1605150" y="3206275"/>
              <a:ext cx="47150" cy="82850"/>
            </a:xfrm>
            <a:custGeom>
              <a:avLst/>
              <a:gdLst/>
              <a:ahLst/>
              <a:cxnLst/>
              <a:rect l="l" t="t" r="r" b="b"/>
              <a:pathLst>
                <a:path w="1886" h="3314" extrusionOk="0">
                  <a:moveTo>
                    <a:pt x="1" y="0"/>
                  </a:moveTo>
                  <a:lnTo>
                    <a:pt x="1" y="3313"/>
                  </a:lnTo>
                  <a:lnTo>
                    <a:pt x="426" y="3313"/>
                  </a:lnTo>
                  <a:lnTo>
                    <a:pt x="426" y="1976"/>
                  </a:lnTo>
                  <a:cubicBezTo>
                    <a:pt x="426" y="1915"/>
                    <a:pt x="426" y="1824"/>
                    <a:pt x="457" y="1793"/>
                  </a:cubicBezTo>
                  <a:cubicBezTo>
                    <a:pt x="518" y="1550"/>
                    <a:pt x="730" y="1368"/>
                    <a:pt x="974" y="1368"/>
                  </a:cubicBezTo>
                  <a:cubicBezTo>
                    <a:pt x="1369" y="1368"/>
                    <a:pt x="1490" y="1672"/>
                    <a:pt x="1490" y="2006"/>
                  </a:cubicBezTo>
                  <a:lnTo>
                    <a:pt x="1490" y="3283"/>
                  </a:lnTo>
                  <a:lnTo>
                    <a:pt x="1885" y="3283"/>
                  </a:lnTo>
                  <a:lnTo>
                    <a:pt x="1885" y="1945"/>
                  </a:lnTo>
                  <a:cubicBezTo>
                    <a:pt x="1885" y="1186"/>
                    <a:pt x="1429" y="1003"/>
                    <a:pt x="1126" y="1003"/>
                  </a:cubicBezTo>
                  <a:cubicBezTo>
                    <a:pt x="974" y="1003"/>
                    <a:pt x="822" y="1034"/>
                    <a:pt x="730" y="1094"/>
                  </a:cubicBezTo>
                  <a:cubicBezTo>
                    <a:pt x="578" y="1155"/>
                    <a:pt x="487" y="1246"/>
                    <a:pt x="426" y="1368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7"/>
            <p:cNvSpPr/>
            <p:nvPr/>
          </p:nvSpPr>
          <p:spPr>
            <a:xfrm>
              <a:off x="1696350" y="3213100"/>
              <a:ext cx="24350" cy="73725"/>
            </a:xfrm>
            <a:custGeom>
              <a:avLst/>
              <a:gdLst/>
              <a:ahLst/>
              <a:cxnLst/>
              <a:rect l="l" t="t" r="r" b="b"/>
              <a:pathLst>
                <a:path w="974" h="2949" extrusionOk="0">
                  <a:moveTo>
                    <a:pt x="639" y="1"/>
                  </a:moveTo>
                  <a:lnTo>
                    <a:pt x="0" y="335"/>
                  </a:lnTo>
                  <a:lnTo>
                    <a:pt x="61" y="639"/>
                  </a:lnTo>
                  <a:lnTo>
                    <a:pt x="608" y="365"/>
                  </a:lnTo>
                  <a:lnTo>
                    <a:pt x="608" y="2949"/>
                  </a:lnTo>
                  <a:lnTo>
                    <a:pt x="973" y="2949"/>
                  </a:lnTo>
                  <a:lnTo>
                    <a:pt x="9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9" name="Google Shape;789;p37"/>
            <p:cNvSpPr/>
            <p:nvPr/>
          </p:nvSpPr>
          <p:spPr>
            <a:xfrm>
              <a:off x="1308050" y="3754150"/>
              <a:ext cx="46375" cy="79800"/>
            </a:xfrm>
            <a:custGeom>
              <a:avLst/>
              <a:gdLst/>
              <a:ahLst/>
              <a:cxnLst/>
              <a:rect l="l" t="t" r="r" b="b"/>
              <a:pathLst>
                <a:path w="1855" h="3192" extrusionOk="0">
                  <a:moveTo>
                    <a:pt x="1003" y="0"/>
                  </a:moveTo>
                  <a:cubicBezTo>
                    <a:pt x="395" y="0"/>
                    <a:pt x="31" y="365"/>
                    <a:pt x="31" y="851"/>
                  </a:cubicBezTo>
                  <a:cubicBezTo>
                    <a:pt x="31" y="1277"/>
                    <a:pt x="335" y="1520"/>
                    <a:pt x="821" y="1733"/>
                  </a:cubicBezTo>
                  <a:cubicBezTo>
                    <a:pt x="1246" y="1885"/>
                    <a:pt x="1398" y="2037"/>
                    <a:pt x="1398" y="2341"/>
                  </a:cubicBezTo>
                  <a:cubicBezTo>
                    <a:pt x="1398" y="2645"/>
                    <a:pt x="1155" y="2857"/>
                    <a:pt x="760" y="2857"/>
                  </a:cubicBezTo>
                  <a:cubicBezTo>
                    <a:pt x="486" y="2857"/>
                    <a:pt x="213" y="2797"/>
                    <a:pt x="31" y="2675"/>
                  </a:cubicBezTo>
                  <a:lnTo>
                    <a:pt x="0" y="3009"/>
                  </a:lnTo>
                  <a:cubicBezTo>
                    <a:pt x="183" y="3131"/>
                    <a:pt x="486" y="3192"/>
                    <a:pt x="790" y="3192"/>
                  </a:cubicBezTo>
                  <a:cubicBezTo>
                    <a:pt x="1520" y="3192"/>
                    <a:pt x="1854" y="2766"/>
                    <a:pt x="1854" y="2310"/>
                  </a:cubicBezTo>
                  <a:cubicBezTo>
                    <a:pt x="1854" y="1885"/>
                    <a:pt x="1581" y="1611"/>
                    <a:pt x="1064" y="1429"/>
                  </a:cubicBezTo>
                  <a:cubicBezTo>
                    <a:pt x="638" y="1216"/>
                    <a:pt x="456" y="1125"/>
                    <a:pt x="456" y="791"/>
                  </a:cubicBezTo>
                  <a:cubicBezTo>
                    <a:pt x="456" y="608"/>
                    <a:pt x="608" y="365"/>
                    <a:pt x="1003" y="365"/>
                  </a:cubicBezTo>
                  <a:cubicBezTo>
                    <a:pt x="1277" y="365"/>
                    <a:pt x="1459" y="456"/>
                    <a:pt x="1581" y="487"/>
                  </a:cubicBezTo>
                  <a:lnTo>
                    <a:pt x="1702" y="152"/>
                  </a:lnTo>
                  <a:cubicBezTo>
                    <a:pt x="1550" y="91"/>
                    <a:pt x="1307" y="0"/>
                    <a:pt x="10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0" name="Google Shape;790;p37"/>
            <p:cNvSpPr/>
            <p:nvPr/>
          </p:nvSpPr>
          <p:spPr>
            <a:xfrm>
              <a:off x="1365800" y="3776950"/>
              <a:ext cx="52450" cy="79800"/>
            </a:xfrm>
            <a:custGeom>
              <a:avLst/>
              <a:gdLst/>
              <a:ahLst/>
              <a:cxnLst/>
              <a:rect l="l" t="t" r="r" b="b"/>
              <a:pathLst>
                <a:path w="2098" h="3192" extrusionOk="0">
                  <a:moveTo>
                    <a:pt x="1034" y="274"/>
                  </a:moveTo>
                  <a:cubicBezTo>
                    <a:pt x="1429" y="274"/>
                    <a:pt x="1672" y="669"/>
                    <a:pt x="1672" y="1125"/>
                  </a:cubicBezTo>
                  <a:cubicBezTo>
                    <a:pt x="1672" y="1611"/>
                    <a:pt x="1398" y="1945"/>
                    <a:pt x="973" y="1945"/>
                  </a:cubicBezTo>
                  <a:cubicBezTo>
                    <a:pt x="669" y="1945"/>
                    <a:pt x="456" y="1763"/>
                    <a:pt x="365" y="1490"/>
                  </a:cubicBezTo>
                  <a:lnTo>
                    <a:pt x="365" y="1338"/>
                  </a:lnTo>
                  <a:lnTo>
                    <a:pt x="365" y="912"/>
                  </a:lnTo>
                  <a:cubicBezTo>
                    <a:pt x="365" y="882"/>
                    <a:pt x="426" y="821"/>
                    <a:pt x="426" y="760"/>
                  </a:cubicBezTo>
                  <a:cubicBezTo>
                    <a:pt x="487" y="456"/>
                    <a:pt x="760" y="274"/>
                    <a:pt x="1034" y="274"/>
                  </a:cubicBezTo>
                  <a:close/>
                  <a:moveTo>
                    <a:pt x="1125" y="0"/>
                  </a:moveTo>
                  <a:cubicBezTo>
                    <a:pt x="760" y="0"/>
                    <a:pt x="487" y="152"/>
                    <a:pt x="335" y="426"/>
                  </a:cubicBezTo>
                  <a:lnTo>
                    <a:pt x="335" y="61"/>
                  </a:lnTo>
                  <a:lnTo>
                    <a:pt x="0" y="61"/>
                  </a:lnTo>
                  <a:lnTo>
                    <a:pt x="0" y="760"/>
                  </a:lnTo>
                  <a:lnTo>
                    <a:pt x="31" y="760"/>
                  </a:lnTo>
                  <a:lnTo>
                    <a:pt x="31" y="3192"/>
                  </a:lnTo>
                  <a:lnTo>
                    <a:pt x="426" y="3192"/>
                  </a:lnTo>
                  <a:lnTo>
                    <a:pt x="426" y="1976"/>
                  </a:lnTo>
                  <a:cubicBezTo>
                    <a:pt x="578" y="2219"/>
                    <a:pt x="791" y="2341"/>
                    <a:pt x="1094" y="2341"/>
                  </a:cubicBezTo>
                  <a:cubicBezTo>
                    <a:pt x="1581" y="2341"/>
                    <a:pt x="2098" y="1945"/>
                    <a:pt x="2098" y="1155"/>
                  </a:cubicBezTo>
                  <a:cubicBezTo>
                    <a:pt x="2098" y="456"/>
                    <a:pt x="1672" y="0"/>
                    <a:pt x="1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1" name="Google Shape;791;p37"/>
            <p:cNvSpPr/>
            <p:nvPr/>
          </p:nvSpPr>
          <p:spPr>
            <a:xfrm>
              <a:off x="1425825" y="3776950"/>
              <a:ext cx="44100" cy="58525"/>
            </a:xfrm>
            <a:custGeom>
              <a:avLst/>
              <a:gdLst/>
              <a:ahLst/>
              <a:cxnLst/>
              <a:rect l="l" t="t" r="r" b="b"/>
              <a:pathLst>
                <a:path w="1764" h="2341" extrusionOk="0">
                  <a:moveTo>
                    <a:pt x="1368" y="1125"/>
                  </a:moveTo>
                  <a:lnTo>
                    <a:pt x="1368" y="1490"/>
                  </a:lnTo>
                  <a:cubicBezTo>
                    <a:pt x="1368" y="1520"/>
                    <a:pt x="1308" y="1581"/>
                    <a:pt x="1308" y="1611"/>
                  </a:cubicBezTo>
                  <a:cubicBezTo>
                    <a:pt x="1247" y="1793"/>
                    <a:pt x="1095" y="1976"/>
                    <a:pt x="791" y="1976"/>
                  </a:cubicBezTo>
                  <a:cubicBezTo>
                    <a:pt x="608" y="1976"/>
                    <a:pt x="396" y="1885"/>
                    <a:pt x="396" y="1611"/>
                  </a:cubicBezTo>
                  <a:cubicBezTo>
                    <a:pt x="396" y="1186"/>
                    <a:pt x="912" y="1125"/>
                    <a:pt x="1368" y="1125"/>
                  </a:cubicBezTo>
                  <a:close/>
                  <a:moveTo>
                    <a:pt x="912" y="0"/>
                  </a:moveTo>
                  <a:cubicBezTo>
                    <a:pt x="639" y="0"/>
                    <a:pt x="365" y="91"/>
                    <a:pt x="183" y="213"/>
                  </a:cubicBezTo>
                  <a:lnTo>
                    <a:pt x="244" y="456"/>
                  </a:lnTo>
                  <a:cubicBezTo>
                    <a:pt x="396" y="395"/>
                    <a:pt x="639" y="304"/>
                    <a:pt x="821" y="304"/>
                  </a:cubicBezTo>
                  <a:cubicBezTo>
                    <a:pt x="1277" y="304"/>
                    <a:pt x="1308" y="608"/>
                    <a:pt x="1308" y="821"/>
                  </a:cubicBezTo>
                  <a:lnTo>
                    <a:pt x="1308" y="851"/>
                  </a:lnTo>
                  <a:cubicBezTo>
                    <a:pt x="456" y="851"/>
                    <a:pt x="0" y="1155"/>
                    <a:pt x="0" y="1672"/>
                  </a:cubicBezTo>
                  <a:cubicBezTo>
                    <a:pt x="0" y="2037"/>
                    <a:pt x="213" y="2341"/>
                    <a:pt x="669" y="2341"/>
                  </a:cubicBezTo>
                  <a:cubicBezTo>
                    <a:pt x="1004" y="2341"/>
                    <a:pt x="1247" y="2189"/>
                    <a:pt x="1368" y="1976"/>
                  </a:cubicBezTo>
                  <a:lnTo>
                    <a:pt x="1399" y="2249"/>
                  </a:lnTo>
                  <a:lnTo>
                    <a:pt x="1399" y="2280"/>
                  </a:lnTo>
                  <a:lnTo>
                    <a:pt x="1763" y="2280"/>
                  </a:lnTo>
                  <a:cubicBezTo>
                    <a:pt x="1733" y="2128"/>
                    <a:pt x="1733" y="1945"/>
                    <a:pt x="1733" y="1763"/>
                  </a:cubicBezTo>
                  <a:lnTo>
                    <a:pt x="1733" y="912"/>
                  </a:lnTo>
                  <a:cubicBezTo>
                    <a:pt x="1733" y="456"/>
                    <a:pt x="1581" y="0"/>
                    <a:pt x="9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2" name="Google Shape;792;p37"/>
            <p:cNvSpPr/>
            <p:nvPr/>
          </p:nvSpPr>
          <p:spPr>
            <a:xfrm>
              <a:off x="1485100" y="3776950"/>
              <a:ext cx="47900" cy="58525"/>
            </a:xfrm>
            <a:custGeom>
              <a:avLst/>
              <a:gdLst/>
              <a:ahLst/>
              <a:cxnLst/>
              <a:rect l="l" t="t" r="r" b="b"/>
              <a:pathLst>
                <a:path w="1916" h="2341" extrusionOk="0">
                  <a:moveTo>
                    <a:pt x="1125" y="0"/>
                  </a:moveTo>
                  <a:cubicBezTo>
                    <a:pt x="760" y="0"/>
                    <a:pt x="517" y="213"/>
                    <a:pt x="395" y="426"/>
                  </a:cubicBezTo>
                  <a:lnTo>
                    <a:pt x="365" y="61"/>
                  </a:lnTo>
                  <a:lnTo>
                    <a:pt x="0" y="61"/>
                  </a:lnTo>
                  <a:lnTo>
                    <a:pt x="0" y="669"/>
                  </a:lnTo>
                  <a:lnTo>
                    <a:pt x="0" y="2341"/>
                  </a:lnTo>
                  <a:lnTo>
                    <a:pt x="426" y="2341"/>
                  </a:lnTo>
                  <a:lnTo>
                    <a:pt x="426" y="1003"/>
                  </a:lnTo>
                  <a:cubicBezTo>
                    <a:pt x="426" y="912"/>
                    <a:pt x="456" y="851"/>
                    <a:pt x="456" y="821"/>
                  </a:cubicBezTo>
                  <a:cubicBezTo>
                    <a:pt x="547" y="578"/>
                    <a:pt x="730" y="395"/>
                    <a:pt x="1003" y="395"/>
                  </a:cubicBezTo>
                  <a:cubicBezTo>
                    <a:pt x="1368" y="395"/>
                    <a:pt x="1490" y="699"/>
                    <a:pt x="1490" y="1034"/>
                  </a:cubicBezTo>
                  <a:lnTo>
                    <a:pt x="1490" y="2280"/>
                  </a:lnTo>
                  <a:lnTo>
                    <a:pt x="1915" y="2280"/>
                  </a:lnTo>
                  <a:lnTo>
                    <a:pt x="1915" y="973"/>
                  </a:lnTo>
                  <a:cubicBezTo>
                    <a:pt x="1915" y="213"/>
                    <a:pt x="1429" y="0"/>
                    <a:pt x="1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3" name="Google Shape;793;p37"/>
            <p:cNvSpPr/>
            <p:nvPr/>
          </p:nvSpPr>
          <p:spPr>
            <a:xfrm>
              <a:off x="1547400" y="3756425"/>
              <a:ext cx="12200" cy="76775"/>
            </a:xfrm>
            <a:custGeom>
              <a:avLst/>
              <a:gdLst/>
              <a:ahLst/>
              <a:cxnLst/>
              <a:rect l="l" t="t" r="r" b="b"/>
              <a:pathLst>
                <a:path w="488" h="3071" extrusionOk="0">
                  <a:moveTo>
                    <a:pt x="244" y="0"/>
                  </a:moveTo>
                  <a:cubicBezTo>
                    <a:pt x="92" y="0"/>
                    <a:pt x="1" y="122"/>
                    <a:pt x="1" y="274"/>
                  </a:cubicBezTo>
                  <a:cubicBezTo>
                    <a:pt x="1" y="365"/>
                    <a:pt x="62" y="487"/>
                    <a:pt x="214" y="487"/>
                  </a:cubicBezTo>
                  <a:cubicBezTo>
                    <a:pt x="366" y="487"/>
                    <a:pt x="487" y="426"/>
                    <a:pt x="487" y="274"/>
                  </a:cubicBezTo>
                  <a:cubicBezTo>
                    <a:pt x="487" y="122"/>
                    <a:pt x="396" y="0"/>
                    <a:pt x="244" y="0"/>
                  </a:cubicBezTo>
                  <a:close/>
                  <a:moveTo>
                    <a:pt x="62" y="882"/>
                  </a:moveTo>
                  <a:lnTo>
                    <a:pt x="62" y="3070"/>
                  </a:lnTo>
                  <a:lnTo>
                    <a:pt x="487" y="3070"/>
                  </a:lnTo>
                  <a:lnTo>
                    <a:pt x="487" y="8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4" name="Google Shape;794;p37"/>
            <p:cNvSpPr/>
            <p:nvPr/>
          </p:nvSpPr>
          <p:spPr>
            <a:xfrm>
              <a:off x="1570200" y="3776175"/>
              <a:ext cx="35750" cy="58550"/>
            </a:xfrm>
            <a:custGeom>
              <a:avLst/>
              <a:gdLst/>
              <a:ahLst/>
              <a:cxnLst/>
              <a:rect l="l" t="t" r="r" b="b"/>
              <a:pathLst>
                <a:path w="1430" h="2342" extrusionOk="0">
                  <a:moveTo>
                    <a:pt x="852" y="1"/>
                  </a:moveTo>
                  <a:cubicBezTo>
                    <a:pt x="396" y="1"/>
                    <a:pt x="92" y="305"/>
                    <a:pt x="92" y="639"/>
                  </a:cubicBezTo>
                  <a:cubicBezTo>
                    <a:pt x="92" y="913"/>
                    <a:pt x="305" y="1095"/>
                    <a:pt x="669" y="1247"/>
                  </a:cubicBezTo>
                  <a:cubicBezTo>
                    <a:pt x="973" y="1369"/>
                    <a:pt x="1095" y="1490"/>
                    <a:pt x="1095" y="1673"/>
                  </a:cubicBezTo>
                  <a:cubicBezTo>
                    <a:pt x="1095" y="1855"/>
                    <a:pt x="973" y="2007"/>
                    <a:pt x="669" y="2007"/>
                  </a:cubicBezTo>
                  <a:cubicBezTo>
                    <a:pt x="487" y="2007"/>
                    <a:pt x="244" y="1946"/>
                    <a:pt x="153" y="1855"/>
                  </a:cubicBezTo>
                  <a:lnTo>
                    <a:pt x="1" y="2189"/>
                  </a:lnTo>
                  <a:cubicBezTo>
                    <a:pt x="153" y="2280"/>
                    <a:pt x="365" y="2341"/>
                    <a:pt x="609" y="2341"/>
                  </a:cubicBezTo>
                  <a:cubicBezTo>
                    <a:pt x="1125" y="2341"/>
                    <a:pt x="1429" y="2098"/>
                    <a:pt x="1429" y="1703"/>
                  </a:cubicBezTo>
                  <a:cubicBezTo>
                    <a:pt x="1429" y="1369"/>
                    <a:pt x="1247" y="1186"/>
                    <a:pt x="852" y="1034"/>
                  </a:cubicBezTo>
                  <a:cubicBezTo>
                    <a:pt x="548" y="913"/>
                    <a:pt x="457" y="821"/>
                    <a:pt x="457" y="639"/>
                  </a:cubicBezTo>
                  <a:cubicBezTo>
                    <a:pt x="457" y="487"/>
                    <a:pt x="609" y="335"/>
                    <a:pt x="821" y="335"/>
                  </a:cubicBezTo>
                  <a:cubicBezTo>
                    <a:pt x="1065" y="335"/>
                    <a:pt x="1216" y="426"/>
                    <a:pt x="1277" y="457"/>
                  </a:cubicBezTo>
                  <a:lnTo>
                    <a:pt x="1399" y="153"/>
                  </a:lnTo>
                  <a:cubicBezTo>
                    <a:pt x="1277" y="62"/>
                    <a:pt x="1095" y="1"/>
                    <a:pt x="8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5" name="Google Shape;795;p37"/>
            <p:cNvSpPr/>
            <p:nvPr/>
          </p:nvSpPr>
          <p:spPr>
            <a:xfrm>
              <a:off x="1620350" y="3752625"/>
              <a:ext cx="47150" cy="82850"/>
            </a:xfrm>
            <a:custGeom>
              <a:avLst/>
              <a:gdLst/>
              <a:ahLst/>
              <a:cxnLst/>
              <a:rect l="l" t="t" r="r" b="b"/>
              <a:pathLst>
                <a:path w="1886" h="3314" extrusionOk="0">
                  <a:moveTo>
                    <a:pt x="1" y="0"/>
                  </a:moveTo>
                  <a:lnTo>
                    <a:pt x="1" y="3314"/>
                  </a:lnTo>
                  <a:lnTo>
                    <a:pt x="426" y="3314"/>
                  </a:lnTo>
                  <a:lnTo>
                    <a:pt x="426" y="1976"/>
                  </a:lnTo>
                  <a:cubicBezTo>
                    <a:pt x="426" y="1885"/>
                    <a:pt x="426" y="1824"/>
                    <a:pt x="457" y="1794"/>
                  </a:cubicBezTo>
                  <a:cubicBezTo>
                    <a:pt x="518" y="1551"/>
                    <a:pt x="730" y="1368"/>
                    <a:pt x="973" y="1368"/>
                  </a:cubicBezTo>
                  <a:cubicBezTo>
                    <a:pt x="1369" y="1368"/>
                    <a:pt x="1490" y="1672"/>
                    <a:pt x="1490" y="2007"/>
                  </a:cubicBezTo>
                  <a:lnTo>
                    <a:pt x="1490" y="3253"/>
                  </a:lnTo>
                  <a:lnTo>
                    <a:pt x="1885" y="3253"/>
                  </a:lnTo>
                  <a:lnTo>
                    <a:pt x="1885" y="1946"/>
                  </a:lnTo>
                  <a:cubicBezTo>
                    <a:pt x="1885" y="1186"/>
                    <a:pt x="1429" y="973"/>
                    <a:pt x="1125" y="973"/>
                  </a:cubicBezTo>
                  <a:cubicBezTo>
                    <a:pt x="973" y="973"/>
                    <a:pt x="821" y="1034"/>
                    <a:pt x="730" y="1095"/>
                  </a:cubicBezTo>
                  <a:cubicBezTo>
                    <a:pt x="578" y="1125"/>
                    <a:pt x="487" y="1247"/>
                    <a:pt x="426" y="1368"/>
                  </a:cubicBezTo>
                  <a:lnTo>
                    <a:pt x="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6" name="Google Shape;796;p37"/>
            <p:cNvSpPr/>
            <p:nvPr/>
          </p:nvSpPr>
          <p:spPr>
            <a:xfrm>
              <a:off x="1704700" y="3758700"/>
              <a:ext cx="47900" cy="76025"/>
            </a:xfrm>
            <a:custGeom>
              <a:avLst/>
              <a:gdLst/>
              <a:ahLst/>
              <a:cxnLst/>
              <a:rect l="l" t="t" r="r" b="b"/>
              <a:pathLst>
                <a:path w="1916" h="3041" extrusionOk="0">
                  <a:moveTo>
                    <a:pt x="913" y="1"/>
                  </a:moveTo>
                  <a:cubicBezTo>
                    <a:pt x="578" y="1"/>
                    <a:pt x="274" y="122"/>
                    <a:pt x="92" y="305"/>
                  </a:cubicBezTo>
                  <a:lnTo>
                    <a:pt x="183" y="578"/>
                  </a:lnTo>
                  <a:cubicBezTo>
                    <a:pt x="335" y="457"/>
                    <a:pt x="578" y="305"/>
                    <a:pt x="852" y="305"/>
                  </a:cubicBezTo>
                  <a:cubicBezTo>
                    <a:pt x="1247" y="305"/>
                    <a:pt x="1399" y="578"/>
                    <a:pt x="1399" y="882"/>
                  </a:cubicBezTo>
                  <a:cubicBezTo>
                    <a:pt x="1399" y="1338"/>
                    <a:pt x="1065" y="1733"/>
                    <a:pt x="305" y="2463"/>
                  </a:cubicBezTo>
                  <a:lnTo>
                    <a:pt x="1" y="2767"/>
                  </a:lnTo>
                  <a:lnTo>
                    <a:pt x="1" y="2979"/>
                  </a:lnTo>
                  <a:lnTo>
                    <a:pt x="1" y="3040"/>
                  </a:lnTo>
                  <a:lnTo>
                    <a:pt x="1916" y="3040"/>
                  </a:lnTo>
                  <a:lnTo>
                    <a:pt x="1916" y="2706"/>
                  </a:lnTo>
                  <a:lnTo>
                    <a:pt x="578" y="2706"/>
                  </a:lnTo>
                  <a:lnTo>
                    <a:pt x="791" y="2493"/>
                  </a:lnTo>
                  <a:cubicBezTo>
                    <a:pt x="1460" y="1885"/>
                    <a:pt x="1824" y="1429"/>
                    <a:pt x="1824" y="882"/>
                  </a:cubicBezTo>
                  <a:cubicBezTo>
                    <a:pt x="1824" y="457"/>
                    <a:pt x="1551" y="1"/>
                    <a:pt x="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7" name="Google Shape;797;p37"/>
            <p:cNvSpPr/>
            <p:nvPr/>
          </p:nvSpPr>
          <p:spPr>
            <a:xfrm>
              <a:off x="1016250" y="4310375"/>
              <a:ext cx="57000" cy="76775"/>
            </a:xfrm>
            <a:custGeom>
              <a:avLst/>
              <a:gdLst/>
              <a:ahLst/>
              <a:cxnLst/>
              <a:rect l="l" t="t" r="r" b="b"/>
              <a:pathLst>
                <a:path w="2280" h="3071" extrusionOk="0">
                  <a:moveTo>
                    <a:pt x="0" y="1"/>
                  </a:moveTo>
                  <a:lnTo>
                    <a:pt x="0" y="3071"/>
                  </a:lnTo>
                  <a:lnTo>
                    <a:pt x="365" y="3071"/>
                  </a:lnTo>
                  <a:lnTo>
                    <a:pt x="365" y="1612"/>
                  </a:lnTo>
                  <a:lnTo>
                    <a:pt x="1854" y="1612"/>
                  </a:lnTo>
                  <a:lnTo>
                    <a:pt x="1854" y="3071"/>
                  </a:lnTo>
                  <a:lnTo>
                    <a:pt x="2280" y="3071"/>
                  </a:lnTo>
                  <a:lnTo>
                    <a:pt x="2280" y="1"/>
                  </a:lnTo>
                  <a:lnTo>
                    <a:pt x="1854" y="1"/>
                  </a:lnTo>
                  <a:lnTo>
                    <a:pt x="1854" y="1277"/>
                  </a:lnTo>
                  <a:lnTo>
                    <a:pt x="365" y="1277"/>
                  </a:lnTo>
                  <a:lnTo>
                    <a:pt x="3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8" name="Google Shape;798;p37"/>
            <p:cNvSpPr/>
            <p:nvPr/>
          </p:nvSpPr>
          <p:spPr>
            <a:xfrm>
              <a:off x="1089200" y="4308875"/>
              <a:ext cx="12175" cy="78275"/>
            </a:xfrm>
            <a:custGeom>
              <a:avLst/>
              <a:gdLst/>
              <a:ahLst/>
              <a:cxnLst/>
              <a:rect l="l" t="t" r="r" b="b"/>
              <a:pathLst>
                <a:path w="487" h="3131" extrusionOk="0">
                  <a:moveTo>
                    <a:pt x="274" y="0"/>
                  </a:moveTo>
                  <a:cubicBezTo>
                    <a:pt x="122" y="0"/>
                    <a:pt x="0" y="122"/>
                    <a:pt x="0" y="274"/>
                  </a:cubicBezTo>
                  <a:cubicBezTo>
                    <a:pt x="0" y="395"/>
                    <a:pt x="91" y="517"/>
                    <a:pt x="243" y="517"/>
                  </a:cubicBezTo>
                  <a:cubicBezTo>
                    <a:pt x="395" y="517"/>
                    <a:pt x="487" y="426"/>
                    <a:pt x="487" y="274"/>
                  </a:cubicBezTo>
                  <a:cubicBezTo>
                    <a:pt x="487" y="152"/>
                    <a:pt x="426" y="61"/>
                    <a:pt x="274" y="0"/>
                  </a:cubicBezTo>
                  <a:close/>
                  <a:moveTo>
                    <a:pt x="31" y="912"/>
                  </a:moveTo>
                  <a:lnTo>
                    <a:pt x="31" y="3131"/>
                  </a:lnTo>
                  <a:lnTo>
                    <a:pt x="456" y="3131"/>
                  </a:lnTo>
                  <a:lnTo>
                    <a:pt x="456" y="9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9" name="Google Shape;799;p37"/>
            <p:cNvSpPr/>
            <p:nvPr/>
          </p:nvSpPr>
          <p:spPr>
            <a:xfrm>
              <a:off x="1112000" y="4330150"/>
              <a:ext cx="36500" cy="58525"/>
            </a:xfrm>
            <a:custGeom>
              <a:avLst/>
              <a:gdLst/>
              <a:ahLst/>
              <a:cxnLst/>
              <a:rect l="l" t="t" r="r" b="b"/>
              <a:pathLst>
                <a:path w="1460" h="2341" extrusionOk="0">
                  <a:moveTo>
                    <a:pt x="882" y="0"/>
                  </a:moveTo>
                  <a:cubicBezTo>
                    <a:pt x="426" y="0"/>
                    <a:pt x="122" y="304"/>
                    <a:pt x="122" y="638"/>
                  </a:cubicBezTo>
                  <a:cubicBezTo>
                    <a:pt x="122" y="912"/>
                    <a:pt x="304" y="1094"/>
                    <a:pt x="699" y="1246"/>
                  </a:cubicBezTo>
                  <a:cubicBezTo>
                    <a:pt x="1003" y="1368"/>
                    <a:pt x="1094" y="1490"/>
                    <a:pt x="1094" y="1672"/>
                  </a:cubicBezTo>
                  <a:cubicBezTo>
                    <a:pt x="1094" y="1854"/>
                    <a:pt x="1003" y="2006"/>
                    <a:pt x="699" y="2006"/>
                  </a:cubicBezTo>
                  <a:cubicBezTo>
                    <a:pt x="486" y="2006"/>
                    <a:pt x="274" y="1945"/>
                    <a:pt x="152" y="1854"/>
                  </a:cubicBezTo>
                  <a:lnTo>
                    <a:pt x="0" y="2189"/>
                  </a:lnTo>
                  <a:cubicBezTo>
                    <a:pt x="152" y="2280"/>
                    <a:pt x="395" y="2341"/>
                    <a:pt x="608" y="2341"/>
                  </a:cubicBezTo>
                  <a:cubicBezTo>
                    <a:pt x="1155" y="2341"/>
                    <a:pt x="1459" y="2067"/>
                    <a:pt x="1459" y="1702"/>
                  </a:cubicBezTo>
                  <a:cubicBezTo>
                    <a:pt x="1459" y="1368"/>
                    <a:pt x="1246" y="1155"/>
                    <a:pt x="882" y="1003"/>
                  </a:cubicBezTo>
                  <a:cubicBezTo>
                    <a:pt x="578" y="912"/>
                    <a:pt x="456" y="821"/>
                    <a:pt x="456" y="638"/>
                  </a:cubicBezTo>
                  <a:cubicBezTo>
                    <a:pt x="456" y="486"/>
                    <a:pt x="608" y="334"/>
                    <a:pt x="851" y="334"/>
                  </a:cubicBezTo>
                  <a:cubicBezTo>
                    <a:pt x="1064" y="334"/>
                    <a:pt x="1216" y="395"/>
                    <a:pt x="1307" y="456"/>
                  </a:cubicBezTo>
                  <a:lnTo>
                    <a:pt x="1398" y="152"/>
                  </a:lnTo>
                  <a:cubicBezTo>
                    <a:pt x="1307" y="61"/>
                    <a:pt x="1094" y="0"/>
                    <a:pt x="8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0" name="Google Shape;800;p37"/>
            <p:cNvSpPr/>
            <p:nvPr/>
          </p:nvSpPr>
          <p:spPr>
            <a:xfrm>
              <a:off x="1156825" y="4315700"/>
              <a:ext cx="31950" cy="71450"/>
            </a:xfrm>
            <a:custGeom>
              <a:avLst/>
              <a:gdLst/>
              <a:ahLst/>
              <a:cxnLst/>
              <a:rect l="l" t="t" r="r" b="b"/>
              <a:pathLst>
                <a:path w="1278" h="2858" extrusionOk="0">
                  <a:moveTo>
                    <a:pt x="730" y="1"/>
                  </a:moveTo>
                  <a:lnTo>
                    <a:pt x="335" y="92"/>
                  </a:lnTo>
                  <a:lnTo>
                    <a:pt x="335" y="609"/>
                  </a:lnTo>
                  <a:lnTo>
                    <a:pt x="0" y="609"/>
                  </a:lnTo>
                  <a:lnTo>
                    <a:pt x="0" y="912"/>
                  </a:lnTo>
                  <a:lnTo>
                    <a:pt x="335" y="912"/>
                  </a:lnTo>
                  <a:lnTo>
                    <a:pt x="335" y="2128"/>
                  </a:lnTo>
                  <a:cubicBezTo>
                    <a:pt x="335" y="2402"/>
                    <a:pt x="365" y="2584"/>
                    <a:pt x="487" y="2706"/>
                  </a:cubicBezTo>
                  <a:cubicBezTo>
                    <a:pt x="548" y="2767"/>
                    <a:pt x="700" y="2858"/>
                    <a:pt x="912" y="2858"/>
                  </a:cubicBezTo>
                  <a:cubicBezTo>
                    <a:pt x="1064" y="2858"/>
                    <a:pt x="1155" y="2858"/>
                    <a:pt x="1247" y="2827"/>
                  </a:cubicBezTo>
                  <a:lnTo>
                    <a:pt x="1247" y="2523"/>
                  </a:lnTo>
                  <a:cubicBezTo>
                    <a:pt x="1216" y="2554"/>
                    <a:pt x="1125" y="2554"/>
                    <a:pt x="1034" y="2554"/>
                  </a:cubicBezTo>
                  <a:cubicBezTo>
                    <a:pt x="791" y="2554"/>
                    <a:pt x="730" y="2402"/>
                    <a:pt x="730" y="2128"/>
                  </a:cubicBezTo>
                  <a:lnTo>
                    <a:pt x="730" y="943"/>
                  </a:lnTo>
                  <a:lnTo>
                    <a:pt x="1277" y="943"/>
                  </a:lnTo>
                  <a:lnTo>
                    <a:pt x="1277" y="639"/>
                  </a:lnTo>
                  <a:lnTo>
                    <a:pt x="730" y="639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1" name="Google Shape;801;p37"/>
            <p:cNvSpPr/>
            <p:nvPr/>
          </p:nvSpPr>
          <p:spPr>
            <a:xfrm>
              <a:off x="1194825" y="4330150"/>
              <a:ext cx="53975" cy="57775"/>
            </a:xfrm>
            <a:custGeom>
              <a:avLst/>
              <a:gdLst/>
              <a:ahLst/>
              <a:cxnLst/>
              <a:rect l="l" t="t" r="r" b="b"/>
              <a:pathLst>
                <a:path w="2159" h="2311" extrusionOk="0">
                  <a:moveTo>
                    <a:pt x="1125" y="304"/>
                  </a:moveTo>
                  <a:cubicBezTo>
                    <a:pt x="1581" y="304"/>
                    <a:pt x="1794" y="760"/>
                    <a:pt x="1794" y="1125"/>
                  </a:cubicBezTo>
                  <a:cubicBezTo>
                    <a:pt x="1794" y="1672"/>
                    <a:pt x="1490" y="2006"/>
                    <a:pt x="1094" y="2006"/>
                  </a:cubicBezTo>
                  <a:cubicBezTo>
                    <a:pt x="669" y="2006"/>
                    <a:pt x="426" y="1672"/>
                    <a:pt x="426" y="1186"/>
                  </a:cubicBezTo>
                  <a:cubicBezTo>
                    <a:pt x="426" y="760"/>
                    <a:pt x="639" y="304"/>
                    <a:pt x="1125" y="304"/>
                  </a:cubicBezTo>
                  <a:close/>
                  <a:moveTo>
                    <a:pt x="1094" y="0"/>
                  </a:moveTo>
                  <a:cubicBezTo>
                    <a:pt x="487" y="0"/>
                    <a:pt x="0" y="456"/>
                    <a:pt x="0" y="1186"/>
                  </a:cubicBezTo>
                  <a:cubicBezTo>
                    <a:pt x="0" y="1854"/>
                    <a:pt x="456" y="2310"/>
                    <a:pt x="1064" y="2310"/>
                  </a:cubicBezTo>
                  <a:cubicBezTo>
                    <a:pt x="1581" y="2310"/>
                    <a:pt x="2158" y="1945"/>
                    <a:pt x="2158" y="1125"/>
                  </a:cubicBezTo>
                  <a:cubicBezTo>
                    <a:pt x="2158" y="456"/>
                    <a:pt x="1733" y="0"/>
                    <a:pt x="10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2" name="Google Shape;802;p37"/>
            <p:cNvSpPr/>
            <p:nvPr/>
          </p:nvSpPr>
          <p:spPr>
            <a:xfrm>
              <a:off x="1261700" y="4330150"/>
              <a:ext cx="27375" cy="57000"/>
            </a:xfrm>
            <a:custGeom>
              <a:avLst/>
              <a:gdLst/>
              <a:ahLst/>
              <a:cxnLst/>
              <a:rect l="l" t="t" r="r" b="b"/>
              <a:pathLst>
                <a:path w="1095" h="2280" extrusionOk="0">
                  <a:moveTo>
                    <a:pt x="973" y="0"/>
                  </a:moveTo>
                  <a:cubicBezTo>
                    <a:pt x="699" y="0"/>
                    <a:pt x="486" y="183"/>
                    <a:pt x="365" y="486"/>
                  </a:cubicBezTo>
                  <a:lnTo>
                    <a:pt x="365" y="61"/>
                  </a:lnTo>
                  <a:lnTo>
                    <a:pt x="30" y="61"/>
                  </a:lnTo>
                  <a:lnTo>
                    <a:pt x="30" y="760"/>
                  </a:lnTo>
                  <a:lnTo>
                    <a:pt x="0" y="760"/>
                  </a:lnTo>
                  <a:lnTo>
                    <a:pt x="0" y="2280"/>
                  </a:lnTo>
                  <a:lnTo>
                    <a:pt x="395" y="2280"/>
                  </a:lnTo>
                  <a:lnTo>
                    <a:pt x="395" y="1094"/>
                  </a:lnTo>
                  <a:lnTo>
                    <a:pt x="395" y="912"/>
                  </a:lnTo>
                  <a:cubicBezTo>
                    <a:pt x="426" y="608"/>
                    <a:pt x="669" y="365"/>
                    <a:pt x="912" y="365"/>
                  </a:cubicBezTo>
                  <a:lnTo>
                    <a:pt x="1094" y="365"/>
                  </a:lnTo>
                  <a:lnTo>
                    <a:pt x="10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3" name="Google Shape;803;p37"/>
            <p:cNvSpPr/>
            <p:nvPr/>
          </p:nvSpPr>
          <p:spPr>
            <a:xfrm>
              <a:off x="1295125" y="4330900"/>
              <a:ext cx="52450" cy="80575"/>
            </a:xfrm>
            <a:custGeom>
              <a:avLst/>
              <a:gdLst/>
              <a:ahLst/>
              <a:cxnLst/>
              <a:rect l="l" t="t" r="r" b="b"/>
              <a:pathLst>
                <a:path w="2098" h="3223" extrusionOk="0">
                  <a:moveTo>
                    <a:pt x="0" y="1"/>
                  </a:moveTo>
                  <a:lnTo>
                    <a:pt x="821" y="2007"/>
                  </a:lnTo>
                  <a:cubicBezTo>
                    <a:pt x="852" y="2098"/>
                    <a:pt x="852" y="2098"/>
                    <a:pt x="852" y="2128"/>
                  </a:cubicBezTo>
                  <a:cubicBezTo>
                    <a:pt x="852" y="2159"/>
                    <a:pt x="821" y="2219"/>
                    <a:pt x="821" y="2250"/>
                  </a:cubicBezTo>
                  <a:cubicBezTo>
                    <a:pt x="700" y="2463"/>
                    <a:pt x="578" y="2615"/>
                    <a:pt x="456" y="2706"/>
                  </a:cubicBezTo>
                  <a:cubicBezTo>
                    <a:pt x="365" y="2767"/>
                    <a:pt x="244" y="2858"/>
                    <a:pt x="122" y="2888"/>
                  </a:cubicBezTo>
                  <a:lnTo>
                    <a:pt x="244" y="3222"/>
                  </a:lnTo>
                  <a:cubicBezTo>
                    <a:pt x="365" y="3192"/>
                    <a:pt x="548" y="3162"/>
                    <a:pt x="730" y="2979"/>
                  </a:cubicBezTo>
                  <a:cubicBezTo>
                    <a:pt x="1003" y="2736"/>
                    <a:pt x="1186" y="2371"/>
                    <a:pt x="1490" y="1611"/>
                  </a:cubicBezTo>
                  <a:lnTo>
                    <a:pt x="2098" y="31"/>
                  </a:lnTo>
                  <a:lnTo>
                    <a:pt x="1672" y="31"/>
                  </a:lnTo>
                  <a:lnTo>
                    <a:pt x="1216" y="1338"/>
                  </a:lnTo>
                  <a:cubicBezTo>
                    <a:pt x="1155" y="1490"/>
                    <a:pt x="1125" y="1672"/>
                    <a:pt x="1064" y="1794"/>
                  </a:cubicBezTo>
                  <a:cubicBezTo>
                    <a:pt x="1034" y="1642"/>
                    <a:pt x="973" y="1490"/>
                    <a:pt x="912" y="1338"/>
                  </a:cubicBezTo>
                  <a:lnTo>
                    <a:pt x="426" y="31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4" name="Google Shape;804;p37"/>
            <p:cNvSpPr/>
            <p:nvPr/>
          </p:nvSpPr>
          <p:spPr>
            <a:xfrm>
              <a:off x="1376425" y="4330150"/>
              <a:ext cx="53975" cy="57775"/>
            </a:xfrm>
            <a:custGeom>
              <a:avLst/>
              <a:gdLst/>
              <a:ahLst/>
              <a:cxnLst/>
              <a:rect l="l" t="t" r="r" b="b"/>
              <a:pathLst>
                <a:path w="2159" h="2311" extrusionOk="0">
                  <a:moveTo>
                    <a:pt x="1095" y="304"/>
                  </a:moveTo>
                  <a:cubicBezTo>
                    <a:pt x="1551" y="304"/>
                    <a:pt x="1733" y="760"/>
                    <a:pt x="1733" y="1125"/>
                  </a:cubicBezTo>
                  <a:cubicBezTo>
                    <a:pt x="1733" y="1672"/>
                    <a:pt x="1429" y="2006"/>
                    <a:pt x="1065" y="2006"/>
                  </a:cubicBezTo>
                  <a:cubicBezTo>
                    <a:pt x="639" y="2006"/>
                    <a:pt x="366" y="1672"/>
                    <a:pt x="366" y="1186"/>
                  </a:cubicBezTo>
                  <a:cubicBezTo>
                    <a:pt x="366" y="760"/>
                    <a:pt x="609" y="304"/>
                    <a:pt x="1095" y="304"/>
                  </a:cubicBezTo>
                  <a:close/>
                  <a:moveTo>
                    <a:pt x="1095" y="0"/>
                  </a:moveTo>
                  <a:cubicBezTo>
                    <a:pt x="487" y="0"/>
                    <a:pt x="1" y="456"/>
                    <a:pt x="1" y="1186"/>
                  </a:cubicBezTo>
                  <a:cubicBezTo>
                    <a:pt x="1" y="1854"/>
                    <a:pt x="457" y="2310"/>
                    <a:pt x="1065" y="2310"/>
                  </a:cubicBezTo>
                  <a:cubicBezTo>
                    <a:pt x="1581" y="2310"/>
                    <a:pt x="2159" y="1945"/>
                    <a:pt x="2159" y="1125"/>
                  </a:cubicBezTo>
                  <a:cubicBezTo>
                    <a:pt x="2159" y="456"/>
                    <a:pt x="1703" y="0"/>
                    <a:pt x="1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5" name="Google Shape;805;p37"/>
            <p:cNvSpPr/>
            <p:nvPr/>
          </p:nvSpPr>
          <p:spPr>
            <a:xfrm>
              <a:off x="1435700" y="4305075"/>
              <a:ext cx="36500" cy="82850"/>
            </a:xfrm>
            <a:custGeom>
              <a:avLst/>
              <a:gdLst/>
              <a:ahLst/>
              <a:cxnLst/>
              <a:rect l="l" t="t" r="r" b="b"/>
              <a:pathLst>
                <a:path w="1460" h="3314" extrusionOk="0">
                  <a:moveTo>
                    <a:pt x="1125" y="0"/>
                  </a:moveTo>
                  <a:cubicBezTo>
                    <a:pt x="913" y="0"/>
                    <a:pt x="730" y="61"/>
                    <a:pt x="578" y="213"/>
                  </a:cubicBezTo>
                  <a:cubicBezTo>
                    <a:pt x="396" y="365"/>
                    <a:pt x="305" y="669"/>
                    <a:pt x="305" y="973"/>
                  </a:cubicBezTo>
                  <a:lnTo>
                    <a:pt x="305" y="1064"/>
                  </a:lnTo>
                  <a:lnTo>
                    <a:pt x="1" y="1064"/>
                  </a:lnTo>
                  <a:lnTo>
                    <a:pt x="1" y="1368"/>
                  </a:lnTo>
                  <a:lnTo>
                    <a:pt x="305" y="1368"/>
                  </a:lnTo>
                  <a:lnTo>
                    <a:pt x="305" y="3283"/>
                  </a:lnTo>
                  <a:lnTo>
                    <a:pt x="305" y="3313"/>
                  </a:lnTo>
                  <a:lnTo>
                    <a:pt x="730" y="3313"/>
                  </a:lnTo>
                  <a:lnTo>
                    <a:pt x="730" y="1429"/>
                  </a:lnTo>
                  <a:lnTo>
                    <a:pt x="1277" y="1429"/>
                  </a:lnTo>
                  <a:lnTo>
                    <a:pt x="1277" y="1125"/>
                  </a:lnTo>
                  <a:lnTo>
                    <a:pt x="730" y="1125"/>
                  </a:lnTo>
                  <a:lnTo>
                    <a:pt x="730" y="1003"/>
                  </a:lnTo>
                  <a:cubicBezTo>
                    <a:pt x="730" y="669"/>
                    <a:pt x="821" y="365"/>
                    <a:pt x="1156" y="365"/>
                  </a:cubicBezTo>
                  <a:cubicBezTo>
                    <a:pt x="1277" y="365"/>
                    <a:pt x="1338" y="365"/>
                    <a:pt x="1429" y="395"/>
                  </a:cubicBezTo>
                  <a:lnTo>
                    <a:pt x="1460" y="91"/>
                  </a:lnTo>
                  <a:cubicBezTo>
                    <a:pt x="1368" y="61"/>
                    <a:pt x="1277" y="0"/>
                    <a:pt x="1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6" name="Google Shape;806;p37"/>
            <p:cNvSpPr/>
            <p:nvPr/>
          </p:nvSpPr>
          <p:spPr>
            <a:xfrm>
              <a:off x="1500300" y="4310375"/>
              <a:ext cx="43325" cy="76775"/>
            </a:xfrm>
            <a:custGeom>
              <a:avLst/>
              <a:gdLst/>
              <a:ahLst/>
              <a:cxnLst/>
              <a:rect l="l" t="t" r="r" b="b"/>
              <a:pathLst>
                <a:path w="1733" h="3071" extrusionOk="0">
                  <a:moveTo>
                    <a:pt x="0" y="1"/>
                  </a:moveTo>
                  <a:lnTo>
                    <a:pt x="0" y="3071"/>
                  </a:lnTo>
                  <a:lnTo>
                    <a:pt x="1733" y="3071"/>
                  </a:lnTo>
                  <a:lnTo>
                    <a:pt x="1733" y="2736"/>
                  </a:lnTo>
                  <a:lnTo>
                    <a:pt x="395" y="2736"/>
                  </a:lnTo>
                  <a:lnTo>
                    <a:pt x="3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7" name="Google Shape;807;p37"/>
            <p:cNvSpPr/>
            <p:nvPr/>
          </p:nvSpPr>
          <p:spPr>
            <a:xfrm>
              <a:off x="1548925" y="4330900"/>
              <a:ext cx="44850" cy="57775"/>
            </a:xfrm>
            <a:custGeom>
              <a:avLst/>
              <a:gdLst/>
              <a:ahLst/>
              <a:cxnLst/>
              <a:rect l="l" t="t" r="r" b="b"/>
              <a:pathLst>
                <a:path w="1794" h="2311" extrusionOk="0">
                  <a:moveTo>
                    <a:pt x="1368" y="1095"/>
                  </a:moveTo>
                  <a:lnTo>
                    <a:pt x="1368" y="1490"/>
                  </a:lnTo>
                  <a:cubicBezTo>
                    <a:pt x="1368" y="1520"/>
                    <a:pt x="1338" y="1551"/>
                    <a:pt x="1338" y="1611"/>
                  </a:cubicBezTo>
                  <a:cubicBezTo>
                    <a:pt x="1247" y="1794"/>
                    <a:pt x="1095" y="1976"/>
                    <a:pt x="791" y="1976"/>
                  </a:cubicBezTo>
                  <a:cubicBezTo>
                    <a:pt x="609" y="1976"/>
                    <a:pt x="426" y="1855"/>
                    <a:pt x="426" y="1611"/>
                  </a:cubicBezTo>
                  <a:cubicBezTo>
                    <a:pt x="426" y="1186"/>
                    <a:pt x="912" y="1095"/>
                    <a:pt x="1368" y="1095"/>
                  </a:cubicBezTo>
                  <a:close/>
                  <a:moveTo>
                    <a:pt x="912" y="1"/>
                  </a:moveTo>
                  <a:cubicBezTo>
                    <a:pt x="639" y="1"/>
                    <a:pt x="365" y="92"/>
                    <a:pt x="183" y="183"/>
                  </a:cubicBezTo>
                  <a:lnTo>
                    <a:pt x="274" y="456"/>
                  </a:lnTo>
                  <a:cubicBezTo>
                    <a:pt x="426" y="396"/>
                    <a:pt x="639" y="304"/>
                    <a:pt x="821" y="304"/>
                  </a:cubicBezTo>
                  <a:cubicBezTo>
                    <a:pt x="1277" y="304"/>
                    <a:pt x="1338" y="608"/>
                    <a:pt x="1338" y="791"/>
                  </a:cubicBezTo>
                  <a:lnTo>
                    <a:pt x="1338" y="852"/>
                  </a:lnTo>
                  <a:cubicBezTo>
                    <a:pt x="457" y="852"/>
                    <a:pt x="1" y="1156"/>
                    <a:pt x="1" y="1672"/>
                  </a:cubicBezTo>
                  <a:cubicBezTo>
                    <a:pt x="1" y="2007"/>
                    <a:pt x="244" y="2311"/>
                    <a:pt x="669" y="2311"/>
                  </a:cubicBezTo>
                  <a:cubicBezTo>
                    <a:pt x="1034" y="2311"/>
                    <a:pt x="1247" y="2159"/>
                    <a:pt x="1368" y="1976"/>
                  </a:cubicBezTo>
                  <a:lnTo>
                    <a:pt x="1399" y="2250"/>
                  </a:lnTo>
                  <a:lnTo>
                    <a:pt x="1399" y="2280"/>
                  </a:lnTo>
                  <a:lnTo>
                    <a:pt x="1794" y="2280"/>
                  </a:lnTo>
                  <a:cubicBezTo>
                    <a:pt x="1733" y="2128"/>
                    <a:pt x="1733" y="1946"/>
                    <a:pt x="1733" y="1733"/>
                  </a:cubicBezTo>
                  <a:lnTo>
                    <a:pt x="1733" y="912"/>
                  </a:lnTo>
                  <a:cubicBezTo>
                    <a:pt x="1733" y="456"/>
                    <a:pt x="1581" y="1"/>
                    <a:pt x="9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8" name="Google Shape;808;p37"/>
            <p:cNvSpPr/>
            <p:nvPr/>
          </p:nvSpPr>
          <p:spPr>
            <a:xfrm>
              <a:off x="1608950" y="4330150"/>
              <a:ext cx="47150" cy="57775"/>
            </a:xfrm>
            <a:custGeom>
              <a:avLst/>
              <a:gdLst/>
              <a:ahLst/>
              <a:cxnLst/>
              <a:rect l="l" t="t" r="r" b="b"/>
              <a:pathLst>
                <a:path w="1886" h="2311" extrusionOk="0">
                  <a:moveTo>
                    <a:pt x="1095" y="0"/>
                  </a:moveTo>
                  <a:cubicBezTo>
                    <a:pt x="761" y="0"/>
                    <a:pt x="487" y="183"/>
                    <a:pt x="366" y="426"/>
                  </a:cubicBezTo>
                  <a:lnTo>
                    <a:pt x="335" y="31"/>
                  </a:lnTo>
                  <a:lnTo>
                    <a:pt x="1" y="31"/>
                  </a:lnTo>
                  <a:lnTo>
                    <a:pt x="1" y="638"/>
                  </a:lnTo>
                  <a:lnTo>
                    <a:pt x="1" y="2310"/>
                  </a:lnTo>
                  <a:lnTo>
                    <a:pt x="426" y="2310"/>
                  </a:lnTo>
                  <a:lnTo>
                    <a:pt x="426" y="973"/>
                  </a:lnTo>
                  <a:cubicBezTo>
                    <a:pt x="426" y="912"/>
                    <a:pt x="457" y="821"/>
                    <a:pt x="457" y="790"/>
                  </a:cubicBezTo>
                  <a:cubicBezTo>
                    <a:pt x="518" y="547"/>
                    <a:pt x="730" y="365"/>
                    <a:pt x="974" y="365"/>
                  </a:cubicBezTo>
                  <a:cubicBezTo>
                    <a:pt x="1369" y="365"/>
                    <a:pt x="1490" y="669"/>
                    <a:pt x="1490" y="1003"/>
                  </a:cubicBezTo>
                  <a:lnTo>
                    <a:pt x="1490" y="2280"/>
                  </a:lnTo>
                  <a:lnTo>
                    <a:pt x="1885" y="2280"/>
                  </a:lnTo>
                  <a:lnTo>
                    <a:pt x="1885" y="942"/>
                  </a:lnTo>
                  <a:cubicBezTo>
                    <a:pt x="1885" y="183"/>
                    <a:pt x="1399" y="0"/>
                    <a:pt x="1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9" name="Google Shape;809;p37"/>
            <p:cNvSpPr/>
            <p:nvPr/>
          </p:nvSpPr>
          <p:spPr>
            <a:xfrm>
              <a:off x="1669750" y="4332425"/>
              <a:ext cx="49425" cy="79050"/>
            </a:xfrm>
            <a:custGeom>
              <a:avLst/>
              <a:gdLst/>
              <a:ahLst/>
              <a:cxnLst/>
              <a:rect l="l" t="t" r="r" b="b"/>
              <a:pathLst>
                <a:path w="1977" h="3162" extrusionOk="0">
                  <a:moveTo>
                    <a:pt x="973" y="243"/>
                  </a:moveTo>
                  <a:cubicBezTo>
                    <a:pt x="1277" y="243"/>
                    <a:pt x="1490" y="426"/>
                    <a:pt x="1551" y="669"/>
                  </a:cubicBezTo>
                  <a:cubicBezTo>
                    <a:pt x="1581" y="730"/>
                    <a:pt x="1581" y="791"/>
                    <a:pt x="1581" y="851"/>
                  </a:cubicBezTo>
                  <a:lnTo>
                    <a:pt x="1581" y="1216"/>
                  </a:lnTo>
                  <a:cubicBezTo>
                    <a:pt x="1581" y="1307"/>
                    <a:pt x="1581" y="1399"/>
                    <a:pt x="1551" y="1459"/>
                  </a:cubicBezTo>
                  <a:cubicBezTo>
                    <a:pt x="1429" y="1733"/>
                    <a:pt x="1216" y="1885"/>
                    <a:pt x="973" y="1885"/>
                  </a:cubicBezTo>
                  <a:cubicBezTo>
                    <a:pt x="578" y="1885"/>
                    <a:pt x="335" y="1490"/>
                    <a:pt x="335" y="1095"/>
                  </a:cubicBezTo>
                  <a:cubicBezTo>
                    <a:pt x="335" y="578"/>
                    <a:pt x="608" y="243"/>
                    <a:pt x="973" y="243"/>
                  </a:cubicBezTo>
                  <a:close/>
                  <a:moveTo>
                    <a:pt x="973" y="0"/>
                  </a:moveTo>
                  <a:cubicBezTo>
                    <a:pt x="487" y="0"/>
                    <a:pt x="1" y="426"/>
                    <a:pt x="1" y="1186"/>
                  </a:cubicBezTo>
                  <a:cubicBezTo>
                    <a:pt x="1" y="1794"/>
                    <a:pt x="396" y="2250"/>
                    <a:pt x="943" y="2250"/>
                  </a:cubicBezTo>
                  <a:cubicBezTo>
                    <a:pt x="1277" y="2250"/>
                    <a:pt x="1520" y="2067"/>
                    <a:pt x="1642" y="1885"/>
                  </a:cubicBezTo>
                  <a:lnTo>
                    <a:pt x="1642" y="2098"/>
                  </a:lnTo>
                  <a:cubicBezTo>
                    <a:pt x="1642" y="2645"/>
                    <a:pt x="1308" y="2858"/>
                    <a:pt x="912" y="2858"/>
                  </a:cubicBezTo>
                  <a:cubicBezTo>
                    <a:pt x="639" y="2858"/>
                    <a:pt x="426" y="2736"/>
                    <a:pt x="274" y="2675"/>
                  </a:cubicBezTo>
                  <a:lnTo>
                    <a:pt x="152" y="2979"/>
                  </a:lnTo>
                  <a:cubicBezTo>
                    <a:pt x="304" y="3101"/>
                    <a:pt x="608" y="3161"/>
                    <a:pt x="882" y="3161"/>
                  </a:cubicBezTo>
                  <a:cubicBezTo>
                    <a:pt x="1125" y="3161"/>
                    <a:pt x="1429" y="3101"/>
                    <a:pt x="1672" y="2918"/>
                  </a:cubicBezTo>
                  <a:cubicBezTo>
                    <a:pt x="1855" y="2675"/>
                    <a:pt x="1976" y="2371"/>
                    <a:pt x="1976" y="1885"/>
                  </a:cubicBezTo>
                  <a:lnTo>
                    <a:pt x="1976" y="578"/>
                  </a:lnTo>
                  <a:lnTo>
                    <a:pt x="1976" y="61"/>
                  </a:lnTo>
                  <a:lnTo>
                    <a:pt x="1672" y="61"/>
                  </a:lnTo>
                  <a:lnTo>
                    <a:pt x="1672" y="395"/>
                  </a:lnTo>
                  <a:cubicBezTo>
                    <a:pt x="1581" y="213"/>
                    <a:pt x="1368" y="0"/>
                    <a:pt x="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0" name="Google Shape;810;p37"/>
            <p:cNvSpPr/>
            <p:nvPr/>
          </p:nvSpPr>
          <p:spPr>
            <a:xfrm>
              <a:off x="1735100" y="4331650"/>
              <a:ext cx="47900" cy="57025"/>
            </a:xfrm>
            <a:custGeom>
              <a:avLst/>
              <a:gdLst/>
              <a:ahLst/>
              <a:cxnLst/>
              <a:rect l="l" t="t" r="r" b="b"/>
              <a:pathLst>
                <a:path w="1916" h="2281" extrusionOk="0">
                  <a:moveTo>
                    <a:pt x="1490" y="1"/>
                  </a:moveTo>
                  <a:lnTo>
                    <a:pt x="1490" y="1369"/>
                  </a:lnTo>
                  <a:cubicBezTo>
                    <a:pt x="1490" y="1460"/>
                    <a:pt x="1490" y="1490"/>
                    <a:pt x="1460" y="1581"/>
                  </a:cubicBezTo>
                  <a:cubicBezTo>
                    <a:pt x="1368" y="1764"/>
                    <a:pt x="1186" y="1946"/>
                    <a:pt x="912" y="1946"/>
                  </a:cubicBezTo>
                  <a:cubicBezTo>
                    <a:pt x="548" y="1946"/>
                    <a:pt x="426" y="1673"/>
                    <a:pt x="426" y="1278"/>
                  </a:cubicBezTo>
                  <a:lnTo>
                    <a:pt x="426" y="62"/>
                  </a:lnTo>
                  <a:lnTo>
                    <a:pt x="1" y="62"/>
                  </a:lnTo>
                  <a:lnTo>
                    <a:pt x="1" y="1338"/>
                  </a:lnTo>
                  <a:cubicBezTo>
                    <a:pt x="1" y="2098"/>
                    <a:pt x="426" y="2281"/>
                    <a:pt x="760" y="2281"/>
                  </a:cubicBezTo>
                  <a:cubicBezTo>
                    <a:pt x="1156" y="2281"/>
                    <a:pt x="1368" y="2068"/>
                    <a:pt x="1490" y="1885"/>
                  </a:cubicBezTo>
                  <a:lnTo>
                    <a:pt x="1520" y="2220"/>
                  </a:lnTo>
                  <a:lnTo>
                    <a:pt x="1855" y="2220"/>
                  </a:lnTo>
                  <a:lnTo>
                    <a:pt x="1855" y="1612"/>
                  </a:lnTo>
                  <a:lnTo>
                    <a:pt x="1915" y="1612"/>
                  </a:lnTo>
                  <a:lnTo>
                    <a:pt x="19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1" name="Google Shape;811;p37"/>
            <p:cNvSpPr/>
            <p:nvPr/>
          </p:nvSpPr>
          <p:spPr>
            <a:xfrm>
              <a:off x="1793625" y="4330900"/>
              <a:ext cx="44850" cy="57775"/>
            </a:xfrm>
            <a:custGeom>
              <a:avLst/>
              <a:gdLst/>
              <a:ahLst/>
              <a:cxnLst/>
              <a:rect l="l" t="t" r="r" b="b"/>
              <a:pathLst>
                <a:path w="1794" h="2311" extrusionOk="0">
                  <a:moveTo>
                    <a:pt x="1337" y="1095"/>
                  </a:moveTo>
                  <a:lnTo>
                    <a:pt x="1337" y="1490"/>
                  </a:lnTo>
                  <a:cubicBezTo>
                    <a:pt x="1337" y="1520"/>
                    <a:pt x="1307" y="1551"/>
                    <a:pt x="1307" y="1611"/>
                  </a:cubicBezTo>
                  <a:cubicBezTo>
                    <a:pt x="1246" y="1794"/>
                    <a:pt x="1094" y="1976"/>
                    <a:pt x="790" y="1976"/>
                  </a:cubicBezTo>
                  <a:cubicBezTo>
                    <a:pt x="578" y="1976"/>
                    <a:pt x="395" y="1855"/>
                    <a:pt x="395" y="1611"/>
                  </a:cubicBezTo>
                  <a:cubicBezTo>
                    <a:pt x="395" y="1186"/>
                    <a:pt x="881" y="1095"/>
                    <a:pt x="1337" y="1095"/>
                  </a:cubicBezTo>
                  <a:close/>
                  <a:moveTo>
                    <a:pt x="942" y="1"/>
                  </a:moveTo>
                  <a:cubicBezTo>
                    <a:pt x="669" y="1"/>
                    <a:pt x="395" y="92"/>
                    <a:pt x="213" y="183"/>
                  </a:cubicBezTo>
                  <a:lnTo>
                    <a:pt x="274" y="456"/>
                  </a:lnTo>
                  <a:cubicBezTo>
                    <a:pt x="426" y="396"/>
                    <a:pt x="669" y="304"/>
                    <a:pt x="851" y="304"/>
                  </a:cubicBezTo>
                  <a:cubicBezTo>
                    <a:pt x="1307" y="304"/>
                    <a:pt x="1337" y="608"/>
                    <a:pt x="1337" y="791"/>
                  </a:cubicBezTo>
                  <a:lnTo>
                    <a:pt x="1337" y="852"/>
                  </a:lnTo>
                  <a:cubicBezTo>
                    <a:pt x="456" y="852"/>
                    <a:pt x="0" y="1156"/>
                    <a:pt x="0" y="1672"/>
                  </a:cubicBezTo>
                  <a:cubicBezTo>
                    <a:pt x="0" y="2007"/>
                    <a:pt x="243" y="2311"/>
                    <a:pt x="699" y="2311"/>
                  </a:cubicBezTo>
                  <a:cubicBezTo>
                    <a:pt x="1033" y="2311"/>
                    <a:pt x="1277" y="2159"/>
                    <a:pt x="1398" y="1976"/>
                  </a:cubicBezTo>
                  <a:lnTo>
                    <a:pt x="1429" y="2250"/>
                  </a:lnTo>
                  <a:lnTo>
                    <a:pt x="1429" y="2280"/>
                  </a:lnTo>
                  <a:lnTo>
                    <a:pt x="1793" y="2280"/>
                  </a:lnTo>
                  <a:cubicBezTo>
                    <a:pt x="1763" y="2128"/>
                    <a:pt x="1763" y="1946"/>
                    <a:pt x="1763" y="1733"/>
                  </a:cubicBezTo>
                  <a:lnTo>
                    <a:pt x="1763" y="912"/>
                  </a:lnTo>
                  <a:cubicBezTo>
                    <a:pt x="1763" y="456"/>
                    <a:pt x="1611" y="1"/>
                    <a:pt x="9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2" name="Google Shape;812;p37"/>
            <p:cNvSpPr/>
            <p:nvPr/>
          </p:nvSpPr>
          <p:spPr>
            <a:xfrm>
              <a:off x="1851375" y="4332425"/>
              <a:ext cx="49400" cy="79050"/>
            </a:xfrm>
            <a:custGeom>
              <a:avLst/>
              <a:gdLst/>
              <a:ahLst/>
              <a:cxnLst/>
              <a:rect l="l" t="t" r="r" b="b"/>
              <a:pathLst>
                <a:path w="1976" h="3162" extrusionOk="0">
                  <a:moveTo>
                    <a:pt x="973" y="243"/>
                  </a:moveTo>
                  <a:cubicBezTo>
                    <a:pt x="1277" y="243"/>
                    <a:pt x="1459" y="426"/>
                    <a:pt x="1550" y="669"/>
                  </a:cubicBezTo>
                  <a:cubicBezTo>
                    <a:pt x="1581" y="730"/>
                    <a:pt x="1581" y="791"/>
                    <a:pt x="1581" y="851"/>
                  </a:cubicBezTo>
                  <a:lnTo>
                    <a:pt x="1581" y="1216"/>
                  </a:lnTo>
                  <a:cubicBezTo>
                    <a:pt x="1581" y="1307"/>
                    <a:pt x="1581" y="1399"/>
                    <a:pt x="1550" y="1459"/>
                  </a:cubicBezTo>
                  <a:cubicBezTo>
                    <a:pt x="1429" y="1733"/>
                    <a:pt x="1216" y="1885"/>
                    <a:pt x="973" y="1885"/>
                  </a:cubicBezTo>
                  <a:cubicBezTo>
                    <a:pt x="547" y="1885"/>
                    <a:pt x="334" y="1490"/>
                    <a:pt x="334" y="1095"/>
                  </a:cubicBezTo>
                  <a:cubicBezTo>
                    <a:pt x="334" y="578"/>
                    <a:pt x="608" y="243"/>
                    <a:pt x="973" y="243"/>
                  </a:cubicBezTo>
                  <a:close/>
                  <a:moveTo>
                    <a:pt x="973" y="0"/>
                  </a:moveTo>
                  <a:cubicBezTo>
                    <a:pt x="486" y="0"/>
                    <a:pt x="0" y="426"/>
                    <a:pt x="0" y="1186"/>
                  </a:cubicBezTo>
                  <a:cubicBezTo>
                    <a:pt x="0" y="1794"/>
                    <a:pt x="395" y="2250"/>
                    <a:pt x="942" y="2250"/>
                  </a:cubicBezTo>
                  <a:cubicBezTo>
                    <a:pt x="1277" y="2250"/>
                    <a:pt x="1520" y="2067"/>
                    <a:pt x="1611" y="1885"/>
                  </a:cubicBezTo>
                  <a:lnTo>
                    <a:pt x="1611" y="2098"/>
                  </a:lnTo>
                  <a:cubicBezTo>
                    <a:pt x="1611" y="2645"/>
                    <a:pt x="1307" y="2858"/>
                    <a:pt x="912" y="2858"/>
                  </a:cubicBezTo>
                  <a:cubicBezTo>
                    <a:pt x="638" y="2858"/>
                    <a:pt x="395" y="2736"/>
                    <a:pt x="243" y="2675"/>
                  </a:cubicBezTo>
                  <a:lnTo>
                    <a:pt x="152" y="2979"/>
                  </a:lnTo>
                  <a:cubicBezTo>
                    <a:pt x="304" y="3101"/>
                    <a:pt x="608" y="3161"/>
                    <a:pt x="851" y="3161"/>
                  </a:cubicBezTo>
                  <a:cubicBezTo>
                    <a:pt x="1125" y="3161"/>
                    <a:pt x="1429" y="3101"/>
                    <a:pt x="1672" y="2918"/>
                  </a:cubicBezTo>
                  <a:cubicBezTo>
                    <a:pt x="1854" y="2675"/>
                    <a:pt x="1976" y="2371"/>
                    <a:pt x="1976" y="1885"/>
                  </a:cubicBezTo>
                  <a:lnTo>
                    <a:pt x="1976" y="578"/>
                  </a:lnTo>
                  <a:lnTo>
                    <a:pt x="1976" y="61"/>
                  </a:lnTo>
                  <a:lnTo>
                    <a:pt x="1672" y="61"/>
                  </a:lnTo>
                  <a:lnTo>
                    <a:pt x="1672" y="395"/>
                  </a:lnTo>
                  <a:cubicBezTo>
                    <a:pt x="1581" y="213"/>
                    <a:pt x="1337" y="0"/>
                    <a:pt x="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3" name="Google Shape;813;p37"/>
            <p:cNvSpPr/>
            <p:nvPr/>
          </p:nvSpPr>
          <p:spPr>
            <a:xfrm>
              <a:off x="1912925" y="4331650"/>
              <a:ext cx="47900" cy="57025"/>
            </a:xfrm>
            <a:custGeom>
              <a:avLst/>
              <a:gdLst/>
              <a:ahLst/>
              <a:cxnLst/>
              <a:rect l="l" t="t" r="r" b="b"/>
              <a:pathLst>
                <a:path w="1916" h="2281" extrusionOk="0">
                  <a:moveTo>
                    <a:pt x="973" y="244"/>
                  </a:moveTo>
                  <a:cubicBezTo>
                    <a:pt x="1429" y="244"/>
                    <a:pt x="1550" y="609"/>
                    <a:pt x="1550" y="882"/>
                  </a:cubicBezTo>
                  <a:lnTo>
                    <a:pt x="365" y="882"/>
                  </a:lnTo>
                  <a:cubicBezTo>
                    <a:pt x="426" y="609"/>
                    <a:pt x="578" y="244"/>
                    <a:pt x="973" y="244"/>
                  </a:cubicBezTo>
                  <a:close/>
                  <a:moveTo>
                    <a:pt x="1003" y="1"/>
                  </a:moveTo>
                  <a:cubicBezTo>
                    <a:pt x="365" y="1"/>
                    <a:pt x="0" y="548"/>
                    <a:pt x="0" y="1186"/>
                  </a:cubicBezTo>
                  <a:cubicBezTo>
                    <a:pt x="0" y="1825"/>
                    <a:pt x="395" y="2281"/>
                    <a:pt x="1094" y="2281"/>
                  </a:cubicBezTo>
                  <a:cubicBezTo>
                    <a:pt x="1429" y="2281"/>
                    <a:pt x="1672" y="2220"/>
                    <a:pt x="1824" y="2129"/>
                  </a:cubicBezTo>
                  <a:lnTo>
                    <a:pt x="1733" y="1825"/>
                  </a:lnTo>
                  <a:cubicBezTo>
                    <a:pt x="1581" y="1916"/>
                    <a:pt x="1429" y="1946"/>
                    <a:pt x="1125" y="1946"/>
                  </a:cubicBezTo>
                  <a:cubicBezTo>
                    <a:pt x="737" y="1946"/>
                    <a:pt x="379" y="1741"/>
                    <a:pt x="365" y="1217"/>
                  </a:cubicBezTo>
                  <a:lnTo>
                    <a:pt x="1915" y="1217"/>
                  </a:lnTo>
                  <a:lnTo>
                    <a:pt x="1915" y="1034"/>
                  </a:lnTo>
                  <a:cubicBezTo>
                    <a:pt x="1915" y="670"/>
                    <a:pt x="1733" y="1"/>
                    <a:pt x="10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14" name="Google Shape;814;p37"/>
          <p:cNvGrpSpPr/>
          <p:nvPr/>
        </p:nvGrpSpPr>
        <p:grpSpPr>
          <a:xfrm>
            <a:off x="-229873" y="3962481"/>
            <a:ext cx="1529412" cy="2618008"/>
            <a:chOff x="2360200" y="3392875"/>
            <a:chExt cx="1038250" cy="1777250"/>
          </a:xfrm>
        </p:grpSpPr>
        <p:sp>
          <p:nvSpPr>
            <p:cNvPr id="815" name="Google Shape;815;p37"/>
            <p:cNvSpPr/>
            <p:nvPr/>
          </p:nvSpPr>
          <p:spPr>
            <a:xfrm>
              <a:off x="2736300" y="3392875"/>
              <a:ext cx="172650" cy="1420325"/>
            </a:xfrm>
            <a:custGeom>
              <a:avLst/>
              <a:gdLst/>
              <a:ahLst/>
              <a:cxnLst/>
              <a:rect l="l" t="t" r="r" b="b"/>
              <a:pathLst>
                <a:path w="6906" h="56813" extrusionOk="0">
                  <a:moveTo>
                    <a:pt x="5771" y="0"/>
                  </a:moveTo>
                  <a:cubicBezTo>
                    <a:pt x="5137" y="0"/>
                    <a:pt x="4403" y="34"/>
                    <a:pt x="3736" y="34"/>
                  </a:cubicBezTo>
                  <a:cubicBezTo>
                    <a:pt x="3169" y="34"/>
                    <a:pt x="2702" y="534"/>
                    <a:pt x="2669" y="1101"/>
                  </a:cubicBezTo>
                  <a:cubicBezTo>
                    <a:pt x="2535" y="3670"/>
                    <a:pt x="2402" y="6238"/>
                    <a:pt x="2435" y="8773"/>
                  </a:cubicBezTo>
                  <a:cubicBezTo>
                    <a:pt x="2402" y="10108"/>
                    <a:pt x="2335" y="11409"/>
                    <a:pt x="2268" y="12743"/>
                  </a:cubicBezTo>
                  <a:cubicBezTo>
                    <a:pt x="2102" y="16112"/>
                    <a:pt x="1935" y="19548"/>
                    <a:pt x="1735" y="22917"/>
                  </a:cubicBezTo>
                  <a:cubicBezTo>
                    <a:pt x="1368" y="29755"/>
                    <a:pt x="1068" y="36627"/>
                    <a:pt x="701" y="43465"/>
                  </a:cubicBezTo>
                  <a:cubicBezTo>
                    <a:pt x="501" y="47368"/>
                    <a:pt x="234" y="51237"/>
                    <a:pt x="34" y="55106"/>
                  </a:cubicBezTo>
                  <a:cubicBezTo>
                    <a:pt x="0" y="55707"/>
                    <a:pt x="534" y="56441"/>
                    <a:pt x="1101" y="56541"/>
                  </a:cubicBezTo>
                  <a:lnTo>
                    <a:pt x="2602" y="56774"/>
                  </a:lnTo>
                  <a:cubicBezTo>
                    <a:pt x="2724" y="56800"/>
                    <a:pt x="2846" y="56813"/>
                    <a:pt x="2966" y="56813"/>
                  </a:cubicBezTo>
                  <a:cubicBezTo>
                    <a:pt x="3304" y="56813"/>
                    <a:pt x="3623" y="56713"/>
                    <a:pt x="3870" y="56541"/>
                  </a:cubicBezTo>
                  <a:cubicBezTo>
                    <a:pt x="3892" y="56542"/>
                    <a:pt x="3915" y="56543"/>
                    <a:pt x="3938" y="56543"/>
                  </a:cubicBezTo>
                  <a:cubicBezTo>
                    <a:pt x="4415" y="56543"/>
                    <a:pt x="4873" y="56210"/>
                    <a:pt x="4937" y="55573"/>
                  </a:cubicBezTo>
                  <a:cubicBezTo>
                    <a:pt x="5171" y="53806"/>
                    <a:pt x="5104" y="52038"/>
                    <a:pt x="5204" y="50270"/>
                  </a:cubicBezTo>
                  <a:cubicBezTo>
                    <a:pt x="5237" y="48535"/>
                    <a:pt x="5337" y="46734"/>
                    <a:pt x="5404" y="44966"/>
                  </a:cubicBezTo>
                  <a:cubicBezTo>
                    <a:pt x="5537" y="41430"/>
                    <a:pt x="5704" y="37894"/>
                    <a:pt x="5771" y="34392"/>
                  </a:cubicBezTo>
                  <a:cubicBezTo>
                    <a:pt x="6038" y="27287"/>
                    <a:pt x="6271" y="20181"/>
                    <a:pt x="6505" y="13076"/>
                  </a:cubicBezTo>
                  <a:cubicBezTo>
                    <a:pt x="6605" y="9073"/>
                    <a:pt x="6772" y="5104"/>
                    <a:pt x="6872" y="1101"/>
                  </a:cubicBezTo>
                  <a:cubicBezTo>
                    <a:pt x="6905" y="501"/>
                    <a:pt x="6371" y="0"/>
                    <a:pt x="5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6" name="Google Shape;816;p37"/>
            <p:cNvSpPr/>
            <p:nvPr/>
          </p:nvSpPr>
          <p:spPr>
            <a:xfrm>
              <a:off x="2360200" y="3898150"/>
              <a:ext cx="953200" cy="1271975"/>
            </a:xfrm>
            <a:custGeom>
              <a:avLst/>
              <a:gdLst/>
              <a:ahLst/>
              <a:cxnLst/>
              <a:rect l="l" t="t" r="r" b="b"/>
              <a:pathLst>
                <a:path w="38128" h="50879" extrusionOk="0">
                  <a:moveTo>
                    <a:pt x="30162" y="0"/>
                  </a:moveTo>
                  <a:cubicBezTo>
                    <a:pt x="29982" y="0"/>
                    <a:pt x="29802" y="1"/>
                    <a:pt x="29621" y="4"/>
                  </a:cubicBezTo>
                  <a:cubicBezTo>
                    <a:pt x="28787" y="4"/>
                    <a:pt x="28187" y="671"/>
                    <a:pt x="28120" y="1505"/>
                  </a:cubicBezTo>
                  <a:cubicBezTo>
                    <a:pt x="28020" y="3206"/>
                    <a:pt x="27887" y="4907"/>
                    <a:pt x="27853" y="6642"/>
                  </a:cubicBezTo>
                  <a:cubicBezTo>
                    <a:pt x="27853" y="7409"/>
                    <a:pt x="27720" y="8243"/>
                    <a:pt x="27853" y="9044"/>
                  </a:cubicBezTo>
                  <a:cubicBezTo>
                    <a:pt x="27687" y="12079"/>
                    <a:pt x="27453" y="15081"/>
                    <a:pt x="27253" y="18150"/>
                  </a:cubicBezTo>
                  <a:cubicBezTo>
                    <a:pt x="26919" y="23320"/>
                    <a:pt x="26519" y="28491"/>
                    <a:pt x="26052" y="33661"/>
                  </a:cubicBezTo>
                  <a:cubicBezTo>
                    <a:pt x="25919" y="35096"/>
                    <a:pt x="25785" y="36530"/>
                    <a:pt x="25685" y="37998"/>
                  </a:cubicBezTo>
                  <a:cubicBezTo>
                    <a:pt x="25585" y="38765"/>
                    <a:pt x="25485" y="39532"/>
                    <a:pt x="25418" y="40266"/>
                  </a:cubicBezTo>
                  <a:cubicBezTo>
                    <a:pt x="25385" y="40600"/>
                    <a:pt x="25318" y="41000"/>
                    <a:pt x="25285" y="41333"/>
                  </a:cubicBezTo>
                  <a:cubicBezTo>
                    <a:pt x="25285" y="41433"/>
                    <a:pt x="25251" y="41567"/>
                    <a:pt x="25251" y="41700"/>
                  </a:cubicBezTo>
                  <a:lnTo>
                    <a:pt x="24885" y="41700"/>
                  </a:lnTo>
                  <a:cubicBezTo>
                    <a:pt x="24518" y="41700"/>
                    <a:pt x="24117" y="41667"/>
                    <a:pt x="23750" y="41667"/>
                  </a:cubicBezTo>
                  <a:lnTo>
                    <a:pt x="21482" y="41534"/>
                  </a:lnTo>
                  <a:cubicBezTo>
                    <a:pt x="19948" y="41400"/>
                    <a:pt x="18413" y="41333"/>
                    <a:pt x="16879" y="41200"/>
                  </a:cubicBezTo>
                  <a:cubicBezTo>
                    <a:pt x="14210" y="41033"/>
                    <a:pt x="11575" y="40766"/>
                    <a:pt x="8906" y="40533"/>
                  </a:cubicBezTo>
                  <a:cubicBezTo>
                    <a:pt x="9273" y="35696"/>
                    <a:pt x="9607" y="30893"/>
                    <a:pt x="9974" y="26089"/>
                  </a:cubicBezTo>
                  <a:cubicBezTo>
                    <a:pt x="10408" y="20919"/>
                    <a:pt x="10808" y="15748"/>
                    <a:pt x="11208" y="10578"/>
                  </a:cubicBezTo>
                  <a:cubicBezTo>
                    <a:pt x="11408" y="7709"/>
                    <a:pt x="11775" y="4807"/>
                    <a:pt x="11608" y="1905"/>
                  </a:cubicBezTo>
                  <a:cubicBezTo>
                    <a:pt x="11608" y="1738"/>
                    <a:pt x="11575" y="1638"/>
                    <a:pt x="11475" y="1505"/>
                  </a:cubicBezTo>
                  <a:cubicBezTo>
                    <a:pt x="11283" y="1058"/>
                    <a:pt x="10908" y="702"/>
                    <a:pt x="10437" y="702"/>
                  </a:cubicBezTo>
                  <a:cubicBezTo>
                    <a:pt x="10416" y="702"/>
                    <a:pt x="10395" y="703"/>
                    <a:pt x="10374" y="704"/>
                  </a:cubicBezTo>
                  <a:cubicBezTo>
                    <a:pt x="8506" y="804"/>
                    <a:pt x="6605" y="871"/>
                    <a:pt x="4737" y="1005"/>
                  </a:cubicBezTo>
                  <a:cubicBezTo>
                    <a:pt x="4003" y="1038"/>
                    <a:pt x="3503" y="1538"/>
                    <a:pt x="3403" y="2339"/>
                  </a:cubicBezTo>
                  <a:cubicBezTo>
                    <a:pt x="3236" y="4407"/>
                    <a:pt x="3169" y="6475"/>
                    <a:pt x="3069" y="8543"/>
                  </a:cubicBezTo>
                  <a:cubicBezTo>
                    <a:pt x="3002" y="10678"/>
                    <a:pt x="2769" y="12746"/>
                    <a:pt x="2602" y="14881"/>
                  </a:cubicBezTo>
                  <a:cubicBezTo>
                    <a:pt x="2335" y="19017"/>
                    <a:pt x="2002" y="23187"/>
                    <a:pt x="1668" y="27323"/>
                  </a:cubicBezTo>
                  <a:cubicBezTo>
                    <a:pt x="1368" y="31493"/>
                    <a:pt x="1034" y="35696"/>
                    <a:pt x="701" y="39866"/>
                  </a:cubicBezTo>
                  <a:cubicBezTo>
                    <a:pt x="601" y="40900"/>
                    <a:pt x="534" y="41934"/>
                    <a:pt x="400" y="43001"/>
                  </a:cubicBezTo>
                  <a:cubicBezTo>
                    <a:pt x="267" y="44002"/>
                    <a:pt x="67" y="45069"/>
                    <a:pt x="33" y="46070"/>
                  </a:cubicBezTo>
                  <a:cubicBezTo>
                    <a:pt x="0" y="47271"/>
                    <a:pt x="901" y="47938"/>
                    <a:pt x="2002" y="48172"/>
                  </a:cubicBezTo>
                  <a:cubicBezTo>
                    <a:pt x="3002" y="48372"/>
                    <a:pt x="4003" y="48572"/>
                    <a:pt x="5004" y="48739"/>
                  </a:cubicBezTo>
                  <a:cubicBezTo>
                    <a:pt x="13176" y="50073"/>
                    <a:pt x="21415" y="50507"/>
                    <a:pt x="29688" y="50773"/>
                  </a:cubicBezTo>
                  <a:cubicBezTo>
                    <a:pt x="30518" y="50773"/>
                    <a:pt x="31401" y="50879"/>
                    <a:pt x="32290" y="50879"/>
                  </a:cubicBezTo>
                  <a:cubicBezTo>
                    <a:pt x="32401" y="50879"/>
                    <a:pt x="32512" y="50877"/>
                    <a:pt x="32623" y="50874"/>
                  </a:cubicBezTo>
                  <a:cubicBezTo>
                    <a:pt x="33891" y="50840"/>
                    <a:pt x="34558" y="50040"/>
                    <a:pt x="34692" y="48839"/>
                  </a:cubicBezTo>
                  <a:cubicBezTo>
                    <a:pt x="34892" y="46771"/>
                    <a:pt x="34958" y="44702"/>
                    <a:pt x="35125" y="42601"/>
                  </a:cubicBezTo>
                  <a:cubicBezTo>
                    <a:pt x="35425" y="38431"/>
                    <a:pt x="35759" y="34228"/>
                    <a:pt x="36059" y="30059"/>
                  </a:cubicBezTo>
                  <a:cubicBezTo>
                    <a:pt x="36626" y="21719"/>
                    <a:pt x="37227" y="13380"/>
                    <a:pt x="37860" y="5041"/>
                  </a:cubicBezTo>
                  <a:lnTo>
                    <a:pt x="38094" y="1905"/>
                  </a:lnTo>
                  <a:cubicBezTo>
                    <a:pt x="38127" y="1371"/>
                    <a:pt x="37627" y="671"/>
                    <a:pt x="36993" y="538"/>
                  </a:cubicBezTo>
                  <a:cubicBezTo>
                    <a:pt x="34734" y="197"/>
                    <a:pt x="32475" y="0"/>
                    <a:pt x="30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7" name="Google Shape;817;p37"/>
            <p:cNvSpPr/>
            <p:nvPr/>
          </p:nvSpPr>
          <p:spPr>
            <a:xfrm>
              <a:off x="3153250" y="4003300"/>
              <a:ext cx="245200" cy="237000"/>
            </a:xfrm>
            <a:custGeom>
              <a:avLst/>
              <a:gdLst/>
              <a:ahLst/>
              <a:cxnLst/>
              <a:rect l="l" t="t" r="r" b="b"/>
              <a:pathLst>
                <a:path w="9808" h="9480" extrusionOk="0">
                  <a:moveTo>
                    <a:pt x="1835" y="1"/>
                  </a:moveTo>
                  <a:cubicBezTo>
                    <a:pt x="1202" y="1"/>
                    <a:pt x="801" y="501"/>
                    <a:pt x="735" y="1102"/>
                  </a:cubicBezTo>
                  <a:cubicBezTo>
                    <a:pt x="735" y="1268"/>
                    <a:pt x="301" y="5938"/>
                    <a:pt x="234" y="6606"/>
                  </a:cubicBezTo>
                  <a:cubicBezTo>
                    <a:pt x="201" y="7273"/>
                    <a:pt x="1" y="8107"/>
                    <a:pt x="468" y="8674"/>
                  </a:cubicBezTo>
                  <a:cubicBezTo>
                    <a:pt x="968" y="9307"/>
                    <a:pt x="1869" y="9207"/>
                    <a:pt x="2569" y="9307"/>
                  </a:cubicBezTo>
                  <a:cubicBezTo>
                    <a:pt x="3236" y="9374"/>
                    <a:pt x="3870" y="9374"/>
                    <a:pt x="4537" y="9441"/>
                  </a:cubicBezTo>
                  <a:cubicBezTo>
                    <a:pt x="5101" y="9469"/>
                    <a:pt x="5665" y="9479"/>
                    <a:pt x="6229" y="9479"/>
                  </a:cubicBezTo>
                  <a:cubicBezTo>
                    <a:pt x="6999" y="9479"/>
                    <a:pt x="7770" y="9460"/>
                    <a:pt x="8540" y="9441"/>
                  </a:cubicBezTo>
                  <a:cubicBezTo>
                    <a:pt x="9174" y="9374"/>
                    <a:pt x="9574" y="8941"/>
                    <a:pt x="9641" y="8340"/>
                  </a:cubicBezTo>
                  <a:cubicBezTo>
                    <a:pt x="9741" y="6038"/>
                    <a:pt x="9808" y="3703"/>
                    <a:pt x="9641" y="1435"/>
                  </a:cubicBezTo>
                  <a:cubicBezTo>
                    <a:pt x="9574" y="801"/>
                    <a:pt x="9141" y="368"/>
                    <a:pt x="8540" y="334"/>
                  </a:cubicBezTo>
                  <a:cubicBezTo>
                    <a:pt x="6339" y="134"/>
                    <a:pt x="4070" y="34"/>
                    <a:pt x="1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8" name="Google Shape;818;p37"/>
            <p:cNvSpPr/>
            <p:nvPr/>
          </p:nvSpPr>
          <p:spPr>
            <a:xfrm>
              <a:off x="3133250" y="4356900"/>
              <a:ext cx="244350" cy="236775"/>
            </a:xfrm>
            <a:custGeom>
              <a:avLst/>
              <a:gdLst/>
              <a:ahLst/>
              <a:cxnLst/>
              <a:rect l="l" t="t" r="r" b="b"/>
              <a:pathLst>
                <a:path w="9774" h="9471" extrusionOk="0">
                  <a:moveTo>
                    <a:pt x="1835" y="0"/>
                  </a:moveTo>
                  <a:cubicBezTo>
                    <a:pt x="1201" y="0"/>
                    <a:pt x="801" y="501"/>
                    <a:pt x="767" y="1068"/>
                  </a:cubicBezTo>
                  <a:cubicBezTo>
                    <a:pt x="767" y="1234"/>
                    <a:pt x="300" y="5904"/>
                    <a:pt x="267" y="6572"/>
                  </a:cubicBezTo>
                  <a:cubicBezTo>
                    <a:pt x="200" y="7239"/>
                    <a:pt x="0" y="8073"/>
                    <a:pt x="467" y="8673"/>
                  </a:cubicBezTo>
                  <a:cubicBezTo>
                    <a:pt x="968" y="9307"/>
                    <a:pt x="1868" y="9207"/>
                    <a:pt x="2602" y="9307"/>
                  </a:cubicBezTo>
                  <a:cubicBezTo>
                    <a:pt x="3269" y="9374"/>
                    <a:pt x="3870" y="9374"/>
                    <a:pt x="4537" y="9407"/>
                  </a:cubicBezTo>
                  <a:cubicBezTo>
                    <a:pt x="5139" y="9452"/>
                    <a:pt x="5741" y="9470"/>
                    <a:pt x="6344" y="9470"/>
                  </a:cubicBezTo>
                  <a:cubicBezTo>
                    <a:pt x="7076" y="9470"/>
                    <a:pt x="7808" y="9444"/>
                    <a:pt x="8540" y="9407"/>
                  </a:cubicBezTo>
                  <a:cubicBezTo>
                    <a:pt x="9173" y="9374"/>
                    <a:pt x="9607" y="8907"/>
                    <a:pt x="9640" y="8340"/>
                  </a:cubicBezTo>
                  <a:cubicBezTo>
                    <a:pt x="9707" y="6005"/>
                    <a:pt x="9774" y="3703"/>
                    <a:pt x="9640" y="1401"/>
                  </a:cubicBezTo>
                  <a:cubicBezTo>
                    <a:pt x="9607" y="801"/>
                    <a:pt x="9140" y="367"/>
                    <a:pt x="8540" y="334"/>
                  </a:cubicBezTo>
                  <a:cubicBezTo>
                    <a:pt x="6338" y="134"/>
                    <a:pt x="4103" y="34"/>
                    <a:pt x="1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9" name="Google Shape;819;p37"/>
            <p:cNvSpPr/>
            <p:nvPr/>
          </p:nvSpPr>
          <p:spPr>
            <a:xfrm>
              <a:off x="3104050" y="4723825"/>
              <a:ext cx="245200" cy="236775"/>
            </a:xfrm>
            <a:custGeom>
              <a:avLst/>
              <a:gdLst/>
              <a:ahLst/>
              <a:cxnLst/>
              <a:rect l="l" t="t" r="r" b="b"/>
              <a:pathLst>
                <a:path w="9808" h="9471" extrusionOk="0">
                  <a:moveTo>
                    <a:pt x="1835" y="0"/>
                  </a:moveTo>
                  <a:cubicBezTo>
                    <a:pt x="1202" y="0"/>
                    <a:pt x="801" y="501"/>
                    <a:pt x="768" y="1068"/>
                  </a:cubicBezTo>
                  <a:cubicBezTo>
                    <a:pt x="768" y="1235"/>
                    <a:pt x="301" y="5905"/>
                    <a:pt x="268" y="6572"/>
                  </a:cubicBezTo>
                  <a:cubicBezTo>
                    <a:pt x="201" y="7239"/>
                    <a:pt x="1" y="8073"/>
                    <a:pt x="468" y="8673"/>
                  </a:cubicBezTo>
                  <a:cubicBezTo>
                    <a:pt x="968" y="9307"/>
                    <a:pt x="1869" y="9207"/>
                    <a:pt x="2603" y="9307"/>
                  </a:cubicBezTo>
                  <a:cubicBezTo>
                    <a:pt x="3270" y="9374"/>
                    <a:pt x="3870" y="9374"/>
                    <a:pt x="4537" y="9407"/>
                  </a:cubicBezTo>
                  <a:cubicBezTo>
                    <a:pt x="5140" y="9452"/>
                    <a:pt x="5742" y="9470"/>
                    <a:pt x="6344" y="9470"/>
                  </a:cubicBezTo>
                  <a:cubicBezTo>
                    <a:pt x="7076" y="9470"/>
                    <a:pt x="7808" y="9444"/>
                    <a:pt x="8540" y="9407"/>
                  </a:cubicBezTo>
                  <a:cubicBezTo>
                    <a:pt x="9174" y="9374"/>
                    <a:pt x="9608" y="8907"/>
                    <a:pt x="9641" y="8340"/>
                  </a:cubicBezTo>
                  <a:cubicBezTo>
                    <a:pt x="9774" y="6038"/>
                    <a:pt x="9808" y="3703"/>
                    <a:pt x="9641" y="1401"/>
                  </a:cubicBezTo>
                  <a:cubicBezTo>
                    <a:pt x="9608" y="801"/>
                    <a:pt x="9141" y="367"/>
                    <a:pt x="8540" y="334"/>
                  </a:cubicBezTo>
                  <a:cubicBezTo>
                    <a:pt x="6339" y="134"/>
                    <a:pt x="4104" y="34"/>
                    <a:pt x="1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20" name="Google Shape;820;p37"/>
          <p:cNvGrpSpPr/>
          <p:nvPr/>
        </p:nvGrpSpPr>
        <p:grpSpPr>
          <a:xfrm rot="792347">
            <a:off x="-200713" y="-18744"/>
            <a:ext cx="2303380" cy="1771115"/>
            <a:chOff x="2670400" y="393200"/>
            <a:chExt cx="1306800" cy="1004825"/>
          </a:xfrm>
        </p:grpSpPr>
        <p:sp>
          <p:nvSpPr>
            <p:cNvPr id="821" name="Google Shape;821;p37"/>
            <p:cNvSpPr/>
            <p:nvPr/>
          </p:nvSpPr>
          <p:spPr>
            <a:xfrm>
              <a:off x="2817175" y="450225"/>
              <a:ext cx="1160025" cy="947800"/>
            </a:xfrm>
            <a:custGeom>
              <a:avLst/>
              <a:gdLst/>
              <a:ahLst/>
              <a:cxnLst/>
              <a:rect l="l" t="t" r="r" b="b"/>
              <a:pathLst>
                <a:path w="46401" h="37912" extrusionOk="0">
                  <a:moveTo>
                    <a:pt x="44888" y="0"/>
                  </a:moveTo>
                  <a:cubicBezTo>
                    <a:pt x="44770" y="0"/>
                    <a:pt x="44651" y="18"/>
                    <a:pt x="44533" y="55"/>
                  </a:cubicBezTo>
                  <a:cubicBezTo>
                    <a:pt x="43699" y="289"/>
                    <a:pt x="42965" y="689"/>
                    <a:pt x="42164" y="1023"/>
                  </a:cubicBezTo>
                  <a:cubicBezTo>
                    <a:pt x="41397" y="1356"/>
                    <a:pt x="40697" y="1690"/>
                    <a:pt x="39963" y="2024"/>
                  </a:cubicBezTo>
                  <a:cubicBezTo>
                    <a:pt x="38528" y="2657"/>
                    <a:pt x="37161" y="3291"/>
                    <a:pt x="35760" y="3958"/>
                  </a:cubicBezTo>
                  <a:cubicBezTo>
                    <a:pt x="32958" y="5226"/>
                    <a:pt x="30156" y="6560"/>
                    <a:pt x="27354" y="7961"/>
                  </a:cubicBezTo>
                  <a:cubicBezTo>
                    <a:pt x="21783" y="10696"/>
                    <a:pt x="16179" y="13565"/>
                    <a:pt x="10675" y="16534"/>
                  </a:cubicBezTo>
                  <a:cubicBezTo>
                    <a:pt x="9141" y="17368"/>
                    <a:pt x="7640" y="18235"/>
                    <a:pt x="6105" y="19069"/>
                  </a:cubicBezTo>
                  <a:cubicBezTo>
                    <a:pt x="4504" y="19970"/>
                    <a:pt x="2936" y="20870"/>
                    <a:pt x="1469" y="21971"/>
                  </a:cubicBezTo>
                  <a:cubicBezTo>
                    <a:pt x="1435" y="22004"/>
                    <a:pt x="1435" y="22038"/>
                    <a:pt x="1402" y="22071"/>
                  </a:cubicBezTo>
                  <a:cubicBezTo>
                    <a:pt x="1168" y="22171"/>
                    <a:pt x="1002" y="22238"/>
                    <a:pt x="801" y="22338"/>
                  </a:cubicBezTo>
                  <a:cubicBezTo>
                    <a:pt x="1" y="22672"/>
                    <a:pt x="401" y="23706"/>
                    <a:pt x="1002" y="23973"/>
                  </a:cubicBezTo>
                  <a:cubicBezTo>
                    <a:pt x="9941" y="27208"/>
                    <a:pt x="18647" y="31011"/>
                    <a:pt x="27420" y="34714"/>
                  </a:cubicBezTo>
                  <a:cubicBezTo>
                    <a:pt x="29989" y="35814"/>
                    <a:pt x="32557" y="36882"/>
                    <a:pt x="35193" y="37849"/>
                  </a:cubicBezTo>
                  <a:cubicBezTo>
                    <a:pt x="35313" y="37892"/>
                    <a:pt x="35431" y="37912"/>
                    <a:pt x="35543" y="37912"/>
                  </a:cubicBezTo>
                  <a:cubicBezTo>
                    <a:pt x="36389" y="37912"/>
                    <a:pt x="36939" y="36788"/>
                    <a:pt x="36527" y="36081"/>
                  </a:cubicBezTo>
                  <a:cubicBezTo>
                    <a:pt x="36160" y="34847"/>
                    <a:pt x="35560" y="33713"/>
                    <a:pt x="35293" y="32479"/>
                  </a:cubicBezTo>
                  <a:cubicBezTo>
                    <a:pt x="34992" y="31211"/>
                    <a:pt x="34792" y="29977"/>
                    <a:pt x="34659" y="28709"/>
                  </a:cubicBezTo>
                  <a:cubicBezTo>
                    <a:pt x="34392" y="26141"/>
                    <a:pt x="34492" y="23472"/>
                    <a:pt x="34859" y="20870"/>
                  </a:cubicBezTo>
                  <a:cubicBezTo>
                    <a:pt x="35560" y="16167"/>
                    <a:pt x="37361" y="11664"/>
                    <a:pt x="40063" y="7728"/>
                  </a:cubicBezTo>
                  <a:cubicBezTo>
                    <a:pt x="40830" y="6694"/>
                    <a:pt x="41664" y="5693"/>
                    <a:pt x="42531" y="4725"/>
                  </a:cubicBezTo>
                  <a:cubicBezTo>
                    <a:pt x="42965" y="4292"/>
                    <a:pt x="43365" y="3791"/>
                    <a:pt x="43899" y="3458"/>
                  </a:cubicBezTo>
                  <a:cubicBezTo>
                    <a:pt x="44499" y="3058"/>
                    <a:pt x="45100" y="2791"/>
                    <a:pt x="45633" y="2390"/>
                  </a:cubicBezTo>
                  <a:cubicBezTo>
                    <a:pt x="46167" y="2024"/>
                    <a:pt x="46401" y="1390"/>
                    <a:pt x="46067" y="823"/>
                  </a:cubicBezTo>
                  <a:cubicBezTo>
                    <a:pt x="45877" y="334"/>
                    <a:pt x="45400" y="0"/>
                    <a:pt x="448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2" name="Google Shape;822;p37"/>
            <p:cNvSpPr/>
            <p:nvPr/>
          </p:nvSpPr>
          <p:spPr>
            <a:xfrm>
              <a:off x="2677925" y="531950"/>
              <a:ext cx="856450" cy="831775"/>
            </a:xfrm>
            <a:custGeom>
              <a:avLst/>
              <a:gdLst/>
              <a:ahLst/>
              <a:cxnLst/>
              <a:rect l="l" t="t" r="r" b="b"/>
              <a:pathLst>
                <a:path w="34258" h="33271" extrusionOk="0">
                  <a:moveTo>
                    <a:pt x="32407" y="1"/>
                  </a:moveTo>
                  <a:cubicBezTo>
                    <a:pt x="32350" y="1"/>
                    <a:pt x="32289" y="7"/>
                    <a:pt x="32223" y="22"/>
                  </a:cubicBezTo>
                  <a:cubicBezTo>
                    <a:pt x="31656" y="122"/>
                    <a:pt x="31189" y="456"/>
                    <a:pt x="30689" y="756"/>
                  </a:cubicBezTo>
                  <a:cubicBezTo>
                    <a:pt x="30155" y="1056"/>
                    <a:pt x="29588" y="1390"/>
                    <a:pt x="29088" y="1690"/>
                  </a:cubicBezTo>
                  <a:cubicBezTo>
                    <a:pt x="28087" y="2224"/>
                    <a:pt x="27086" y="2791"/>
                    <a:pt x="26085" y="3291"/>
                  </a:cubicBezTo>
                  <a:cubicBezTo>
                    <a:pt x="24051" y="4392"/>
                    <a:pt x="21983" y="5393"/>
                    <a:pt x="19848" y="6393"/>
                  </a:cubicBezTo>
                  <a:cubicBezTo>
                    <a:pt x="15678" y="8395"/>
                    <a:pt x="11408" y="10296"/>
                    <a:pt x="7339" y="12464"/>
                  </a:cubicBezTo>
                  <a:cubicBezTo>
                    <a:pt x="5037" y="13699"/>
                    <a:pt x="2836" y="15033"/>
                    <a:pt x="567" y="16367"/>
                  </a:cubicBezTo>
                  <a:cubicBezTo>
                    <a:pt x="300" y="16534"/>
                    <a:pt x="0" y="16934"/>
                    <a:pt x="34" y="17301"/>
                  </a:cubicBezTo>
                  <a:cubicBezTo>
                    <a:pt x="67" y="17735"/>
                    <a:pt x="167" y="18068"/>
                    <a:pt x="567" y="18268"/>
                  </a:cubicBezTo>
                  <a:cubicBezTo>
                    <a:pt x="748" y="18359"/>
                    <a:pt x="967" y="18420"/>
                    <a:pt x="1183" y="18420"/>
                  </a:cubicBezTo>
                  <a:cubicBezTo>
                    <a:pt x="1367" y="18420"/>
                    <a:pt x="1548" y="18376"/>
                    <a:pt x="1701" y="18268"/>
                  </a:cubicBezTo>
                  <a:cubicBezTo>
                    <a:pt x="5404" y="15533"/>
                    <a:pt x="9674" y="13465"/>
                    <a:pt x="13810" y="11464"/>
                  </a:cubicBezTo>
                  <a:cubicBezTo>
                    <a:pt x="17980" y="9462"/>
                    <a:pt x="22216" y="7561"/>
                    <a:pt x="26352" y="5426"/>
                  </a:cubicBezTo>
                  <a:cubicBezTo>
                    <a:pt x="27486" y="4859"/>
                    <a:pt x="28587" y="4258"/>
                    <a:pt x="29688" y="3625"/>
                  </a:cubicBezTo>
                  <a:cubicBezTo>
                    <a:pt x="29821" y="3558"/>
                    <a:pt x="29888" y="3525"/>
                    <a:pt x="30022" y="3425"/>
                  </a:cubicBezTo>
                  <a:lnTo>
                    <a:pt x="30022" y="3425"/>
                  </a:lnTo>
                  <a:cubicBezTo>
                    <a:pt x="29721" y="4058"/>
                    <a:pt x="29388" y="4692"/>
                    <a:pt x="29154" y="5293"/>
                  </a:cubicBezTo>
                  <a:cubicBezTo>
                    <a:pt x="28254" y="7394"/>
                    <a:pt x="27520" y="9529"/>
                    <a:pt x="26919" y="11697"/>
                  </a:cubicBezTo>
                  <a:cubicBezTo>
                    <a:pt x="25752" y="15967"/>
                    <a:pt x="25218" y="20437"/>
                    <a:pt x="25352" y="24873"/>
                  </a:cubicBezTo>
                  <a:cubicBezTo>
                    <a:pt x="25385" y="26074"/>
                    <a:pt x="25485" y="27308"/>
                    <a:pt x="25585" y="28543"/>
                  </a:cubicBezTo>
                  <a:cubicBezTo>
                    <a:pt x="25685" y="29143"/>
                    <a:pt x="25752" y="29743"/>
                    <a:pt x="25819" y="30377"/>
                  </a:cubicBezTo>
                  <a:cubicBezTo>
                    <a:pt x="25885" y="31044"/>
                    <a:pt x="25885" y="31778"/>
                    <a:pt x="26085" y="32412"/>
                  </a:cubicBezTo>
                  <a:cubicBezTo>
                    <a:pt x="26290" y="32879"/>
                    <a:pt x="26648" y="33270"/>
                    <a:pt x="27160" y="33270"/>
                  </a:cubicBezTo>
                  <a:cubicBezTo>
                    <a:pt x="27232" y="33270"/>
                    <a:pt x="27308" y="33262"/>
                    <a:pt x="27386" y="33246"/>
                  </a:cubicBezTo>
                  <a:cubicBezTo>
                    <a:pt x="27987" y="33146"/>
                    <a:pt x="28420" y="32645"/>
                    <a:pt x="28420" y="32078"/>
                  </a:cubicBezTo>
                  <a:cubicBezTo>
                    <a:pt x="28420" y="31445"/>
                    <a:pt x="28254" y="30911"/>
                    <a:pt x="28154" y="30310"/>
                  </a:cubicBezTo>
                  <a:cubicBezTo>
                    <a:pt x="28020" y="29810"/>
                    <a:pt x="27987" y="29310"/>
                    <a:pt x="27887" y="28809"/>
                  </a:cubicBezTo>
                  <a:cubicBezTo>
                    <a:pt x="27753" y="27742"/>
                    <a:pt x="27687" y="26708"/>
                    <a:pt x="27653" y="25607"/>
                  </a:cubicBezTo>
                  <a:cubicBezTo>
                    <a:pt x="27553" y="23439"/>
                    <a:pt x="27587" y="21304"/>
                    <a:pt x="27853" y="19136"/>
                  </a:cubicBezTo>
                  <a:cubicBezTo>
                    <a:pt x="28254" y="14899"/>
                    <a:pt x="29321" y="10630"/>
                    <a:pt x="30989" y="6694"/>
                  </a:cubicBezTo>
                  <a:cubicBezTo>
                    <a:pt x="31423" y="5593"/>
                    <a:pt x="31923" y="4459"/>
                    <a:pt x="32490" y="3425"/>
                  </a:cubicBezTo>
                  <a:cubicBezTo>
                    <a:pt x="32757" y="2757"/>
                    <a:pt x="34258" y="456"/>
                    <a:pt x="32924" y="189"/>
                  </a:cubicBezTo>
                  <a:cubicBezTo>
                    <a:pt x="32767" y="85"/>
                    <a:pt x="32611" y="1"/>
                    <a:pt x="32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3" name="Google Shape;823;p37"/>
            <p:cNvSpPr/>
            <p:nvPr/>
          </p:nvSpPr>
          <p:spPr>
            <a:xfrm>
              <a:off x="2670400" y="393200"/>
              <a:ext cx="377800" cy="347000"/>
            </a:xfrm>
            <a:custGeom>
              <a:avLst/>
              <a:gdLst/>
              <a:ahLst/>
              <a:cxnLst/>
              <a:rect l="l" t="t" r="r" b="b"/>
              <a:pathLst>
                <a:path w="15112" h="13880" extrusionOk="0">
                  <a:moveTo>
                    <a:pt x="1597" y="0"/>
                  </a:moveTo>
                  <a:cubicBezTo>
                    <a:pt x="1417" y="0"/>
                    <a:pt x="1262" y="60"/>
                    <a:pt x="1135" y="168"/>
                  </a:cubicBezTo>
                  <a:cubicBezTo>
                    <a:pt x="868" y="235"/>
                    <a:pt x="701" y="335"/>
                    <a:pt x="635" y="669"/>
                  </a:cubicBezTo>
                  <a:cubicBezTo>
                    <a:pt x="335" y="2737"/>
                    <a:pt x="335" y="4805"/>
                    <a:pt x="268" y="6840"/>
                  </a:cubicBezTo>
                  <a:cubicBezTo>
                    <a:pt x="168" y="8908"/>
                    <a:pt x="68" y="10976"/>
                    <a:pt x="1" y="13011"/>
                  </a:cubicBezTo>
                  <a:cubicBezTo>
                    <a:pt x="1" y="13423"/>
                    <a:pt x="363" y="13880"/>
                    <a:pt x="807" y="13880"/>
                  </a:cubicBezTo>
                  <a:cubicBezTo>
                    <a:pt x="902" y="13880"/>
                    <a:pt x="1001" y="13859"/>
                    <a:pt x="1102" y="13811"/>
                  </a:cubicBezTo>
                  <a:cubicBezTo>
                    <a:pt x="5672" y="11910"/>
                    <a:pt x="10108" y="9675"/>
                    <a:pt x="14445" y="7273"/>
                  </a:cubicBezTo>
                  <a:cubicBezTo>
                    <a:pt x="15112" y="6906"/>
                    <a:pt x="14945" y="5939"/>
                    <a:pt x="14211" y="5739"/>
                  </a:cubicBezTo>
                  <a:cubicBezTo>
                    <a:pt x="9941" y="4405"/>
                    <a:pt x="5972" y="2437"/>
                    <a:pt x="2102" y="135"/>
                  </a:cubicBezTo>
                  <a:cubicBezTo>
                    <a:pt x="1919" y="43"/>
                    <a:pt x="1749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24" name="Google Shape;824;p37"/>
          <p:cNvSpPr/>
          <p:nvPr/>
        </p:nvSpPr>
        <p:spPr>
          <a:xfrm>
            <a:off x="8656667" y="849733"/>
            <a:ext cx="3658400" cy="7328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26" name="Google Shape;826;p37"/>
          <p:cNvGrpSpPr/>
          <p:nvPr/>
        </p:nvGrpSpPr>
        <p:grpSpPr>
          <a:xfrm rot="10800000">
            <a:off x="10820484" y="192234"/>
            <a:ext cx="1106400" cy="1131367"/>
            <a:chOff x="4580100" y="4038775"/>
            <a:chExt cx="829800" cy="848525"/>
          </a:xfrm>
        </p:grpSpPr>
        <p:sp>
          <p:nvSpPr>
            <p:cNvPr id="827" name="Google Shape;827;p37"/>
            <p:cNvSpPr/>
            <p:nvPr/>
          </p:nvSpPr>
          <p:spPr>
            <a:xfrm>
              <a:off x="4625975" y="4038775"/>
              <a:ext cx="137625" cy="170950"/>
            </a:xfrm>
            <a:custGeom>
              <a:avLst/>
              <a:gdLst/>
              <a:ahLst/>
              <a:cxnLst/>
              <a:rect l="l" t="t" r="r" b="b"/>
              <a:pathLst>
                <a:path w="5505" h="6838" extrusionOk="0">
                  <a:moveTo>
                    <a:pt x="3799" y="0"/>
                  </a:moveTo>
                  <a:cubicBezTo>
                    <a:pt x="3246" y="0"/>
                    <a:pt x="2723" y="274"/>
                    <a:pt x="2436" y="783"/>
                  </a:cubicBezTo>
                  <a:cubicBezTo>
                    <a:pt x="1702" y="1951"/>
                    <a:pt x="1001" y="3152"/>
                    <a:pt x="301" y="4319"/>
                  </a:cubicBezTo>
                  <a:cubicBezTo>
                    <a:pt x="67" y="4720"/>
                    <a:pt x="0" y="5220"/>
                    <a:pt x="134" y="5620"/>
                  </a:cubicBezTo>
                  <a:cubicBezTo>
                    <a:pt x="267" y="5987"/>
                    <a:pt x="534" y="6421"/>
                    <a:pt x="868" y="6621"/>
                  </a:cubicBezTo>
                  <a:cubicBezTo>
                    <a:pt x="1137" y="6767"/>
                    <a:pt x="1429" y="6837"/>
                    <a:pt x="1717" y="6837"/>
                  </a:cubicBezTo>
                  <a:cubicBezTo>
                    <a:pt x="2285" y="6837"/>
                    <a:pt x="2837" y="6563"/>
                    <a:pt x="3169" y="6054"/>
                  </a:cubicBezTo>
                  <a:cubicBezTo>
                    <a:pt x="3870" y="4853"/>
                    <a:pt x="4537" y="3619"/>
                    <a:pt x="5204" y="2451"/>
                  </a:cubicBezTo>
                  <a:cubicBezTo>
                    <a:pt x="5438" y="2051"/>
                    <a:pt x="5504" y="1584"/>
                    <a:pt x="5371" y="1184"/>
                  </a:cubicBezTo>
                  <a:cubicBezTo>
                    <a:pt x="5304" y="783"/>
                    <a:pt x="5004" y="383"/>
                    <a:pt x="4637" y="216"/>
                  </a:cubicBezTo>
                  <a:cubicBezTo>
                    <a:pt x="4368" y="70"/>
                    <a:pt x="4080" y="0"/>
                    <a:pt x="3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8" name="Google Shape;828;p37"/>
            <p:cNvSpPr/>
            <p:nvPr/>
          </p:nvSpPr>
          <p:spPr>
            <a:xfrm>
              <a:off x="5053775" y="4257650"/>
              <a:ext cx="137625" cy="170975"/>
            </a:xfrm>
            <a:custGeom>
              <a:avLst/>
              <a:gdLst/>
              <a:ahLst/>
              <a:cxnLst/>
              <a:rect l="l" t="t" r="r" b="b"/>
              <a:pathLst>
                <a:path w="5505" h="6839" extrusionOk="0">
                  <a:moveTo>
                    <a:pt x="3796" y="1"/>
                  </a:moveTo>
                  <a:cubicBezTo>
                    <a:pt x="3247" y="1"/>
                    <a:pt x="2714" y="268"/>
                    <a:pt x="2402" y="801"/>
                  </a:cubicBezTo>
                  <a:cubicBezTo>
                    <a:pt x="1702" y="1969"/>
                    <a:pt x="1001" y="3170"/>
                    <a:pt x="268" y="4337"/>
                  </a:cubicBezTo>
                  <a:cubicBezTo>
                    <a:pt x="67" y="4704"/>
                    <a:pt x="1" y="5204"/>
                    <a:pt x="101" y="5638"/>
                  </a:cubicBezTo>
                  <a:cubicBezTo>
                    <a:pt x="234" y="6005"/>
                    <a:pt x="534" y="6405"/>
                    <a:pt x="868" y="6639"/>
                  </a:cubicBezTo>
                  <a:cubicBezTo>
                    <a:pt x="1135" y="6772"/>
                    <a:pt x="1424" y="6839"/>
                    <a:pt x="1709" y="6839"/>
                  </a:cubicBezTo>
                  <a:cubicBezTo>
                    <a:pt x="2280" y="6839"/>
                    <a:pt x="2836" y="6572"/>
                    <a:pt x="3170" y="6038"/>
                  </a:cubicBezTo>
                  <a:cubicBezTo>
                    <a:pt x="3870" y="4838"/>
                    <a:pt x="4537" y="3637"/>
                    <a:pt x="5204" y="2469"/>
                  </a:cubicBezTo>
                  <a:cubicBezTo>
                    <a:pt x="5405" y="2102"/>
                    <a:pt x="5505" y="1602"/>
                    <a:pt x="5371" y="1168"/>
                  </a:cubicBezTo>
                  <a:cubicBezTo>
                    <a:pt x="5271" y="801"/>
                    <a:pt x="5004" y="368"/>
                    <a:pt x="4604" y="201"/>
                  </a:cubicBezTo>
                  <a:cubicBezTo>
                    <a:pt x="4348" y="67"/>
                    <a:pt x="4070" y="1"/>
                    <a:pt x="37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9" name="Google Shape;829;p37"/>
            <p:cNvSpPr/>
            <p:nvPr/>
          </p:nvSpPr>
          <p:spPr>
            <a:xfrm>
              <a:off x="4600950" y="4286000"/>
              <a:ext cx="136800" cy="171000"/>
            </a:xfrm>
            <a:custGeom>
              <a:avLst/>
              <a:gdLst/>
              <a:ahLst/>
              <a:cxnLst/>
              <a:rect l="l" t="t" r="r" b="b"/>
              <a:pathLst>
                <a:path w="5472" h="6840" extrusionOk="0">
                  <a:moveTo>
                    <a:pt x="3807" y="1"/>
                  </a:moveTo>
                  <a:cubicBezTo>
                    <a:pt x="3251" y="1"/>
                    <a:pt x="2725" y="268"/>
                    <a:pt x="2436" y="801"/>
                  </a:cubicBezTo>
                  <a:cubicBezTo>
                    <a:pt x="1702" y="1969"/>
                    <a:pt x="1001" y="3170"/>
                    <a:pt x="301" y="4337"/>
                  </a:cubicBezTo>
                  <a:cubicBezTo>
                    <a:pt x="67" y="4704"/>
                    <a:pt x="1" y="5205"/>
                    <a:pt x="134" y="5638"/>
                  </a:cubicBezTo>
                  <a:cubicBezTo>
                    <a:pt x="268" y="6005"/>
                    <a:pt x="534" y="6405"/>
                    <a:pt x="868" y="6639"/>
                  </a:cubicBezTo>
                  <a:cubicBezTo>
                    <a:pt x="1135" y="6772"/>
                    <a:pt x="1424" y="6839"/>
                    <a:pt x="1709" y="6839"/>
                  </a:cubicBezTo>
                  <a:cubicBezTo>
                    <a:pt x="2280" y="6839"/>
                    <a:pt x="2836" y="6572"/>
                    <a:pt x="3170" y="6039"/>
                  </a:cubicBezTo>
                  <a:cubicBezTo>
                    <a:pt x="3870" y="4838"/>
                    <a:pt x="4537" y="3637"/>
                    <a:pt x="5204" y="2469"/>
                  </a:cubicBezTo>
                  <a:cubicBezTo>
                    <a:pt x="5438" y="2069"/>
                    <a:pt x="5471" y="1569"/>
                    <a:pt x="5371" y="1168"/>
                  </a:cubicBezTo>
                  <a:cubicBezTo>
                    <a:pt x="5305" y="801"/>
                    <a:pt x="5004" y="368"/>
                    <a:pt x="4637" y="201"/>
                  </a:cubicBezTo>
                  <a:cubicBezTo>
                    <a:pt x="4371" y="68"/>
                    <a:pt x="4085" y="1"/>
                    <a:pt x="38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0" name="Google Shape;830;p37"/>
            <p:cNvSpPr/>
            <p:nvPr/>
          </p:nvSpPr>
          <p:spPr>
            <a:xfrm>
              <a:off x="4808600" y="4428600"/>
              <a:ext cx="137625" cy="171000"/>
            </a:xfrm>
            <a:custGeom>
              <a:avLst/>
              <a:gdLst/>
              <a:ahLst/>
              <a:cxnLst/>
              <a:rect l="l" t="t" r="r" b="b"/>
              <a:pathLst>
                <a:path w="5505" h="6840" extrusionOk="0">
                  <a:moveTo>
                    <a:pt x="3806" y="1"/>
                  </a:moveTo>
                  <a:cubicBezTo>
                    <a:pt x="3247" y="1"/>
                    <a:pt x="2714" y="268"/>
                    <a:pt x="2402" y="802"/>
                  </a:cubicBezTo>
                  <a:cubicBezTo>
                    <a:pt x="1702" y="1969"/>
                    <a:pt x="1001" y="3170"/>
                    <a:pt x="268" y="4337"/>
                  </a:cubicBezTo>
                  <a:cubicBezTo>
                    <a:pt x="67" y="4704"/>
                    <a:pt x="1" y="5205"/>
                    <a:pt x="134" y="5638"/>
                  </a:cubicBezTo>
                  <a:cubicBezTo>
                    <a:pt x="234" y="6005"/>
                    <a:pt x="534" y="6439"/>
                    <a:pt x="868" y="6639"/>
                  </a:cubicBezTo>
                  <a:cubicBezTo>
                    <a:pt x="1135" y="6773"/>
                    <a:pt x="1424" y="6839"/>
                    <a:pt x="1709" y="6839"/>
                  </a:cubicBezTo>
                  <a:cubicBezTo>
                    <a:pt x="2280" y="6839"/>
                    <a:pt x="2836" y="6572"/>
                    <a:pt x="3170" y="6039"/>
                  </a:cubicBezTo>
                  <a:cubicBezTo>
                    <a:pt x="3870" y="4838"/>
                    <a:pt x="4537" y="3637"/>
                    <a:pt x="5204" y="2469"/>
                  </a:cubicBezTo>
                  <a:cubicBezTo>
                    <a:pt x="5405" y="2036"/>
                    <a:pt x="5505" y="1602"/>
                    <a:pt x="5371" y="1168"/>
                  </a:cubicBezTo>
                  <a:cubicBezTo>
                    <a:pt x="5304" y="802"/>
                    <a:pt x="5004" y="368"/>
                    <a:pt x="4637" y="201"/>
                  </a:cubicBezTo>
                  <a:cubicBezTo>
                    <a:pt x="4370" y="68"/>
                    <a:pt x="4085" y="1"/>
                    <a:pt x="38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1" name="Google Shape;831;p37"/>
            <p:cNvSpPr/>
            <p:nvPr/>
          </p:nvSpPr>
          <p:spPr>
            <a:xfrm>
              <a:off x="5038775" y="4522450"/>
              <a:ext cx="137625" cy="171125"/>
            </a:xfrm>
            <a:custGeom>
              <a:avLst/>
              <a:gdLst/>
              <a:ahLst/>
              <a:cxnLst/>
              <a:rect l="l" t="t" r="r" b="b"/>
              <a:pathLst>
                <a:path w="5505" h="6845" extrusionOk="0">
                  <a:moveTo>
                    <a:pt x="3799" y="0"/>
                  </a:moveTo>
                  <a:cubicBezTo>
                    <a:pt x="3246" y="0"/>
                    <a:pt x="2723" y="274"/>
                    <a:pt x="2435" y="784"/>
                  </a:cubicBezTo>
                  <a:cubicBezTo>
                    <a:pt x="1701" y="1951"/>
                    <a:pt x="1001" y="3185"/>
                    <a:pt x="300" y="4353"/>
                  </a:cubicBezTo>
                  <a:cubicBezTo>
                    <a:pt x="100" y="4720"/>
                    <a:pt x="0" y="5220"/>
                    <a:pt x="134" y="5620"/>
                  </a:cubicBezTo>
                  <a:cubicBezTo>
                    <a:pt x="267" y="6021"/>
                    <a:pt x="534" y="6421"/>
                    <a:pt x="868" y="6621"/>
                  </a:cubicBezTo>
                  <a:cubicBezTo>
                    <a:pt x="1144" y="6771"/>
                    <a:pt x="1444" y="6845"/>
                    <a:pt x="1739" y="6845"/>
                  </a:cubicBezTo>
                  <a:cubicBezTo>
                    <a:pt x="2299" y="6845"/>
                    <a:pt x="2842" y="6578"/>
                    <a:pt x="3169" y="6054"/>
                  </a:cubicBezTo>
                  <a:cubicBezTo>
                    <a:pt x="3870" y="4853"/>
                    <a:pt x="4537" y="3619"/>
                    <a:pt x="5204" y="2451"/>
                  </a:cubicBezTo>
                  <a:cubicBezTo>
                    <a:pt x="5437" y="2051"/>
                    <a:pt x="5504" y="1584"/>
                    <a:pt x="5371" y="1184"/>
                  </a:cubicBezTo>
                  <a:cubicBezTo>
                    <a:pt x="5304" y="784"/>
                    <a:pt x="5004" y="383"/>
                    <a:pt x="4637" y="217"/>
                  </a:cubicBezTo>
                  <a:cubicBezTo>
                    <a:pt x="4368" y="71"/>
                    <a:pt x="4080" y="0"/>
                    <a:pt x="37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2" name="Google Shape;832;p37"/>
            <p:cNvSpPr/>
            <p:nvPr/>
          </p:nvSpPr>
          <p:spPr>
            <a:xfrm>
              <a:off x="4580100" y="4599575"/>
              <a:ext cx="136800" cy="170975"/>
            </a:xfrm>
            <a:custGeom>
              <a:avLst/>
              <a:gdLst/>
              <a:ahLst/>
              <a:cxnLst/>
              <a:rect l="l" t="t" r="r" b="b"/>
              <a:pathLst>
                <a:path w="5472" h="6839" extrusionOk="0">
                  <a:moveTo>
                    <a:pt x="3807" y="0"/>
                  </a:moveTo>
                  <a:cubicBezTo>
                    <a:pt x="3251" y="0"/>
                    <a:pt x="2725" y="267"/>
                    <a:pt x="2436" y="801"/>
                  </a:cubicBezTo>
                  <a:cubicBezTo>
                    <a:pt x="1702" y="1968"/>
                    <a:pt x="1002" y="3169"/>
                    <a:pt x="301" y="4337"/>
                  </a:cubicBezTo>
                  <a:cubicBezTo>
                    <a:pt x="68" y="4704"/>
                    <a:pt x="1" y="5204"/>
                    <a:pt x="134" y="5638"/>
                  </a:cubicBezTo>
                  <a:cubicBezTo>
                    <a:pt x="268" y="6005"/>
                    <a:pt x="535" y="6405"/>
                    <a:pt x="868" y="6638"/>
                  </a:cubicBezTo>
                  <a:cubicBezTo>
                    <a:pt x="1135" y="6772"/>
                    <a:pt x="1424" y="6838"/>
                    <a:pt x="1709" y="6838"/>
                  </a:cubicBezTo>
                  <a:cubicBezTo>
                    <a:pt x="2280" y="6838"/>
                    <a:pt x="2836" y="6572"/>
                    <a:pt x="3170" y="6038"/>
                  </a:cubicBezTo>
                  <a:cubicBezTo>
                    <a:pt x="3870" y="4837"/>
                    <a:pt x="4537" y="3636"/>
                    <a:pt x="5205" y="2469"/>
                  </a:cubicBezTo>
                  <a:cubicBezTo>
                    <a:pt x="5438" y="2035"/>
                    <a:pt x="5471" y="1601"/>
                    <a:pt x="5371" y="1168"/>
                  </a:cubicBezTo>
                  <a:cubicBezTo>
                    <a:pt x="5305" y="801"/>
                    <a:pt x="5004" y="367"/>
                    <a:pt x="4637" y="200"/>
                  </a:cubicBezTo>
                  <a:cubicBezTo>
                    <a:pt x="4371" y="67"/>
                    <a:pt x="4085" y="0"/>
                    <a:pt x="38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3" name="Google Shape;833;p37"/>
            <p:cNvSpPr/>
            <p:nvPr/>
          </p:nvSpPr>
          <p:spPr>
            <a:xfrm>
              <a:off x="4808600" y="4716325"/>
              <a:ext cx="137625" cy="170975"/>
            </a:xfrm>
            <a:custGeom>
              <a:avLst/>
              <a:gdLst/>
              <a:ahLst/>
              <a:cxnLst/>
              <a:rect l="l" t="t" r="r" b="b"/>
              <a:pathLst>
                <a:path w="5505" h="6839" extrusionOk="0">
                  <a:moveTo>
                    <a:pt x="3806" y="0"/>
                  </a:moveTo>
                  <a:cubicBezTo>
                    <a:pt x="3247" y="0"/>
                    <a:pt x="2714" y="267"/>
                    <a:pt x="2402" y="801"/>
                  </a:cubicBezTo>
                  <a:cubicBezTo>
                    <a:pt x="1702" y="1968"/>
                    <a:pt x="1001" y="3169"/>
                    <a:pt x="268" y="4337"/>
                  </a:cubicBezTo>
                  <a:cubicBezTo>
                    <a:pt x="67" y="4704"/>
                    <a:pt x="1" y="5204"/>
                    <a:pt x="134" y="5638"/>
                  </a:cubicBezTo>
                  <a:cubicBezTo>
                    <a:pt x="234" y="6005"/>
                    <a:pt x="534" y="6405"/>
                    <a:pt x="868" y="6638"/>
                  </a:cubicBezTo>
                  <a:cubicBezTo>
                    <a:pt x="1135" y="6772"/>
                    <a:pt x="1424" y="6838"/>
                    <a:pt x="1709" y="6838"/>
                  </a:cubicBezTo>
                  <a:cubicBezTo>
                    <a:pt x="2280" y="6838"/>
                    <a:pt x="2836" y="6572"/>
                    <a:pt x="3170" y="6038"/>
                  </a:cubicBezTo>
                  <a:cubicBezTo>
                    <a:pt x="3870" y="4837"/>
                    <a:pt x="4537" y="3636"/>
                    <a:pt x="5204" y="2469"/>
                  </a:cubicBezTo>
                  <a:cubicBezTo>
                    <a:pt x="5405" y="2035"/>
                    <a:pt x="5505" y="1601"/>
                    <a:pt x="5371" y="1168"/>
                  </a:cubicBezTo>
                  <a:cubicBezTo>
                    <a:pt x="5304" y="801"/>
                    <a:pt x="5004" y="367"/>
                    <a:pt x="4637" y="200"/>
                  </a:cubicBezTo>
                  <a:cubicBezTo>
                    <a:pt x="4370" y="67"/>
                    <a:pt x="4085" y="0"/>
                    <a:pt x="3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4" name="Google Shape;834;p37"/>
            <p:cNvSpPr/>
            <p:nvPr/>
          </p:nvSpPr>
          <p:spPr>
            <a:xfrm>
              <a:off x="4832800" y="4141975"/>
              <a:ext cx="135950" cy="171150"/>
            </a:xfrm>
            <a:custGeom>
              <a:avLst/>
              <a:gdLst/>
              <a:ahLst/>
              <a:cxnLst/>
              <a:rect l="l" t="t" r="r" b="b"/>
              <a:pathLst>
                <a:path w="5438" h="6846" extrusionOk="0">
                  <a:moveTo>
                    <a:pt x="3766" y="1"/>
                  </a:moveTo>
                  <a:cubicBezTo>
                    <a:pt x="3228" y="1"/>
                    <a:pt x="2708" y="268"/>
                    <a:pt x="2402" y="792"/>
                  </a:cubicBezTo>
                  <a:cubicBezTo>
                    <a:pt x="1701" y="1959"/>
                    <a:pt x="1001" y="3160"/>
                    <a:pt x="267" y="4328"/>
                  </a:cubicBezTo>
                  <a:cubicBezTo>
                    <a:pt x="67" y="4694"/>
                    <a:pt x="0" y="5228"/>
                    <a:pt x="100" y="5628"/>
                  </a:cubicBezTo>
                  <a:cubicBezTo>
                    <a:pt x="234" y="5995"/>
                    <a:pt x="534" y="6429"/>
                    <a:pt x="867" y="6629"/>
                  </a:cubicBezTo>
                  <a:cubicBezTo>
                    <a:pt x="1137" y="6775"/>
                    <a:pt x="1428" y="6845"/>
                    <a:pt x="1716" y="6845"/>
                  </a:cubicBezTo>
                  <a:cubicBezTo>
                    <a:pt x="2284" y="6845"/>
                    <a:pt x="2837" y="6571"/>
                    <a:pt x="3169" y="6062"/>
                  </a:cubicBezTo>
                  <a:cubicBezTo>
                    <a:pt x="3869" y="4828"/>
                    <a:pt x="4537" y="3627"/>
                    <a:pt x="5204" y="2460"/>
                  </a:cubicBezTo>
                  <a:cubicBezTo>
                    <a:pt x="5404" y="2059"/>
                    <a:pt x="5437" y="1592"/>
                    <a:pt x="5371" y="1159"/>
                  </a:cubicBezTo>
                  <a:cubicBezTo>
                    <a:pt x="5270" y="792"/>
                    <a:pt x="5004" y="391"/>
                    <a:pt x="4603" y="225"/>
                  </a:cubicBezTo>
                  <a:cubicBezTo>
                    <a:pt x="4338" y="75"/>
                    <a:pt x="4050" y="1"/>
                    <a:pt x="37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5" name="Google Shape;835;p37"/>
            <p:cNvSpPr/>
            <p:nvPr/>
          </p:nvSpPr>
          <p:spPr>
            <a:xfrm>
              <a:off x="5272275" y="4371300"/>
              <a:ext cx="137625" cy="171150"/>
            </a:xfrm>
            <a:custGeom>
              <a:avLst/>
              <a:gdLst/>
              <a:ahLst/>
              <a:cxnLst/>
              <a:rect l="l" t="t" r="r" b="b"/>
              <a:pathLst>
                <a:path w="5505" h="6846" extrusionOk="0">
                  <a:moveTo>
                    <a:pt x="3777" y="1"/>
                  </a:moveTo>
                  <a:cubicBezTo>
                    <a:pt x="3232" y="1"/>
                    <a:pt x="2719" y="268"/>
                    <a:pt x="2435" y="792"/>
                  </a:cubicBezTo>
                  <a:cubicBezTo>
                    <a:pt x="1701" y="1959"/>
                    <a:pt x="1001" y="3160"/>
                    <a:pt x="300" y="4328"/>
                  </a:cubicBezTo>
                  <a:cubicBezTo>
                    <a:pt x="67" y="4695"/>
                    <a:pt x="0" y="5228"/>
                    <a:pt x="134" y="5629"/>
                  </a:cubicBezTo>
                  <a:cubicBezTo>
                    <a:pt x="267" y="5996"/>
                    <a:pt x="534" y="6429"/>
                    <a:pt x="868" y="6629"/>
                  </a:cubicBezTo>
                  <a:cubicBezTo>
                    <a:pt x="1137" y="6775"/>
                    <a:pt x="1429" y="6846"/>
                    <a:pt x="1717" y="6846"/>
                  </a:cubicBezTo>
                  <a:cubicBezTo>
                    <a:pt x="2285" y="6846"/>
                    <a:pt x="2837" y="6572"/>
                    <a:pt x="3169" y="6062"/>
                  </a:cubicBezTo>
                  <a:cubicBezTo>
                    <a:pt x="3870" y="4828"/>
                    <a:pt x="4537" y="3627"/>
                    <a:pt x="5204" y="2460"/>
                  </a:cubicBezTo>
                  <a:cubicBezTo>
                    <a:pt x="5437" y="2059"/>
                    <a:pt x="5504" y="1592"/>
                    <a:pt x="5371" y="1159"/>
                  </a:cubicBezTo>
                  <a:cubicBezTo>
                    <a:pt x="5304" y="792"/>
                    <a:pt x="5004" y="392"/>
                    <a:pt x="4637" y="225"/>
                  </a:cubicBezTo>
                  <a:cubicBezTo>
                    <a:pt x="4361" y="75"/>
                    <a:pt x="4064" y="1"/>
                    <a:pt x="37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13F221E-CFA9-4580-AC56-6AAAE5A393DF}"/>
              </a:ext>
            </a:extLst>
          </p:cNvPr>
          <p:cNvSpPr/>
          <p:nvPr/>
        </p:nvSpPr>
        <p:spPr>
          <a:xfrm>
            <a:off x="8305800" y="3081867"/>
            <a:ext cx="1202267" cy="3471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328CF770-D2D5-4B8E-A9BD-46332B9BCDC3}"/>
              </a:ext>
            </a:extLst>
          </p:cNvPr>
          <p:cNvSpPr/>
          <p:nvPr/>
        </p:nvSpPr>
        <p:spPr>
          <a:xfrm>
            <a:off x="8290543" y="4420337"/>
            <a:ext cx="1202267" cy="3471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A9F2C0D8-60BF-4FC9-8838-E6F2D76AFFFC}"/>
              </a:ext>
            </a:extLst>
          </p:cNvPr>
          <p:cNvSpPr/>
          <p:nvPr/>
        </p:nvSpPr>
        <p:spPr>
          <a:xfrm>
            <a:off x="7614159" y="5792400"/>
            <a:ext cx="2449772" cy="368514"/>
          </a:xfrm>
          <a:prstGeom prst="rect">
            <a:avLst/>
          </a:prstGeom>
          <a:solidFill>
            <a:srgbClr val="5EA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524542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67108"/>
            <a:ext cx="12192000" cy="3852451"/>
          </a:xfrm>
          <a:custGeom>
            <a:avLst/>
            <a:gdLst/>
            <a:ahLst/>
            <a:cxnLst/>
            <a:rect l="l" t="t" r="r" b="b"/>
            <a:pathLst>
              <a:path w="18288000" h="5778677">
                <a:moveTo>
                  <a:pt x="0" y="0"/>
                </a:moveTo>
                <a:lnTo>
                  <a:pt x="18288000" y="0"/>
                </a:lnTo>
                <a:lnTo>
                  <a:pt x="18288000" y="5778677"/>
                </a:lnTo>
                <a:lnTo>
                  <a:pt x="0" y="57786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462" b="-5138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85519" y="-17601"/>
            <a:ext cx="4107628" cy="3321993"/>
            <a:chOff x="0" y="0"/>
            <a:chExt cx="1622767" cy="13123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22767" cy="1312393"/>
            </a:xfrm>
            <a:custGeom>
              <a:avLst/>
              <a:gdLst/>
              <a:ahLst/>
              <a:cxnLst/>
              <a:rect l="l" t="t" r="r" b="b"/>
              <a:pathLst>
                <a:path w="1622767" h="1312393">
                  <a:moveTo>
                    <a:pt x="0" y="0"/>
                  </a:moveTo>
                  <a:lnTo>
                    <a:pt x="1622767" y="0"/>
                  </a:lnTo>
                  <a:lnTo>
                    <a:pt x="1622767" y="1312393"/>
                  </a:lnTo>
                  <a:lnTo>
                    <a:pt x="0" y="131239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622767" cy="135049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36760" y="2062564"/>
            <a:ext cx="1210022" cy="470821"/>
            <a:chOff x="0" y="0"/>
            <a:chExt cx="478033" cy="18600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8033" cy="186003"/>
            </a:xfrm>
            <a:custGeom>
              <a:avLst/>
              <a:gdLst/>
              <a:ahLst/>
              <a:cxnLst/>
              <a:rect l="l" t="t" r="r" b="b"/>
              <a:pathLst>
                <a:path w="478033" h="186003">
                  <a:moveTo>
                    <a:pt x="0" y="0"/>
                  </a:moveTo>
                  <a:lnTo>
                    <a:pt x="478033" y="0"/>
                  </a:lnTo>
                  <a:lnTo>
                    <a:pt x="478033" y="186003"/>
                  </a:lnTo>
                  <a:lnTo>
                    <a:pt x="0" y="186003"/>
                  </a:lnTo>
                  <a:close/>
                </a:path>
              </a:pathLst>
            </a:custGeom>
            <a:solidFill>
              <a:srgbClr val="A5A3A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78033" cy="22410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46782" y="2060480"/>
            <a:ext cx="1938537" cy="472905"/>
            <a:chOff x="0" y="0"/>
            <a:chExt cx="765842" cy="18682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65842" cy="186826"/>
            </a:xfrm>
            <a:custGeom>
              <a:avLst/>
              <a:gdLst/>
              <a:ahLst/>
              <a:cxnLst/>
              <a:rect l="l" t="t" r="r" b="b"/>
              <a:pathLst>
                <a:path w="765842" h="186826">
                  <a:moveTo>
                    <a:pt x="0" y="0"/>
                  </a:moveTo>
                  <a:lnTo>
                    <a:pt x="765842" y="0"/>
                  </a:lnTo>
                  <a:lnTo>
                    <a:pt x="765842" y="186826"/>
                  </a:lnTo>
                  <a:lnTo>
                    <a:pt x="0" y="186826"/>
                  </a:lnTo>
                  <a:close/>
                </a:path>
              </a:pathLst>
            </a:custGeom>
            <a:solidFill>
              <a:srgbClr val="F9545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765842" cy="2249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466288" y="3667812"/>
            <a:ext cx="395621" cy="397110"/>
            <a:chOff x="3338117" y="3752136"/>
            <a:chExt cx="395621" cy="397110"/>
          </a:xfrm>
        </p:grpSpPr>
        <p:sp>
          <p:nvSpPr>
            <p:cNvPr id="12" name="Freeform 12"/>
            <p:cNvSpPr/>
            <p:nvPr/>
          </p:nvSpPr>
          <p:spPr>
            <a:xfrm>
              <a:off x="3338117" y="3752136"/>
              <a:ext cx="395621" cy="397110"/>
            </a:xfrm>
            <a:custGeom>
              <a:avLst/>
              <a:gdLst/>
              <a:ahLst/>
              <a:cxnLst/>
              <a:rect l="l" t="t" r="r" b="b"/>
              <a:pathLst>
                <a:path w="593431" h="595665">
                  <a:moveTo>
                    <a:pt x="0" y="0"/>
                  </a:moveTo>
                  <a:lnTo>
                    <a:pt x="593431" y="0"/>
                  </a:lnTo>
                  <a:lnTo>
                    <a:pt x="593431" y="595665"/>
                  </a:lnTo>
                  <a:lnTo>
                    <a:pt x="0" y="595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3426023" y="3840656"/>
              <a:ext cx="292451" cy="220069"/>
            </a:xfrm>
            <a:custGeom>
              <a:avLst/>
              <a:gdLst/>
              <a:ahLst/>
              <a:cxnLst/>
              <a:rect l="l" t="t" r="r" b="b"/>
              <a:pathLst>
                <a:path w="438676" h="330104">
                  <a:moveTo>
                    <a:pt x="0" y="0"/>
                  </a:moveTo>
                  <a:lnTo>
                    <a:pt x="438676" y="0"/>
                  </a:lnTo>
                  <a:lnTo>
                    <a:pt x="438676" y="330104"/>
                  </a:lnTo>
                  <a:lnTo>
                    <a:pt x="0" y="330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</p:sp>
      </p:grpSp>
      <p:grpSp>
        <p:nvGrpSpPr>
          <p:cNvPr id="43" name="Group 42"/>
          <p:cNvGrpSpPr/>
          <p:nvPr/>
        </p:nvGrpSpPr>
        <p:grpSpPr>
          <a:xfrm>
            <a:off x="6449208" y="3689545"/>
            <a:ext cx="395621" cy="397110"/>
            <a:chOff x="6291819" y="3793483"/>
            <a:chExt cx="395621" cy="397110"/>
          </a:xfrm>
        </p:grpSpPr>
        <p:sp>
          <p:nvSpPr>
            <p:cNvPr id="14" name="Freeform 14"/>
            <p:cNvSpPr/>
            <p:nvPr/>
          </p:nvSpPr>
          <p:spPr>
            <a:xfrm>
              <a:off x="6291819" y="3793483"/>
              <a:ext cx="395621" cy="397110"/>
            </a:xfrm>
            <a:custGeom>
              <a:avLst/>
              <a:gdLst/>
              <a:ahLst/>
              <a:cxnLst/>
              <a:rect l="l" t="t" r="r" b="b"/>
              <a:pathLst>
                <a:path w="593431" h="595665">
                  <a:moveTo>
                    <a:pt x="0" y="0"/>
                  </a:moveTo>
                  <a:lnTo>
                    <a:pt x="593431" y="0"/>
                  </a:lnTo>
                  <a:lnTo>
                    <a:pt x="593431" y="595665"/>
                  </a:lnTo>
                  <a:lnTo>
                    <a:pt x="0" y="595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6372211" y="3882003"/>
              <a:ext cx="292451" cy="220069"/>
            </a:xfrm>
            <a:custGeom>
              <a:avLst/>
              <a:gdLst/>
              <a:ahLst/>
              <a:cxnLst/>
              <a:rect l="l" t="t" r="r" b="b"/>
              <a:pathLst>
                <a:path w="438676" h="330104">
                  <a:moveTo>
                    <a:pt x="0" y="0"/>
                  </a:moveTo>
                  <a:lnTo>
                    <a:pt x="438676" y="0"/>
                  </a:lnTo>
                  <a:lnTo>
                    <a:pt x="438676" y="330104"/>
                  </a:lnTo>
                  <a:lnTo>
                    <a:pt x="0" y="330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549171" y="2683645"/>
            <a:ext cx="1210022" cy="470821"/>
            <a:chOff x="0" y="0"/>
            <a:chExt cx="478033" cy="18600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78033" cy="186003"/>
            </a:xfrm>
            <a:custGeom>
              <a:avLst/>
              <a:gdLst/>
              <a:ahLst/>
              <a:cxnLst/>
              <a:rect l="l" t="t" r="r" b="b"/>
              <a:pathLst>
                <a:path w="478033" h="186003">
                  <a:moveTo>
                    <a:pt x="0" y="0"/>
                  </a:moveTo>
                  <a:lnTo>
                    <a:pt x="478033" y="0"/>
                  </a:lnTo>
                  <a:lnTo>
                    <a:pt x="478033" y="186003"/>
                  </a:lnTo>
                  <a:lnTo>
                    <a:pt x="0" y="186003"/>
                  </a:lnTo>
                  <a:close/>
                </a:path>
              </a:pathLst>
            </a:custGeom>
            <a:solidFill>
              <a:srgbClr val="A5A3A0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78033" cy="22410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759193" y="2681561"/>
            <a:ext cx="1938537" cy="472905"/>
            <a:chOff x="0" y="0"/>
            <a:chExt cx="765842" cy="18682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65842" cy="186826"/>
            </a:xfrm>
            <a:custGeom>
              <a:avLst/>
              <a:gdLst/>
              <a:ahLst/>
              <a:cxnLst/>
              <a:rect l="l" t="t" r="r" b="b"/>
              <a:pathLst>
                <a:path w="765842" h="186826">
                  <a:moveTo>
                    <a:pt x="0" y="0"/>
                  </a:moveTo>
                  <a:lnTo>
                    <a:pt x="765842" y="0"/>
                  </a:lnTo>
                  <a:lnTo>
                    <a:pt x="765842" y="186826"/>
                  </a:lnTo>
                  <a:lnTo>
                    <a:pt x="0" y="186826"/>
                  </a:lnTo>
                  <a:close/>
                </a:path>
              </a:pathLst>
            </a:custGeom>
            <a:solidFill>
              <a:srgbClr val="F95455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765842" cy="22492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867"/>
                </a:lnSpc>
              </a:pPr>
              <a:endParaRPr sz="120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338381" y="3702187"/>
            <a:ext cx="395621" cy="397110"/>
            <a:chOff x="9283621" y="3752136"/>
            <a:chExt cx="395621" cy="397110"/>
          </a:xfrm>
        </p:grpSpPr>
        <p:sp>
          <p:nvSpPr>
            <p:cNvPr id="22" name="Freeform 22"/>
            <p:cNvSpPr/>
            <p:nvPr/>
          </p:nvSpPr>
          <p:spPr>
            <a:xfrm>
              <a:off x="9283621" y="3752136"/>
              <a:ext cx="395621" cy="397110"/>
            </a:xfrm>
            <a:custGeom>
              <a:avLst/>
              <a:gdLst/>
              <a:ahLst/>
              <a:cxnLst/>
              <a:rect l="l" t="t" r="r" b="b"/>
              <a:pathLst>
                <a:path w="593431" h="595665">
                  <a:moveTo>
                    <a:pt x="0" y="0"/>
                  </a:moveTo>
                  <a:lnTo>
                    <a:pt x="593431" y="0"/>
                  </a:lnTo>
                  <a:lnTo>
                    <a:pt x="593431" y="595665"/>
                  </a:lnTo>
                  <a:lnTo>
                    <a:pt x="0" y="5956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9364013" y="3840656"/>
              <a:ext cx="292451" cy="220069"/>
            </a:xfrm>
            <a:custGeom>
              <a:avLst/>
              <a:gdLst/>
              <a:ahLst/>
              <a:cxnLst/>
              <a:rect l="l" t="t" r="r" b="b"/>
              <a:pathLst>
                <a:path w="438676" h="330104">
                  <a:moveTo>
                    <a:pt x="0" y="0"/>
                  </a:moveTo>
                  <a:lnTo>
                    <a:pt x="438676" y="0"/>
                  </a:lnTo>
                  <a:lnTo>
                    <a:pt x="438676" y="330104"/>
                  </a:lnTo>
                  <a:lnTo>
                    <a:pt x="0" y="330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</p:sp>
      </p:grpSp>
      <p:sp>
        <p:nvSpPr>
          <p:cNvPr id="25" name="Freeform 25"/>
          <p:cNvSpPr/>
          <p:nvPr/>
        </p:nvSpPr>
        <p:spPr>
          <a:xfrm>
            <a:off x="4034809" y="0"/>
            <a:ext cx="8219003" cy="3336143"/>
          </a:xfrm>
          <a:custGeom>
            <a:avLst/>
            <a:gdLst/>
            <a:ahLst/>
            <a:cxnLst/>
            <a:rect l="l" t="t" r="r" b="b"/>
            <a:pathLst>
              <a:path w="12328504" h="5004214">
                <a:moveTo>
                  <a:pt x="0" y="0"/>
                </a:moveTo>
                <a:lnTo>
                  <a:pt x="12328505" y="0"/>
                </a:lnTo>
                <a:lnTo>
                  <a:pt x="12328505" y="5004214"/>
                </a:lnTo>
                <a:lnTo>
                  <a:pt x="0" y="5004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2069" b="-32069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48254" y="319869"/>
            <a:ext cx="3700857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8"/>
              </a:lnSpc>
            </a:pPr>
            <a:r>
              <a:rPr lang="en-US" sz="3199" b="1">
                <a:solidFill>
                  <a:srgbClr val="000000"/>
                </a:solidFill>
                <a:latin typeface="Poppins Bold"/>
              </a:rPr>
              <a:t>PKN Tk. II secara </a:t>
            </a:r>
            <a:r>
              <a:rPr lang="en-US" sz="3199" b="1" i="1">
                <a:solidFill>
                  <a:srgbClr val="000000"/>
                </a:solidFill>
                <a:latin typeface="Poppins Bold Italics"/>
              </a:rPr>
              <a:t>Blended Learning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36759" y="1568534"/>
            <a:ext cx="3482307" cy="303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66"/>
              </a:lnSpc>
            </a:pPr>
            <a:r>
              <a:rPr lang="en-US" sz="1833" b="1">
                <a:solidFill>
                  <a:srgbClr val="000000"/>
                </a:solidFill>
                <a:latin typeface="Montserrat"/>
              </a:rPr>
              <a:t>JUMLAH JAM PELAJARAN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746782" y="2163599"/>
            <a:ext cx="1840146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Montserrat Medium"/>
              </a:rPr>
              <a:t>Jam Pelajaran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635765" y="2163599"/>
            <a:ext cx="1012011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Montserrat Medium"/>
              </a:rPr>
              <a:t>923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491680" y="4219327"/>
            <a:ext cx="2769552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78"/>
              </a:lnSpc>
            </a:pPr>
            <a:r>
              <a:rPr lang="en-US" sz="1341">
                <a:solidFill>
                  <a:srgbClr val="000000"/>
                </a:solidFill>
                <a:latin typeface="Montserrat"/>
              </a:rPr>
              <a:t>Terdiri atas agenda:</a:t>
            </a:r>
          </a:p>
          <a:p>
            <a:pPr marL="289680" lvl="1" indent="-144840">
              <a:lnSpc>
                <a:spcPts val="1878"/>
              </a:lnSpc>
              <a:buFont typeface="Arial"/>
              <a:buChar char="•"/>
            </a:pPr>
            <a:r>
              <a:rPr lang="en-US" sz="1341">
                <a:solidFill>
                  <a:srgbClr val="000000"/>
                </a:solidFill>
                <a:latin typeface="Montserrat"/>
              </a:rPr>
              <a:t>Agenda Mengelola Diri; </a:t>
            </a:r>
          </a:p>
          <a:p>
            <a:pPr marL="289680" lvl="1" indent="-144840">
              <a:lnSpc>
                <a:spcPts val="1878"/>
              </a:lnSpc>
              <a:buFont typeface="Arial"/>
              <a:buChar char="•"/>
            </a:pPr>
            <a:r>
              <a:rPr lang="en-US" sz="1341">
                <a:solidFill>
                  <a:srgbClr val="000000"/>
                </a:solidFill>
                <a:latin typeface="Montserrat"/>
              </a:rPr>
              <a:t>Agenda Kepemimpinan Strategis; </a:t>
            </a:r>
          </a:p>
          <a:p>
            <a:pPr marL="289680" lvl="1" indent="-144840">
              <a:lnSpc>
                <a:spcPts val="1878"/>
              </a:lnSpc>
              <a:buFont typeface="Arial"/>
              <a:buChar char="•"/>
            </a:pPr>
            <a:r>
              <a:rPr lang="en-US" sz="1341">
                <a:solidFill>
                  <a:srgbClr val="000000"/>
                </a:solidFill>
                <a:latin typeface="Montserrat"/>
              </a:rPr>
              <a:t>Agenda Manajemen Strategis; </a:t>
            </a:r>
          </a:p>
          <a:p>
            <a:pPr marL="289680" lvl="1" indent="-144840">
              <a:lnSpc>
                <a:spcPts val="1878"/>
              </a:lnSpc>
              <a:buFont typeface="Arial"/>
              <a:buChar char="•"/>
            </a:pPr>
            <a:r>
              <a:rPr lang="en-US" sz="1341">
                <a:solidFill>
                  <a:srgbClr val="000000"/>
                </a:solidFill>
                <a:latin typeface="Montserrat"/>
              </a:rPr>
              <a:t>Agenda Aktualisasi Kepemimpinan Strategis.</a:t>
            </a:r>
          </a:p>
          <a:p>
            <a:pPr>
              <a:lnSpc>
                <a:spcPts val="1878"/>
              </a:lnSpc>
            </a:pPr>
            <a:endParaRPr lang="en-US" sz="1341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6346445" y="4466309"/>
            <a:ext cx="2769552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9680" lvl="1" indent="-144840">
              <a:lnSpc>
                <a:spcPts val="1878"/>
              </a:lnSpc>
              <a:buFont typeface="Arial"/>
              <a:buChar char="•"/>
            </a:pPr>
            <a:r>
              <a:rPr lang="en-US" sz="1341">
                <a:solidFill>
                  <a:srgbClr val="000000"/>
                </a:solidFill>
                <a:latin typeface="Montserrat"/>
              </a:rPr>
              <a:t>Memuat agenda </a:t>
            </a:r>
            <a:r>
              <a:rPr lang="en-US" sz="1341" i="1">
                <a:solidFill>
                  <a:srgbClr val="000000"/>
                </a:solidFill>
                <a:latin typeface="Montserrat Italics"/>
              </a:rPr>
              <a:t>smart governance</a:t>
            </a:r>
            <a:r>
              <a:rPr lang="en-US" sz="1341" i="1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341">
                <a:solidFill>
                  <a:srgbClr val="000000"/>
                </a:solidFill>
                <a:latin typeface="Montserrat"/>
              </a:rPr>
              <a:t>sesuai dengan ketentuan peraturan perundang-undangan</a:t>
            </a:r>
          </a:p>
          <a:p>
            <a:pPr>
              <a:lnSpc>
                <a:spcPts val="1878"/>
              </a:lnSpc>
            </a:pPr>
            <a:endParaRPr lang="en-US" sz="1341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4010452" y="3640943"/>
            <a:ext cx="1648106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95"/>
              </a:lnSpc>
            </a:pPr>
            <a:r>
              <a:rPr lang="en-US" sz="1599" b="1">
                <a:solidFill>
                  <a:srgbClr val="000000"/>
                </a:solidFill>
                <a:latin typeface="Montserrat Medium"/>
              </a:rPr>
              <a:t>Kelompok Mata Pelatihan Inti</a:t>
            </a:r>
          </a:p>
          <a:p>
            <a:pPr>
              <a:lnSpc>
                <a:spcPts val="2095"/>
              </a:lnSpc>
            </a:pPr>
            <a:endParaRPr lang="en-US" sz="1599" b="1">
              <a:solidFill>
                <a:srgbClr val="000000"/>
              </a:solidFill>
              <a:latin typeface="Montserrat Medium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6966840" y="3651914"/>
            <a:ext cx="1648106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95"/>
              </a:lnSpc>
            </a:pPr>
            <a:r>
              <a:rPr lang="en-US" sz="1599" b="1">
                <a:solidFill>
                  <a:srgbClr val="000000"/>
                </a:solidFill>
                <a:latin typeface="Montserrat Medium"/>
              </a:rPr>
              <a:t>Kelompok Mata Pelatihan Dasar</a:t>
            </a:r>
          </a:p>
          <a:p>
            <a:pPr>
              <a:lnSpc>
                <a:spcPts val="2095"/>
              </a:lnSpc>
            </a:pPr>
            <a:endParaRPr lang="en-US" sz="1599" b="1">
              <a:solidFill>
                <a:srgbClr val="000000"/>
              </a:solidFill>
              <a:latin typeface="Montserrat Medium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759193" y="2784680"/>
            <a:ext cx="1840146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Montserrat Medium"/>
              </a:rPr>
              <a:t>Hari Pelatihan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48176" y="2784680"/>
            <a:ext cx="1012011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>
                <a:solidFill>
                  <a:srgbClr val="000000"/>
                </a:solidFill>
                <a:latin typeface="Montserrat Medium"/>
              </a:rPr>
              <a:t>107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283621" y="4398710"/>
            <a:ext cx="2769552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9680" lvl="1" indent="-144840">
              <a:lnSpc>
                <a:spcPts val="1878"/>
              </a:lnSpc>
              <a:buFont typeface="Arial"/>
              <a:buChar char="•"/>
            </a:pPr>
            <a:r>
              <a:rPr lang="en-US" sz="1341">
                <a:solidFill>
                  <a:srgbClr val="000000"/>
                </a:solidFill>
                <a:latin typeface="Montserrat"/>
              </a:rPr>
              <a:t>Memuat agenda penunjang pembelajaran aktualisasi kepemimpinan</a:t>
            </a:r>
          </a:p>
          <a:p>
            <a:pPr>
              <a:lnSpc>
                <a:spcPts val="1878"/>
              </a:lnSpc>
            </a:pPr>
            <a:endParaRPr lang="en-US" sz="1341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9876092" y="3640943"/>
            <a:ext cx="2210093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83"/>
              </a:lnSpc>
            </a:pPr>
            <a:r>
              <a:rPr lang="en-US" sz="1666" b="1">
                <a:solidFill>
                  <a:srgbClr val="000000"/>
                </a:solidFill>
                <a:latin typeface="Montserrat Medium"/>
              </a:rPr>
              <a:t>Kelompok Mata Pelatihan Pilihan</a:t>
            </a:r>
          </a:p>
          <a:p>
            <a:pPr>
              <a:lnSpc>
                <a:spcPts val="2183"/>
              </a:lnSpc>
            </a:pPr>
            <a:endParaRPr lang="en-US" sz="1666" b="1">
              <a:solidFill>
                <a:srgbClr val="000000"/>
              </a:solidFill>
              <a:latin typeface="Montserrat Medium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309595" y="3632864"/>
            <a:ext cx="2914221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8"/>
              </a:lnSpc>
            </a:pPr>
            <a:r>
              <a:rPr lang="en-US" sz="3199">
                <a:solidFill>
                  <a:srgbClr val="000001"/>
                </a:solidFill>
                <a:latin typeface="Poppins Bold"/>
              </a:rPr>
              <a:t>Kurikulum: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320B0D-A03F-8A47-A90A-4014D034CF16}"/>
              </a:ext>
            </a:extLst>
          </p:cNvPr>
          <p:cNvSpPr txBox="1"/>
          <p:nvPr/>
        </p:nvSpPr>
        <p:spPr>
          <a:xfrm>
            <a:off x="3439269" y="6200330"/>
            <a:ext cx="2235810" cy="4207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812821">
              <a:defRPr/>
            </a:pPr>
            <a:r>
              <a:rPr lang="id-ID" sz="1067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Belajar Mandiri, </a:t>
            </a:r>
            <a:r>
              <a:rPr lang="id-ID" sz="1067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E-Learning</a:t>
            </a:r>
            <a:r>
              <a:rPr lang="id-ID" sz="1067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d-ID" sz="1067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Experiential</a:t>
            </a:r>
            <a:r>
              <a:rPr lang="id-ID" sz="1067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d-ID" sz="1067" b="1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id-ID" sz="1067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Klasikal</a:t>
            </a:r>
            <a:endParaRPr lang="en-ID" sz="1067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5FA81A2-94F0-2549-96C5-401151C8C1CC}"/>
              </a:ext>
            </a:extLst>
          </p:cNvPr>
          <p:cNvSpPr txBox="1"/>
          <p:nvPr/>
        </p:nvSpPr>
        <p:spPr>
          <a:xfrm>
            <a:off x="6664662" y="6364541"/>
            <a:ext cx="2235810" cy="256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812821">
              <a:defRPr/>
            </a:pPr>
            <a:r>
              <a:rPr lang="id-ID" sz="1067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Belajar Mandiri</a:t>
            </a:r>
            <a:endParaRPr lang="en-ID" sz="1067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5B77BD9-8E72-2C4D-939C-DBCFA8F71B9D}"/>
              </a:ext>
            </a:extLst>
          </p:cNvPr>
          <p:cNvSpPr txBox="1"/>
          <p:nvPr/>
        </p:nvSpPr>
        <p:spPr>
          <a:xfrm>
            <a:off x="9510238" y="6364540"/>
            <a:ext cx="2235810" cy="256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812821">
              <a:defRPr/>
            </a:pPr>
            <a:r>
              <a:rPr lang="id-ID" sz="1067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Belajar Mandiri</a:t>
            </a:r>
            <a:endParaRPr lang="en-ID" sz="1067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003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10207" y="-212193"/>
            <a:ext cx="12591394" cy="759026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10475" y="1032756"/>
            <a:ext cx="9349091" cy="5210058"/>
            <a:chOff x="489219" y="415273"/>
            <a:chExt cx="10850005" cy="5437967"/>
          </a:xfrm>
        </p:grpSpPr>
        <p:sp>
          <p:nvSpPr>
            <p:cNvPr id="6" name="Text Placeholder 1">
              <a:extLst>
                <a:ext uri="{FF2B5EF4-FFF2-40B4-BE49-F238E27FC236}">
                  <a16:creationId xmlns:a16="http://schemas.microsoft.com/office/drawing/2014/main" id="{85EBD8C5-1CE4-46E5-AC53-957FFC78239D}"/>
                </a:ext>
              </a:extLst>
            </p:cNvPr>
            <p:cNvSpPr txBox="1">
              <a:spLocks/>
            </p:cNvSpPr>
            <p:nvPr/>
          </p:nvSpPr>
          <p:spPr>
            <a:xfrm>
              <a:off x="2677060" y="415273"/>
              <a:ext cx="8348709" cy="107429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120000"/>
                </a:lnSpc>
                <a:spcBef>
                  <a:spcPts val="1000"/>
                </a:spcBef>
                <a:buClr>
                  <a:schemeClr val="tx1"/>
                </a:buClr>
                <a:buFont typeface="Arial" panose="020B0604020202020204" pitchFamily="34" charset="0"/>
                <a:buNone/>
                <a:defRPr sz="5400" b="0" kern="1200" cap="all" baseline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j-lt"/>
                  <a:ea typeface="+mn-ea"/>
                  <a:cs typeface="Arial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8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6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120000"/>
                </a:lnSpc>
                <a:spcBef>
                  <a:spcPts val="500"/>
                </a:spcBef>
                <a:buClr>
                  <a:schemeClr val="tx1"/>
                </a:buClr>
                <a:buFont typeface="Arial" panose="020B0604020202020204" pitchFamily="34" charset="0"/>
                <a:buChar char="•"/>
                <a:defRPr sz="1400" kern="1200" cap="all" baseline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id-ID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Tahap 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B</a:t>
              </a:r>
              <a:r>
                <a:rPr kumimoji="0" lang="id-ID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lended Learning </a:t>
              </a:r>
              <a:r>
                <a:rPr kumimoji="0" lang="id-ID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</a:rPr>
                <a:t>PKN </a:t>
              </a:r>
              <a:r>
                <a:rPr lang="en-US" sz="2800" b="1" cap="none" noProof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Arial Black" panose="020B0A04020102020204" pitchFamily="34" charset="0"/>
                </a:rPr>
                <a:t>Tingkat II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169617" y="2251067"/>
              <a:ext cx="2220484" cy="598960"/>
              <a:chOff x="331470" y="2492831"/>
              <a:chExt cx="2220484" cy="598960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331470" y="2492831"/>
                <a:ext cx="2220484" cy="598960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63978" y="2512731"/>
                <a:ext cx="2187976" cy="554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SemiBold" panose="020B0502040204020203" pitchFamily="34" charset="0"/>
                    <a:ea typeface="+mn-ea"/>
                    <a:cs typeface="+mn-cs"/>
                  </a:rPr>
                  <a:t>Pembelajaran Klasikal Tahap I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260773" y="2261953"/>
              <a:ext cx="1885362" cy="590197"/>
              <a:chOff x="331470" y="2492831"/>
              <a:chExt cx="1871661" cy="590197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331470" y="2492831"/>
                <a:ext cx="1871661" cy="588075"/>
              </a:xfrm>
              <a:prstGeom prst="rect">
                <a:avLst/>
              </a:prstGeom>
              <a:solidFill>
                <a:srgbClr val="FBD9FB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63978" y="2528124"/>
                <a:ext cx="1839153" cy="554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id-ID" sz="1400" dirty="0">
                    <a:solidFill>
                      <a:prstClr val="black"/>
                    </a:solidFill>
                    <a:latin typeface="Bahnschrift SemiBold" panose="020B0502040204020203" pitchFamily="34" charset="0"/>
                  </a:rPr>
                  <a:t>Pembelajaran Mandiri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9016808" y="2223307"/>
              <a:ext cx="2180671" cy="770977"/>
              <a:chOff x="331471" y="2443299"/>
              <a:chExt cx="2180671" cy="770977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331471" y="2492830"/>
                <a:ext cx="2008964" cy="71164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59355" y="2443299"/>
                <a:ext cx="2052787" cy="770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d-ID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SemiBold" panose="020B0502040204020203" pitchFamily="34" charset="0"/>
                    <a:ea typeface="+mn-ea"/>
                    <a:cs typeface="+mn-cs"/>
                  </a:rPr>
                  <a:t>E-Learning</a:t>
                </a:r>
                <a:endPara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" panose="020B0502040204020203" pitchFamily="34" charset="0"/>
                  <a:ea typeface="+mn-ea"/>
                  <a:cs typeface="+mn-cs"/>
                </a:endParaRPr>
              </a:p>
              <a:p>
                <a:pPr marL="171450" marR="0" lvl="0" indent="-17145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1400" i="1" kern="1200" dirty="0">
                    <a:solidFill>
                      <a:prstClr val="black"/>
                    </a:solidFill>
                    <a:latin typeface="Bahnschrift SemiBold" panose="020B0502040204020203" pitchFamily="34" charset="0"/>
                    <a:ea typeface="+mn-ea"/>
                    <a:cs typeface="+mn-cs"/>
                  </a:rPr>
                  <a:t>Synchronous</a:t>
                </a:r>
              </a:p>
              <a:p>
                <a:pPr marL="171450" marR="0" lvl="0" indent="-17145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SemiBold" panose="020B0502040204020203" pitchFamily="34" charset="0"/>
                    <a:ea typeface="+mn-ea"/>
                    <a:cs typeface="+mn-cs"/>
                  </a:rPr>
                  <a:t>Asynchronous</a:t>
                </a:r>
                <a:r>
                  <a:rPr kumimoji="0" lang="id-ID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SemiBold" panose="020B0502040204020203" pitchFamily="34" charset="0"/>
                    <a:ea typeface="+mn-ea"/>
                    <a:cs typeface="+mn-cs"/>
                  </a:rPr>
                  <a:t> 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8844105" y="4021221"/>
              <a:ext cx="2495119" cy="1111409"/>
              <a:chOff x="293025" y="2492830"/>
              <a:chExt cx="1718425" cy="1111409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331470" y="2492830"/>
                <a:ext cx="1582358" cy="1111409"/>
              </a:xfrm>
              <a:prstGeom prst="rect">
                <a:avLst/>
              </a:prstGeom>
              <a:solidFill>
                <a:srgbClr val="ADEF8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93025" y="2727543"/>
                <a:ext cx="1718425" cy="554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d-ID" sz="1400" dirty="0">
                    <a:solidFill>
                      <a:prstClr val="black"/>
                    </a:solidFill>
                    <a:latin typeface="Bahnschrift SemiBold" panose="020B0502040204020203" pitchFamily="34" charset="0"/>
                  </a:rPr>
                  <a:t>Pembangunan Komitmen Bersama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6234511" y="4051089"/>
              <a:ext cx="1836122" cy="971978"/>
              <a:chOff x="331470" y="2492831"/>
              <a:chExt cx="1836122" cy="971978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32" name="Rectangle 31"/>
              <p:cNvSpPr/>
              <p:nvPr/>
            </p:nvSpPr>
            <p:spPr>
              <a:xfrm>
                <a:off x="331470" y="2492831"/>
                <a:ext cx="1836122" cy="971978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01413" y="2589640"/>
                <a:ext cx="1718425" cy="770976"/>
              </a:xfrm>
              <a:prstGeom prst="rect">
                <a:avLst/>
              </a:prstGeom>
              <a:solidFill>
                <a:srgbClr val="FF99CC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id-ID" sz="1400" dirty="0">
                    <a:solidFill>
                      <a:prstClr val="black"/>
                    </a:solidFill>
                    <a:latin typeface="Bahnschrift SemiBold" panose="020B0502040204020203" pitchFamily="34" charset="0"/>
                  </a:rPr>
                  <a:t>Pembelajaran Klasikal Tahap II</a:t>
                </a: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3639168" y="3833141"/>
              <a:ext cx="1750933" cy="1199621"/>
              <a:chOff x="331470" y="2492830"/>
              <a:chExt cx="1750933" cy="1199621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331470" y="2492830"/>
                <a:ext cx="1750933" cy="1199621"/>
              </a:xfrm>
              <a:prstGeom prst="rect">
                <a:avLst/>
              </a:prstGeom>
              <a:solidFill>
                <a:srgbClr val="ADEF89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44206" y="2680910"/>
                <a:ext cx="1718425" cy="776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indent="0" algn="ctr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d-ID" sz="1400" dirty="0">
                    <a:solidFill>
                      <a:prstClr val="black"/>
                    </a:solidFill>
                    <a:latin typeface="Bahnschrift SemiBold" panose="020B0502040204020203" pitchFamily="34" charset="0"/>
                  </a:rPr>
                  <a:t>Aktualisasi Kepemimpinan </a:t>
                </a:r>
                <a:r>
                  <a:rPr lang="en-US" sz="1400" dirty="0" err="1">
                    <a:solidFill>
                      <a:prstClr val="black"/>
                    </a:solidFill>
                    <a:latin typeface="Bahnschrift SemiBold" panose="020B0502040204020203" pitchFamily="34" charset="0"/>
                  </a:rPr>
                  <a:t>Strategis</a:t>
                </a:r>
                <a:endParaRPr lang="id-ID" sz="1400" dirty="0">
                  <a:solidFill>
                    <a:prstClr val="black"/>
                  </a:solidFill>
                  <a:latin typeface="Bahnschrift SemiBold" panose="020B0502040204020203" pitchFamily="34" charset="0"/>
                </a:endParaRPr>
              </a:p>
            </p:txBody>
          </p:sp>
        </p:grpSp>
        <p:sp>
          <p:nvSpPr>
            <p:cNvPr id="13" name="Right Arrow 12"/>
            <p:cNvSpPr/>
            <p:nvPr/>
          </p:nvSpPr>
          <p:spPr>
            <a:xfrm>
              <a:off x="5623991" y="2362868"/>
              <a:ext cx="408139" cy="36820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8374778" y="2387193"/>
              <a:ext cx="408139" cy="36820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rot="5400000">
              <a:off x="9976923" y="3524272"/>
              <a:ext cx="408139" cy="36820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 rot="10800000">
              <a:off x="8269168" y="4322959"/>
              <a:ext cx="408139" cy="36820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 rot="10800000">
              <a:off x="3043321" y="4273768"/>
              <a:ext cx="408139" cy="36820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928718" y="3972573"/>
              <a:ext cx="1836122" cy="971978"/>
              <a:chOff x="331470" y="2492831"/>
              <a:chExt cx="1836122" cy="971978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28" name="Rectangle 27"/>
              <p:cNvSpPr/>
              <p:nvPr/>
            </p:nvSpPr>
            <p:spPr>
              <a:xfrm>
                <a:off x="331470" y="2492831"/>
                <a:ext cx="1836122" cy="971978"/>
              </a:xfrm>
              <a:prstGeom prst="rect">
                <a:avLst/>
              </a:prstGeom>
              <a:solidFill>
                <a:srgbClr val="FF99C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93619" y="2641831"/>
                <a:ext cx="1718425" cy="770976"/>
              </a:xfrm>
              <a:prstGeom prst="rect">
                <a:avLst/>
              </a:prstGeom>
              <a:solidFill>
                <a:srgbClr val="FF99CC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id-ID" sz="1400" dirty="0">
                    <a:solidFill>
                      <a:prstClr val="black"/>
                    </a:solidFill>
                    <a:latin typeface="Bahnschrift SemiBold" panose="020B0502040204020203" pitchFamily="34" charset="0"/>
                  </a:rPr>
                  <a:t>Pembelajaran Klasikal Tahap III</a:t>
                </a:r>
              </a:p>
            </p:txBody>
          </p:sp>
        </p:grpSp>
        <p:pic>
          <p:nvPicPr>
            <p:cNvPr id="19" name="Picture 2" descr="Step PNG &amp;amp;amp; SVG Transparent Background to Downloa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219" y="1349645"/>
              <a:ext cx="2113492" cy="2113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E870A4-8891-4CE9-852D-658BAC0C7B28}"/>
                </a:ext>
              </a:extLst>
            </p:cNvPr>
            <p:cNvSpPr txBox="1"/>
            <p:nvPr/>
          </p:nvSpPr>
          <p:spPr>
            <a:xfrm>
              <a:off x="3202126" y="2969571"/>
              <a:ext cx="2241554" cy="62641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77"/>
                  <a:ea typeface="+mn-ea"/>
                  <a:cs typeface="+mn-cs"/>
                </a:rPr>
                <a:t>Di Tempat penyelenggaraan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77"/>
                  <a:ea typeface="+mn-ea"/>
                  <a:cs typeface="+mn-cs"/>
                </a:rPr>
                <a:t> 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77"/>
                  <a:ea typeface="+mn-ea"/>
                  <a:cs typeface="+mn-cs"/>
                </a:rPr>
                <a:t>pelatihan</a:t>
              </a:r>
              <a:endPara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E870A4-8891-4CE9-852D-658BAC0C7B28}"/>
                </a:ext>
              </a:extLst>
            </p:cNvPr>
            <p:cNvSpPr txBox="1"/>
            <p:nvPr/>
          </p:nvSpPr>
          <p:spPr>
            <a:xfrm>
              <a:off x="6277922" y="2966190"/>
              <a:ext cx="1868212" cy="4497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77"/>
                </a:rPr>
                <a:t>Di </a:t>
              </a:r>
              <a:r>
                <a:rPr lang="id-ID" sz="1100" b="1" dirty="0">
                  <a:solidFill>
                    <a:prstClr val="black"/>
                  </a:solidFill>
                  <a:latin typeface="Lato" panose="020F0502020204030203" pitchFamily="34" charset="77"/>
                </a:rPr>
                <a:t>T</a:t>
              </a:r>
              <a:r>
                <a:rPr kumimoji="0" lang="id-ID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77"/>
                </a:rPr>
                <a:t>empat Kedudukan Peserta</a:t>
              </a:r>
              <a:endPara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BE870A4-8891-4CE9-852D-658BAC0C7B28}"/>
                </a:ext>
              </a:extLst>
            </p:cNvPr>
            <p:cNvSpPr txBox="1"/>
            <p:nvPr/>
          </p:nvSpPr>
          <p:spPr>
            <a:xfrm>
              <a:off x="9016807" y="3087520"/>
              <a:ext cx="2008964" cy="4497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77"/>
                </a:rPr>
                <a:t>Di </a:t>
              </a:r>
              <a:r>
                <a:rPr lang="id-ID" sz="1100" b="1" dirty="0" err="1">
                  <a:solidFill>
                    <a:prstClr val="black"/>
                  </a:solidFill>
                  <a:latin typeface="Lato" panose="020F0502020204030203" pitchFamily="34" charset="77"/>
                </a:rPr>
                <a:t>T</a:t>
              </a:r>
              <a:r>
                <a:rPr kumimoji="0" lang="id-ID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77"/>
                </a:rPr>
                <a:t>empat Kedudukan Peserta</a:t>
              </a:r>
              <a:endPara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E870A4-8891-4CE9-852D-658BAC0C7B28}"/>
                </a:ext>
              </a:extLst>
            </p:cNvPr>
            <p:cNvSpPr txBox="1"/>
            <p:nvPr/>
          </p:nvSpPr>
          <p:spPr>
            <a:xfrm>
              <a:off x="6127925" y="5099615"/>
              <a:ext cx="2194141" cy="62641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77"/>
                  <a:ea typeface="+mn-ea"/>
                  <a:cs typeface="+mn-cs"/>
                </a:rPr>
                <a:t>Di Tempat penyelenggaraan</a:t>
              </a: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77"/>
                  <a:ea typeface="+mn-ea"/>
                  <a:cs typeface="+mn-cs"/>
                </a:rPr>
                <a:t>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77"/>
                  <a:ea typeface="+mn-ea"/>
                  <a:cs typeface="+mn-cs"/>
                </a:rPr>
                <a:t>pelatihan</a:t>
              </a:r>
              <a:endPara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BE870A4-8891-4CE9-852D-658BAC0C7B28}"/>
                </a:ext>
              </a:extLst>
            </p:cNvPr>
            <p:cNvSpPr txBox="1"/>
            <p:nvPr/>
          </p:nvSpPr>
          <p:spPr>
            <a:xfrm>
              <a:off x="681391" y="5032761"/>
              <a:ext cx="2272914" cy="62641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77"/>
                  <a:ea typeface="+mn-ea"/>
                  <a:cs typeface="+mn-cs"/>
                </a:rPr>
                <a:t>Di Tempat penyelenggaraan</a:t>
              </a: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77"/>
                  <a:ea typeface="+mn-ea"/>
                  <a:cs typeface="+mn-cs"/>
                </a:rPr>
                <a:t>  </a:t>
              </a:r>
              <a:r>
                <a:rPr kumimoji="0" lang="en-US" sz="1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77"/>
                  <a:ea typeface="+mn-ea"/>
                  <a:cs typeface="+mn-cs"/>
                </a:rPr>
                <a:t>pelatihan</a:t>
              </a:r>
              <a:endPara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BE870A4-8891-4CE9-852D-658BAC0C7B28}"/>
                </a:ext>
              </a:extLst>
            </p:cNvPr>
            <p:cNvSpPr txBox="1"/>
            <p:nvPr/>
          </p:nvSpPr>
          <p:spPr>
            <a:xfrm>
              <a:off x="3463643" y="5087705"/>
              <a:ext cx="2094944" cy="4497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kumimoji="0" lang="id-ID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77"/>
                </a:rPr>
                <a:t>Di tempat kerja </a:t>
              </a:r>
              <a:r>
                <a:rPr lang="id-ID" sz="1100" b="1" dirty="0">
                  <a:solidFill>
                    <a:prstClr val="black"/>
                  </a:solidFill>
                  <a:latin typeface="Lato" panose="020F0502020204030203" pitchFamily="34" charset="77"/>
                </a:rPr>
                <a:t>peserta/   tempat lainnya</a:t>
              </a:r>
              <a:endPara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BE870A4-8891-4CE9-852D-658BAC0C7B28}"/>
                </a:ext>
              </a:extLst>
            </p:cNvPr>
            <p:cNvSpPr txBox="1"/>
            <p:nvPr/>
          </p:nvSpPr>
          <p:spPr>
            <a:xfrm>
              <a:off x="9157557" y="5226822"/>
              <a:ext cx="1868212" cy="62641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d-ID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77"/>
                  <a:ea typeface="+mn-ea"/>
                  <a:cs typeface="+mn-cs"/>
                </a:rPr>
                <a:t>Di tempat kerja peserta</a:t>
              </a:r>
              <a:r>
                <a:rPr lang="en-US" sz="1100" b="1" dirty="0">
                  <a:solidFill>
                    <a:prstClr val="black"/>
                  </a:solidFill>
                  <a:latin typeface="Lato" panose="020F0502020204030203" pitchFamily="34" charset="77"/>
                </a:rPr>
                <a:t>/</a:t>
              </a:r>
              <a:r>
                <a:rPr lang="en-US" sz="1100" b="1" dirty="0" err="1">
                  <a:solidFill>
                    <a:prstClr val="black"/>
                  </a:solidFill>
                  <a:latin typeface="Lato" panose="020F0502020204030203" pitchFamily="34" charset="77"/>
                </a:rPr>
                <a:t>tempat</a:t>
              </a:r>
              <a:r>
                <a:rPr lang="en-US" sz="1100" b="1" dirty="0">
                  <a:solidFill>
                    <a:prstClr val="black"/>
                  </a:solidFill>
                  <a:latin typeface="Lato" panose="020F0502020204030203" pitchFamily="34" charset="77"/>
                </a:rPr>
                <a:t>  </a:t>
              </a:r>
              <a:r>
                <a:rPr lang="en-US" sz="1100" b="1" dirty="0" err="1">
                  <a:solidFill>
                    <a:prstClr val="black"/>
                  </a:solidFill>
                  <a:latin typeface="Lato" panose="020F0502020204030203" pitchFamily="34" charset="77"/>
                </a:rPr>
                <a:t>lainnya</a:t>
              </a:r>
              <a:endPara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endParaRPr>
            </a:p>
          </p:txBody>
        </p:sp>
        <p:sp>
          <p:nvSpPr>
            <p:cNvPr id="27" name="Right Arrow 26"/>
            <p:cNvSpPr/>
            <p:nvPr/>
          </p:nvSpPr>
          <p:spPr>
            <a:xfrm rot="10800000">
              <a:off x="5610532" y="4178684"/>
              <a:ext cx="408139" cy="36820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093460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Leader for Succes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8112</TotalTime>
  <Words>2175</Words>
  <Application>Microsoft Office PowerPoint</Application>
  <PresentationFormat>Widescreen</PresentationFormat>
  <Paragraphs>451</Paragraphs>
  <Slides>33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68" baseType="lpstr">
      <vt:lpstr>맑은 고딕</vt:lpstr>
      <vt:lpstr>Anaheim</vt:lpstr>
      <vt:lpstr>Anton</vt:lpstr>
      <vt:lpstr>Arial</vt:lpstr>
      <vt:lpstr>Arial Black</vt:lpstr>
      <vt:lpstr>Arial Unicode MS</vt:lpstr>
      <vt:lpstr>Bahnschrift SemiBold</vt:lpstr>
      <vt:lpstr>Barlow Semi Condensed</vt:lpstr>
      <vt:lpstr>Bebas Neue</vt:lpstr>
      <vt:lpstr>Bubblegum Sans</vt:lpstr>
      <vt:lpstr>Calibri</vt:lpstr>
      <vt:lpstr>Calibri Light</vt:lpstr>
      <vt:lpstr>Cooper Black</vt:lpstr>
      <vt:lpstr>Crete Round</vt:lpstr>
      <vt:lpstr>Fredoka One</vt:lpstr>
      <vt:lpstr>Lato</vt:lpstr>
      <vt:lpstr>Mali SemiBold</vt:lpstr>
      <vt:lpstr>Montserrat</vt:lpstr>
      <vt:lpstr>Montserrat Bold</vt:lpstr>
      <vt:lpstr>Montserrat Italics</vt:lpstr>
      <vt:lpstr>Montserrat Medium</vt:lpstr>
      <vt:lpstr>Open Sans Bold</vt:lpstr>
      <vt:lpstr>Open Sans Extra Bold</vt:lpstr>
      <vt:lpstr>Open Sans Extra Bold Italics</vt:lpstr>
      <vt:lpstr>Open Sans Light</vt:lpstr>
      <vt:lpstr>Poppins Bold</vt:lpstr>
      <vt:lpstr>Poppins Bold Italics</vt:lpstr>
      <vt:lpstr>Prestige Elite Std</vt:lpstr>
      <vt:lpstr>Roboto</vt:lpstr>
      <vt:lpstr>Roboto Condensed Light</vt:lpstr>
      <vt:lpstr>Rubik</vt:lpstr>
      <vt:lpstr>Tw Cen MT</vt:lpstr>
      <vt:lpstr>Wingdings</vt:lpstr>
      <vt:lpstr>Office Theme</vt:lpstr>
      <vt:lpstr>Contents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Gambaran Umum Program PKN Tingkat 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AKTUALISASI KEPEMIMPINAN STRATEGIS (AGENDA IV)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Dlw</dc:creator>
  <cp:lastModifiedBy>Derynia Lakhsmi</cp:lastModifiedBy>
  <cp:revision>313</cp:revision>
  <dcterms:created xsi:type="dcterms:W3CDTF">2021-01-16T12:09:54Z</dcterms:created>
  <dcterms:modified xsi:type="dcterms:W3CDTF">2024-07-26T11:29:22Z</dcterms:modified>
</cp:coreProperties>
</file>